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handoutMasterIdLst>
    <p:handoutMasterId r:id="rId8"/>
  </p:handoutMasterIdLst>
  <p:sldIdLst>
    <p:sldId id="339" r:id="rId5"/>
    <p:sldId id="443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DB1"/>
    <a:srgbClr val="0000FF"/>
    <a:srgbClr val="99FF33"/>
    <a:srgbClr val="66FF66"/>
    <a:srgbClr val="00FF00"/>
    <a:srgbClr val="FFB9B9"/>
    <a:srgbClr val="FFFF75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1" autoAdjust="0"/>
    <p:restoredTop sz="83931" autoAdjust="0"/>
  </p:normalViewPr>
  <p:slideViewPr>
    <p:cSldViewPr snapToGrid="0">
      <p:cViewPr varScale="1">
        <p:scale>
          <a:sx n="77" d="100"/>
          <a:sy n="77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67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0FD76B-379E-49DF-8A6B-6CED92D1F8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600646-7789-49E9-AADD-B18CC947E8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51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9053B360-E1B7-435A-B6DD-4926C02F2D8B}" type="slidenum">
              <a:rPr lang="en-GB" altLang="en-US" smtClean="0">
                <a:cs typeface="Arial" charset="0"/>
              </a:rPr>
              <a:pPr defTabSz="928688"/>
              <a:t>1</a:t>
            </a:fld>
            <a:endParaRPr lang="en-GB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600646-7789-49E9-AADD-B18CC947E89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7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9B08-D935-40E8-AABA-A0615E6F4C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-84138" y="6529388"/>
            <a:ext cx="381001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0AA1CC-EE3A-4280-89B2-1E1262931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5500" cy="461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FC25-CB74-42BC-BC5D-138CBB4A0F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5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28E4-9E20-4DF4-BCCE-6897E7614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6" descr="Divid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5349876"/>
            <a:ext cx="7772400" cy="6604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67425"/>
            <a:ext cx="7772400" cy="43497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F3B-919B-4A9E-B50E-5EEA9FD7DF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54C8-3BD7-4612-9F30-9BC093AA7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037-FBCF-4539-806E-CC1B215336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9D87-7451-4BDB-9270-57C5C4AEFB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EB4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F0ADCD-B0BB-4C2D-82CA-7FD1150BD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  <p:sldLayoutId id="2147485440" r:id="rId2"/>
    <p:sldLayoutId id="2147485441" r:id="rId3"/>
    <p:sldLayoutId id="2147485442" r:id="rId4"/>
    <p:sldLayoutId id="2147485443" r:id="rId5"/>
    <p:sldLayoutId id="2147485444" r:id="rId6"/>
    <p:sldLayoutId id="2147485445" r:id="rId7"/>
    <p:sldLayoutId id="2147485446" r:id="rId8"/>
    <p:sldLayoutId id="2147485447" r:id="rId9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2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22313" y="5041901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GB" cap="none" dirty="0" smtClean="0"/>
              <a:t>NFV Information Modelling Industry status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March 29, 2016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290"/>
            <a:ext cx="8229600" cy="50918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Re-cap of IM WS Louisville: achievements, action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Feedback per organization regarding (10 min per org)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of sharing/discussing IM WS outcome in each 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Feedback on industry-wide progress timeline discussed in Louisville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Any other progress on IM/DM work within the 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Any additional plans/proposals for cooperation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Q&amp;A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Next 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can we achieve over next 3-6 months (within org, peer-2-peer, multi-org)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Timeline/next CC(s)/Workshop(s)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AOB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2016.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10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I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F760A5639048850E4A53F3B6A9F9" ma:contentTypeVersion="0" ma:contentTypeDescription="Create a new document." ma:contentTypeScope="" ma:versionID="32d469463b33d8966a4d36b3b0b5486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8039D9-5BE7-409C-B33C-09D1E2B45AB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B08ED9E-ABD5-42C6-8785-4086836BD8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9BB839-4148-4EFC-AB3A-74D135E34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17750</TotalTime>
  <Words>95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ETSI2012</vt:lpstr>
      <vt:lpstr>NFV Information Modelling Industry status   </vt:lpstr>
      <vt:lpstr>Agenda</vt:lpstr>
    </vt:vector>
  </TitlesOfParts>
  <Company>ETSI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Laurent Vreck</dc:creator>
  <dc:description>© ETSI 2009. All rights reserved</dc:description>
  <cp:lastModifiedBy>Michael Brenner</cp:lastModifiedBy>
  <cp:revision>762</cp:revision>
  <cp:lastPrinted>2014-02-04T08:53:23Z</cp:lastPrinted>
  <dcterms:created xsi:type="dcterms:W3CDTF">2014-01-06T13:28:14Z</dcterms:created>
  <dcterms:modified xsi:type="dcterms:W3CDTF">2016-03-29T12:31:37Z</dcterms:modified>
  <cp:contentStatus>February 2009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0x010100C29BF760A5639048850E4A53F3B6A9F9</vt:lpwstr>
  </property>
</Properties>
</file>