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7" r:id="rId4"/>
    <p:sldId id="261" r:id="rId5"/>
    <p:sldId id="269" r:id="rId6"/>
    <p:sldId id="265" r:id="rId7"/>
    <p:sldId id="259" r:id="rId8"/>
    <p:sldId id="266" r:id="rId9"/>
    <p:sldId id="262" r:id="rId10"/>
    <p:sldId id="263" r:id="rId11"/>
    <p:sldId id="276" r:id="rId12"/>
    <p:sldId id="273" r:id="rId13"/>
    <p:sldId id="272" r:id="rId14"/>
  </p:sldIdLst>
  <p:sldSz cx="9144000" cy="6858000" type="screen4x3"/>
  <p:notesSz cx="9928225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04040"/>
    <a:srgbClr val="FFFFFF"/>
    <a:srgbClr val="FF6600"/>
    <a:srgbClr val="1A4669"/>
    <a:srgbClr val="C6D254"/>
    <a:srgbClr val="B1D254"/>
    <a:srgbClr val="2A6EA8"/>
    <a:srgbClr val="0F5C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66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93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EE6BF-B315-4144-B7A2-F399EA2A08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5D16D5-12B4-4BA4-BD35-7C1F874D74A3}">
      <dgm:prSet/>
      <dgm:spPr/>
      <dgm:t>
        <a:bodyPr/>
        <a:lstStyle/>
        <a:p>
          <a:pPr rtl="0"/>
          <a:r>
            <a:rPr lang="en-US" dirty="0" smtClean="0"/>
            <a:t>Worldwide IoT standards workshops</a:t>
          </a:r>
          <a:endParaRPr lang="en-US" dirty="0"/>
        </a:p>
      </dgm:t>
    </dgm:pt>
    <dgm:pt modelId="{C6AF0812-506E-4AC9-A4C4-16EA52E9B570}" type="parTrans" cxnId="{2DE65304-87F8-4639-AACC-F8804126C421}">
      <dgm:prSet/>
      <dgm:spPr/>
      <dgm:t>
        <a:bodyPr/>
        <a:lstStyle/>
        <a:p>
          <a:endParaRPr lang="en-US"/>
        </a:p>
      </dgm:t>
    </dgm:pt>
    <dgm:pt modelId="{E3E3B7DA-7569-4BF4-B67B-1420C14E7681}" type="sibTrans" cxnId="{2DE65304-87F8-4639-AACC-F8804126C421}">
      <dgm:prSet/>
      <dgm:spPr/>
      <dgm:t>
        <a:bodyPr/>
        <a:lstStyle/>
        <a:p>
          <a:endParaRPr lang="en-US"/>
        </a:p>
      </dgm:t>
    </dgm:pt>
    <dgm:pt modelId="{337F2EEE-802D-43D7-B8C7-6DD12B208E63}">
      <dgm:prSet/>
      <dgm:spPr/>
      <dgm:t>
        <a:bodyPr/>
        <a:lstStyle/>
        <a:p>
          <a:pPr rtl="0"/>
          <a:r>
            <a:rPr lang="en-US" smtClean="0"/>
            <a:t>2012: Beijing, China and Milan, Italy </a:t>
          </a:r>
          <a:endParaRPr lang="en-US"/>
        </a:p>
      </dgm:t>
    </dgm:pt>
    <dgm:pt modelId="{63ED18A6-4A90-4C94-9012-7129478C8F1B}" type="parTrans" cxnId="{D42901DF-8895-424B-8E6A-27DA87762028}">
      <dgm:prSet/>
      <dgm:spPr/>
      <dgm:t>
        <a:bodyPr/>
        <a:lstStyle/>
        <a:p>
          <a:endParaRPr lang="en-US"/>
        </a:p>
      </dgm:t>
    </dgm:pt>
    <dgm:pt modelId="{5C9405FD-1C22-4995-A323-A0906ADC510B}" type="sibTrans" cxnId="{D42901DF-8895-424B-8E6A-27DA87762028}">
      <dgm:prSet/>
      <dgm:spPr/>
      <dgm:t>
        <a:bodyPr/>
        <a:lstStyle/>
        <a:p>
          <a:endParaRPr lang="en-US"/>
        </a:p>
      </dgm:t>
    </dgm:pt>
    <dgm:pt modelId="{14A8FE0A-489C-4979-B095-669D470B3D1B}">
      <dgm:prSet/>
      <dgm:spPr/>
      <dgm:t>
        <a:bodyPr/>
        <a:lstStyle/>
        <a:p>
          <a:pPr rtl="0"/>
          <a:r>
            <a:rPr lang="en-US" smtClean="0"/>
            <a:t>2013: Shenzhen, China and Mountain View, CA, USA </a:t>
          </a:r>
          <a:endParaRPr lang="en-US"/>
        </a:p>
      </dgm:t>
    </dgm:pt>
    <dgm:pt modelId="{5212A5BC-8DFB-4E88-9A14-6229B8900FD6}" type="parTrans" cxnId="{126336FD-1807-45DE-8EDA-F2955FE3072C}">
      <dgm:prSet/>
      <dgm:spPr/>
      <dgm:t>
        <a:bodyPr/>
        <a:lstStyle/>
        <a:p>
          <a:endParaRPr lang="en-US"/>
        </a:p>
      </dgm:t>
    </dgm:pt>
    <dgm:pt modelId="{0DFF60E4-D4CC-4E15-8CF6-F965CE07FEE8}" type="sibTrans" cxnId="{126336FD-1807-45DE-8EDA-F2955FE3072C}">
      <dgm:prSet/>
      <dgm:spPr/>
      <dgm:t>
        <a:bodyPr/>
        <a:lstStyle/>
        <a:p>
          <a:endParaRPr lang="en-US"/>
        </a:p>
      </dgm:t>
    </dgm:pt>
    <dgm:pt modelId="{4D49A8BB-F143-4341-BF21-301BCFF4A1DA}">
      <dgm:prSet/>
      <dgm:spPr/>
      <dgm:t>
        <a:bodyPr/>
        <a:lstStyle/>
        <a:p>
          <a:pPr rtl="0"/>
          <a:r>
            <a:rPr lang="en-US" smtClean="0"/>
            <a:t>2014: IEEE IoT World Forum, Seoul, Korea (6-8 Mar)</a:t>
          </a:r>
          <a:endParaRPr lang="en-US"/>
        </a:p>
      </dgm:t>
    </dgm:pt>
    <dgm:pt modelId="{96AE4783-2562-42F5-8413-33D78BD0232A}" type="parTrans" cxnId="{075492CC-2D63-4AF9-AD71-18A5279497E9}">
      <dgm:prSet/>
      <dgm:spPr/>
      <dgm:t>
        <a:bodyPr/>
        <a:lstStyle/>
        <a:p>
          <a:endParaRPr lang="en-US"/>
        </a:p>
      </dgm:t>
    </dgm:pt>
    <dgm:pt modelId="{83FA15F1-7D35-443D-A90C-8974BC49EA37}" type="sibTrans" cxnId="{075492CC-2D63-4AF9-AD71-18A5279497E9}">
      <dgm:prSet/>
      <dgm:spPr/>
      <dgm:t>
        <a:bodyPr/>
        <a:lstStyle/>
        <a:p>
          <a:endParaRPr lang="en-US"/>
        </a:p>
      </dgm:t>
    </dgm:pt>
    <dgm:pt modelId="{37E08B53-4A0F-4A95-BDD2-436CFA24721E}">
      <dgm:prSet/>
      <dgm:spPr/>
      <dgm:t>
        <a:bodyPr/>
        <a:lstStyle/>
        <a:p>
          <a:pPr rtl="0"/>
          <a:r>
            <a:rPr lang="en-US" smtClean="0"/>
            <a:t>2014: 18-19 September in Mountain View, California</a:t>
          </a:r>
          <a:endParaRPr lang="en-US"/>
        </a:p>
      </dgm:t>
    </dgm:pt>
    <dgm:pt modelId="{FFC43B68-A2B0-4F3D-863F-4C20E8566E1E}" type="parTrans" cxnId="{C3A1243F-2F67-4BAE-83D9-2F558B120E39}">
      <dgm:prSet/>
      <dgm:spPr/>
      <dgm:t>
        <a:bodyPr/>
        <a:lstStyle/>
        <a:p>
          <a:endParaRPr lang="en-US"/>
        </a:p>
      </dgm:t>
    </dgm:pt>
    <dgm:pt modelId="{AD3CD8BA-278E-442D-8621-94BFEC20E54B}" type="sibTrans" cxnId="{C3A1243F-2F67-4BAE-83D9-2F558B120E39}">
      <dgm:prSet/>
      <dgm:spPr/>
      <dgm:t>
        <a:bodyPr/>
        <a:lstStyle/>
        <a:p>
          <a:endParaRPr lang="en-US"/>
        </a:p>
      </dgm:t>
    </dgm:pt>
    <dgm:pt modelId="{6694C4B6-7F3A-44DF-9506-2F1D168E8D99}">
      <dgm:prSet/>
      <dgm:spPr/>
      <dgm:t>
        <a:bodyPr/>
        <a:lstStyle/>
        <a:p>
          <a:pPr rtl="0"/>
          <a:r>
            <a:rPr lang="en-US" dirty="0" smtClean="0"/>
            <a:t>IoT industry roundtables and webinars</a:t>
          </a:r>
          <a:endParaRPr lang="en-US" dirty="0"/>
        </a:p>
      </dgm:t>
    </dgm:pt>
    <dgm:pt modelId="{73F95CFA-66F7-49D7-B19A-FB5908C74C88}" type="parTrans" cxnId="{C5761107-204F-4461-8B27-ADCDE94A96D7}">
      <dgm:prSet/>
      <dgm:spPr/>
      <dgm:t>
        <a:bodyPr/>
        <a:lstStyle/>
        <a:p>
          <a:endParaRPr lang="en-US"/>
        </a:p>
      </dgm:t>
    </dgm:pt>
    <dgm:pt modelId="{52996045-C7DC-4048-B5E2-94D2A919A846}" type="sibTrans" cxnId="{C5761107-204F-4461-8B27-ADCDE94A96D7}">
      <dgm:prSet/>
      <dgm:spPr/>
      <dgm:t>
        <a:bodyPr/>
        <a:lstStyle/>
        <a:p>
          <a:endParaRPr lang="en-US"/>
        </a:p>
      </dgm:t>
    </dgm:pt>
    <dgm:pt modelId="{AA761943-FDC1-45E7-B336-A2D381C4E77C}">
      <dgm:prSet/>
      <dgm:spPr/>
      <dgm:t>
        <a:bodyPr/>
        <a:lstStyle/>
        <a:p>
          <a:pPr rtl="0"/>
          <a:r>
            <a:rPr lang="en-US" smtClean="0"/>
            <a:t>2012: Milan</a:t>
          </a:r>
          <a:endParaRPr lang="en-US"/>
        </a:p>
      </dgm:t>
    </dgm:pt>
    <dgm:pt modelId="{C1DB031D-A6FE-4BCF-A3C4-13B00A49FAE1}" type="parTrans" cxnId="{E14FD6F5-64B0-4C17-B56E-E704BC196A94}">
      <dgm:prSet/>
      <dgm:spPr/>
      <dgm:t>
        <a:bodyPr/>
        <a:lstStyle/>
        <a:p>
          <a:endParaRPr lang="en-US"/>
        </a:p>
      </dgm:t>
    </dgm:pt>
    <dgm:pt modelId="{304A74F5-D9BD-4560-A845-709D8D632318}" type="sibTrans" cxnId="{E14FD6F5-64B0-4C17-B56E-E704BC196A94}">
      <dgm:prSet/>
      <dgm:spPr/>
      <dgm:t>
        <a:bodyPr/>
        <a:lstStyle/>
        <a:p>
          <a:endParaRPr lang="en-US"/>
        </a:p>
      </dgm:t>
    </dgm:pt>
    <dgm:pt modelId="{224DE8E4-3D20-47B2-B8FC-64EACAB51C4B}">
      <dgm:prSet/>
      <dgm:spPr/>
      <dgm:t>
        <a:bodyPr/>
        <a:lstStyle/>
        <a:p>
          <a:pPr rtl="0"/>
          <a:r>
            <a:rPr lang="en-US" smtClean="0"/>
            <a:t>2013: Korea and USA</a:t>
          </a:r>
          <a:endParaRPr lang="en-US"/>
        </a:p>
      </dgm:t>
    </dgm:pt>
    <dgm:pt modelId="{521980DE-6FBD-402C-916C-51E6ADD21253}" type="parTrans" cxnId="{95A84AE0-71FF-43B1-A143-006A78BE95BC}">
      <dgm:prSet/>
      <dgm:spPr/>
      <dgm:t>
        <a:bodyPr/>
        <a:lstStyle/>
        <a:p>
          <a:endParaRPr lang="en-US"/>
        </a:p>
      </dgm:t>
    </dgm:pt>
    <dgm:pt modelId="{4D44E6FD-1888-4BC1-B322-02BF2E9140C0}" type="sibTrans" cxnId="{95A84AE0-71FF-43B1-A143-006A78BE95BC}">
      <dgm:prSet/>
      <dgm:spPr/>
      <dgm:t>
        <a:bodyPr/>
        <a:lstStyle/>
        <a:p>
          <a:endParaRPr lang="en-US"/>
        </a:p>
      </dgm:t>
    </dgm:pt>
    <dgm:pt modelId="{DD37172F-FD2C-4FA6-9B24-3352368D755B}">
      <dgm:prSet/>
      <dgm:spPr/>
      <dgm:t>
        <a:bodyPr/>
        <a:lstStyle/>
        <a:p>
          <a:pPr rtl="0"/>
          <a:r>
            <a:rPr lang="en-US" dirty="0" smtClean="0"/>
            <a:t>2014: Four industry roundtables in US, Europe, and Asia</a:t>
          </a:r>
          <a:endParaRPr lang="en-US" dirty="0"/>
        </a:p>
      </dgm:t>
    </dgm:pt>
    <dgm:pt modelId="{FD97976F-7FDF-44E6-8B0E-9DF3F635E979}" type="parTrans" cxnId="{F847F779-37AA-4C55-8480-1783FED62465}">
      <dgm:prSet/>
      <dgm:spPr/>
      <dgm:t>
        <a:bodyPr/>
        <a:lstStyle/>
        <a:p>
          <a:endParaRPr lang="en-US"/>
        </a:p>
      </dgm:t>
    </dgm:pt>
    <dgm:pt modelId="{2B869232-2D0D-41FE-BA27-4AF5928E5C9F}" type="sibTrans" cxnId="{F847F779-37AA-4C55-8480-1783FED62465}">
      <dgm:prSet/>
      <dgm:spPr/>
      <dgm:t>
        <a:bodyPr/>
        <a:lstStyle/>
        <a:p>
          <a:endParaRPr lang="en-US"/>
        </a:p>
      </dgm:t>
    </dgm:pt>
    <dgm:pt modelId="{53784135-89BD-4038-89E5-189C10B87412}" type="pres">
      <dgm:prSet presAssocID="{D3BEE6BF-B315-4144-B7A2-F399EA2A0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BFC86-81C7-4AEE-9F9B-4D7DA7F9EC13}" type="pres">
      <dgm:prSet presAssocID="{395D16D5-12B4-4BA4-BD35-7C1F874D74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F1FDE-9A11-4CD2-9344-E07A667A0CA7}" type="pres">
      <dgm:prSet presAssocID="{395D16D5-12B4-4BA4-BD35-7C1F874D74A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E3079-E070-484E-8CF7-949A71EBA82C}" type="pres">
      <dgm:prSet presAssocID="{6694C4B6-7F3A-44DF-9506-2F1D168E8D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D55D4-83C8-4147-95F7-9613D307ABC3}" type="pres">
      <dgm:prSet presAssocID="{6694C4B6-7F3A-44DF-9506-2F1D168E8D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492CC-2D63-4AF9-AD71-18A5279497E9}" srcId="{395D16D5-12B4-4BA4-BD35-7C1F874D74A3}" destId="{4D49A8BB-F143-4341-BF21-301BCFF4A1DA}" srcOrd="2" destOrd="0" parTransId="{96AE4783-2562-42F5-8413-33D78BD0232A}" sibTransId="{83FA15F1-7D35-443D-A90C-8974BC49EA37}"/>
    <dgm:cxn modelId="{CA7EEEAE-96AF-4DE9-A0AA-8FC5F34FDB60}" type="presOf" srcId="{395D16D5-12B4-4BA4-BD35-7C1F874D74A3}" destId="{BF7BFC86-81C7-4AEE-9F9B-4D7DA7F9EC13}" srcOrd="0" destOrd="0" presId="urn:microsoft.com/office/officeart/2005/8/layout/vList2"/>
    <dgm:cxn modelId="{95A84AE0-71FF-43B1-A143-006A78BE95BC}" srcId="{6694C4B6-7F3A-44DF-9506-2F1D168E8D99}" destId="{224DE8E4-3D20-47B2-B8FC-64EACAB51C4B}" srcOrd="1" destOrd="0" parTransId="{521980DE-6FBD-402C-916C-51E6ADD21253}" sibTransId="{4D44E6FD-1888-4BC1-B322-02BF2E9140C0}"/>
    <dgm:cxn modelId="{28233CC7-CE80-4E3F-9C7D-FBEA266C16E6}" type="presOf" srcId="{AA761943-FDC1-45E7-B336-A2D381C4E77C}" destId="{835D55D4-83C8-4147-95F7-9613D307ABC3}" srcOrd="0" destOrd="0" presId="urn:microsoft.com/office/officeart/2005/8/layout/vList2"/>
    <dgm:cxn modelId="{EECB7B0A-32B7-4EF0-8138-40CA93BF6E25}" type="presOf" srcId="{DD37172F-FD2C-4FA6-9B24-3352368D755B}" destId="{835D55D4-83C8-4147-95F7-9613D307ABC3}" srcOrd="0" destOrd="2" presId="urn:microsoft.com/office/officeart/2005/8/layout/vList2"/>
    <dgm:cxn modelId="{FA39FDF2-C955-441A-9722-48B116DC6B83}" type="presOf" srcId="{337F2EEE-802D-43D7-B8C7-6DD12B208E63}" destId="{3AAF1FDE-9A11-4CD2-9344-E07A667A0CA7}" srcOrd="0" destOrd="0" presId="urn:microsoft.com/office/officeart/2005/8/layout/vList2"/>
    <dgm:cxn modelId="{C3A1243F-2F67-4BAE-83D9-2F558B120E39}" srcId="{395D16D5-12B4-4BA4-BD35-7C1F874D74A3}" destId="{37E08B53-4A0F-4A95-BDD2-436CFA24721E}" srcOrd="3" destOrd="0" parTransId="{FFC43B68-A2B0-4F3D-863F-4C20E8566E1E}" sibTransId="{AD3CD8BA-278E-442D-8621-94BFEC20E54B}"/>
    <dgm:cxn modelId="{F847F779-37AA-4C55-8480-1783FED62465}" srcId="{6694C4B6-7F3A-44DF-9506-2F1D168E8D99}" destId="{DD37172F-FD2C-4FA6-9B24-3352368D755B}" srcOrd="2" destOrd="0" parTransId="{FD97976F-7FDF-44E6-8B0E-9DF3F635E979}" sibTransId="{2B869232-2D0D-41FE-BA27-4AF5928E5C9F}"/>
    <dgm:cxn modelId="{746943D9-5FA0-4E22-87D6-05154FBFAA01}" type="presOf" srcId="{6694C4B6-7F3A-44DF-9506-2F1D168E8D99}" destId="{CC3E3079-E070-484E-8CF7-949A71EBA82C}" srcOrd="0" destOrd="0" presId="urn:microsoft.com/office/officeart/2005/8/layout/vList2"/>
    <dgm:cxn modelId="{E14FD6F5-64B0-4C17-B56E-E704BC196A94}" srcId="{6694C4B6-7F3A-44DF-9506-2F1D168E8D99}" destId="{AA761943-FDC1-45E7-B336-A2D381C4E77C}" srcOrd="0" destOrd="0" parTransId="{C1DB031D-A6FE-4BCF-A3C4-13B00A49FAE1}" sibTransId="{304A74F5-D9BD-4560-A845-709D8D632318}"/>
    <dgm:cxn modelId="{C1F3B424-F5D0-467B-B104-FE99BA5AA67B}" type="presOf" srcId="{224DE8E4-3D20-47B2-B8FC-64EACAB51C4B}" destId="{835D55D4-83C8-4147-95F7-9613D307ABC3}" srcOrd="0" destOrd="1" presId="urn:microsoft.com/office/officeart/2005/8/layout/vList2"/>
    <dgm:cxn modelId="{6ACCD1BC-F42F-42A4-B74C-EF2C38F420E7}" type="presOf" srcId="{D3BEE6BF-B315-4144-B7A2-F399EA2A0852}" destId="{53784135-89BD-4038-89E5-189C10B87412}" srcOrd="0" destOrd="0" presId="urn:microsoft.com/office/officeart/2005/8/layout/vList2"/>
    <dgm:cxn modelId="{53354BE1-1D55-4EAC-A4E4-ACABBE92900E}" type="presOf" srcId="{37E08B53-4A0F-4A95-BDD2-436CFA24721E}" destId="{3AAF1FDE-9A11-4CD2-9344-E07A667A0CA7}" srcOrd="0" destOrd="3" presId="urn:microsoft.com/office/officeart/2005/8/layout/vList2"/>
    <dgm:cxn modelId="{9D852D51-7957-4F10-842A-27FD88976747}" type="presOf" srcId="{4D49A8BB-F143-4341-BF21-301BCFF4A1DA}" destId="{3AAF1FDE-9A11-4CD2-9344-E07A667A0CA7}" srcOrd="0" destOrd="2" presId="urn:microsoft.com/office/officeart/2005/8/layout/vList2"/>
    <dgm:cxn modelId="{D42901DF-8895-424B-8E6A-27DA87762028}" srcId="{395D16D5-12B4-4BA4-BD35-7C1F874D74A3}" destId="{337F2EEE-802D-43D7-B8C7-6DD12B208E63}" srcOrd="0" destOrd="0" parTransId="{63ED18A6-4A90-4C94-9012-7129478C8F1B}" sibTransId="{5C9405FD-1C22-4995-A323-A0906ADC510B}"/>
    <dgm:cxn modelId="{2DE65304-87F8-4639-AACC-F8804126C421}" srcId="{D3BEE6BF-B315-4144-B7A2-F399EA2A0852}" destId="{395D16D5-12B4-4BA4-BD35-7C1F874D74A3}" srcOrd="0" destOrd="0" parTransId="{C6AF0812-506E-4AC9-A4C4-16EA52E9B570}" sibTransId="{E3E3B7DA-7569-4BF4-B67B-1420C14E7681}"/>
    <dgm:cxn modelId="{BC66B976-AC6E-4BD6-A99C-E2A472B42BD2}" type="presOf" srcId="{14A8FE0A-489C-4979-B095-669D470B3D1B}" destId="{3AAF1FDE-9A11-4CD2-9344-E07A667A0CA7}" srcOrd="0" destOrd="1" presId="urn:microsoft.com/office/officeart/2005/8/layout/vList2"/>
    <dgm:cxn modelId="{126336FD-1807-45DE-8EDA-F2955FE3072C}" srcId="{395D16D5-12B4-4BA4-BD35-7C1F874D74A3}" destId="{14A8FE0A-489C-4979-B095-669D470B3D1B}" srcOrd="1" destOrd="0" parTransId="{5212A5BC-8DFB-4E88-9A14-6229B8900FD6}" sibTransId="{0DFF60E4-D4CC-4E15-8CF6-F965CE07FEE8}"/>
    <dgm:cxn modelId="{C5761107-204F-4461-8B27-ADCDE94A96D7}" srcId="{D3BEE6BF-B315-4144-B7A2-F399EA2A0852}" destId="{6694C4B6-7F3A-44DF-9506-2F1D168E8D99}" srcOrd="1" destOrd="0" parTransId="{73F95CFA-66F7-49D7-B19A-FB5908C74C88}" sibTransId="{52996045-C7DC-4048-B5E2-94D2A919A846}"/>
    <dgm:cxn modelId="{6A462B28-2CC5-4A42-930C-F92B774CAF36}" type="presParOf" srcId="{53784135-89BD-4038-89E5-189C10B87412}" destId="{BF7BFC86-81C7-4AEE-9F9B-4D7DA7F9EC13}" srcOrd="0" destOrd="0" presId="urn:microsoft.com/office/officeart/2005/8/layout/vList2"/>
    <dgm:cxn modelId="{0F982668-2126-4C3A-AADF-8B3213044ABF}" type="presParOf" srcId="{53784135-89BD-4038-89E5-189C10B87412}" destId="{3AAF1FDE-9A11-4CD2-9344-E07A667A0CA7}" srcOrd="1" destOrd="0" presId="urn:microsoft.com/office/officeart/2005/8/layout/vList2"/>
    <dgm:cxn modelId="{E503C0F5-BCD2-40BB-87DF-F9694E9EF249}" type="presParOf" srcId="{53784135-89BD-4038-89E5-189C10B87412}" destId="{CC3E3079-E070-484E-8CF7-949A71EBA82C}" srcOrd="2" destOrd="0" presId="urn:microsoft.com/office/officeart/2005/8/layout/vList2"/>
    <dgm:cxn modelId="{BC7448D1-C41F-40BF-B477-25140C5D7432}" type="presParOf" srcId="{53784135-89BD-4038-89E5-189C10B87412}" destId="{835D55D4-83C8-4147-95F7-9613D307AB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C96F4-19F1-474F-BCD3-72AA403EAC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2468D-67F3-4625-A310-E594ABF72D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Chair</a:t>
          </a:r>
        </a:p>
        <a:p>
          <a:r>
            <a:rPr lang="en-US" sz="1400" dirty="0" smtClean="0"/>
            <a:t>(R. Minerva)</a:t>
          </a:r>
          <a:endParaRPr lang="en-US" sz="1400" dirty="0"/>
        </a:p>
      </dgm:t>
    </dgm:pt>
    <dgm:pt modelId="{334FC0BF-4584-4F11-9D8B-E5E65E197205}" type="parTrans" cxnId="{A57DBE59-5300-4214-82C1-BE70E46016DB}">
      <dgm:prSet/>
      <dgm:spPr/>
      <dgm:t>
        <a:bodyPr/>
        <a:lstStyle/>
        <a:p>
          <a:endParaRPr lang="en-US" sz="2000"/>
        </a:p>
      </dgm:t>
    </dgm:pt>
    <dgm:pt modelId="{C263714F-B3D6-4DC4-9AA4-1D79D229420C}" type="sibTrans" cxnId="{A57DBE59-5300-4214-82C1-BE70E46016DB}">
      <dgm:prSet/>
      <dgm:spPr/>
      <dgm:t>
        <a:bodyPr/>
        <a:lstStyle/>
        <a:p>
          <a:endParaRPr lang="en-US" sz="2000"/>
        </a:p>
      </dgm:t>
    </dgm:pt>
    <dgm:pt modelId="{25A53035-D197-49E8-90DF-3508C9ADCF3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Web Portal Track</a:t>
          </a:r>
        </a:p>
        <a:p>
          <a:r>
            <a:rPr lang="en-US" sz="1400" dirty="0" smtClean="0">
              <a:solidFill>
                <a:schemeClr val="tx1"/>
              </a:solidFill>
            </a:rPr>
            <a:t>(A. Roy)</a:t>
          </a:r>
          <a:endParaRPr lang="en-US" sz="1400" dirty="0"/>
        </a:p>
      </dgm:t>
    </dgm:pt>
    <dgm:pt modelId="{A8A7DE69-B002-4439-BB45-2A11CC0C3484}" type="parTrans" cxnId="{8A1C87A6-D1C1-46ED-BF69-3E2E679D4076}">
      <dgm:prSet/>
      <dgm:spPr/>
      <dgm:t>
        <a:bodyPr/>
        <a:lstStyle/>
        <a:p>
          <a:endParaRPr lang="en-US" sz="2000"/>
        </a:p>
      </dgm:t>
    </dgm:pt>
    <dgm:pt modelId="{A14FE29C-962D-4C3A-AC25-05A8D99339F4}" type="sibTrans" cxnId="{8A1C87A6-D1C1-46ED-BF69-3E2E679D4076}">
      <dgm:prSet/>
      <dgm:spPr/>
      <dgm:t>
        <a:bodyPr/>
        <a:lstStyle/>
        <a:p>
          <a:endParaRPr lang="en-US" sz="2000"/>
        </a:p>
      </dgm:t>
    </dgm:pt>
    <dgm:pt modelId="{4B156D05-D9A5-41BB-803B-87DF25C0D72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Conferences Track</a:t>
          </a:r>
        </a:p>
        <a:p>
          <a:r>
            <a:rPr lang="en-US" sz="1400" dirty="0" smtClean="0">
              <a:solidFill>
                <a:schemeClr val="tx1"/>
              </a:solidFill>
            </a:rPr>
            <a:t>(V. Piuri)</a:t>
          </a:r>
          <a:endParaRPr lang="en-US" sz="1400" dirty="0"/>
        </a:p>
      </dgm:t>
    </dgm:pt>
    <dgm:pt modelId="{C0402312-95DD-48B8-9561-C49986774556}" type="parTrans" cxnId="{F1F08715-6F14-425F-BBB7-8424320E41D4}">
      <dgm:prSet/>
      <dgm:spPr/>
      <dgm:t>
        <a:bodyPr/>
        <a:lstStyle/>
        <a:p>
          <a:endParaRPr lang="en-US" sz="2000"/>
        </a:p>
      </dgm:t>
    </dgm:pt>
    <dgm:pt modelId="{A5F0FFA6-1DA2-4E2F-8119-D39B7B359D6E}" type="sibTrans" cxnId="{F1F08715-6F14-425F-BBB7-8424320E41D4}">
      <dgm:prSet/>
      <dgm:spPr/>
      <dgm:t>
        <a:bodyPr/>
        <a:lstStyle/>
        <a:p>
          <a:endParaRPr lang="en-US" sz="2000"/>
        </a:p>
      </dgm:t>
    </dgm:pt>
    <dgm:pt modelId="{1D078F91-6873-4597-B370-412D08D9A65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Standards Track</a:t>
          </a:r>
        </a:p>
        <a:p>
          <a:r>
            <a:rPr lang="en-US" sz="1400" dirty="0" smtClean="0">
              <a:solidFill>
                <a:schemeClr val="tx1"/>
              </a:solidFill>
            </a:rPr>
            <a:t>(M. L. Nielsen)</a:t>
          </a:r>
          <a:endParaRPr lang="en-US" sz="1400" dirty="0"/>
        </a:p>
      </dgm:t>
    </dgm:pt>
    <dgm:pt modelId="{02F8C6D4-4162-477A-800D-87417404CE5A}" type="parTrans" cxnId="{692AB553-4FE1-4B28-8448-0B98515B0514}">
      <dgm:prSet/>
      <dgm:spPr/>
      <dgm:t>
        <a:bodyPr/>
        <a:lstStyle/>
        <a:p>
          <a:endParaRPr lang="en-US" sz="2000"/>
        </a:p>
      </dgm:t>
    </dgm:pt>
    <dgm:pt modelId="{26E7CF20-83F1-4BFF-A052-FA8DD1A10C49}" type="sibTrans" cxnId="{692AB553-4FE1-4B28-8448-0B98515B0514}">
      <dgm:prSet/>
      <dgm:spPr/>
      <dgm:t>
        <a:bodyPr/>
        <a:lstStyle/>
        <a:p>
          <a:endParaRPr lang="en-US" sz="2000"/>
        </a:p>
      </dgm:t>
    </dgm:pt>
    <dgm:pt modelId="{03228452-14F1-4CBD-924E-4E8DBF65D90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Publications Track</a:t>
          </a:r>
        </a:p>
        <a:p>
          <a:r>
            <a:rPr lang="en-US" sz="1400" dirty="0" smtClean="0">
              <a:solidFill>
                <a:schemeClr val="tx1"/>
              </a:solidFill>
            </a:rPr>
            <a:t>(Y.K. Chen)</a:t>
          </a:r>
          <a:endParaRPr lang="en-US" sz="1400" dirty="0"/>
        </a:p>
      </dgm:t>
    </dgm:pt>
    <dgm:pt modelId="{1A735065-F268-4DFD-9EEE-4EBF8BC10A05}" type="parTrans" cxnId="{2441FDAD-E4A5-4E31-A6A5-A3C0995910E0}">
      <dgm:prSet/>
      <dgm:spPr/>
      <dgm:t>
        <a:bodyPr/>
        <a:lstStyle/>
        <a:p>
          <a:endParaRPr lang="en-US" sz="2000"/>
        </a:p>
      </dgm:t>
    </dgm:pt>
    <dgm:pt modelId="{FDBED8E5-AD58-4BC1-9D71-71DD21DA853E}" type="sibTrans" cxnId="{2441FDAD-E4A5-4E31-A6A5-A3C0995910E0}">
      <dgm:prSet/>
      <dgm:spPr/>
      <dgm:t>
        <a:bodyPr/>
        <a:lstStyle/>
        <a:p>
          <a:endParaRPr lang="en-US" sz="2000"/>
        </a:p>
      </dgm:t>
    </dgm:pt>
    <dgm:pt modelId="{AC17ED33-64E5-486A-82B1-A4F0D14A3C59}">
      <dgm:prSet custT="1"/>
      <dgm:spPr>
        <a:solidFill>
          <a:srgbClr val="FF33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Comm./PR Track</a:t>
          </a:r>
        </a:p>
        <a:p>
          <a:r>
            <a:rPr lang="en-US" sz="1400" dirty="0" smtClean="0">
              <a:solidFill>
                <a:schemeClr val="tx1"/>
              </a:solidFill>
            </a:rPr>
            <a:t>(L. Stogner)</a:t>
          </a:r>
          <a:endParaRPr lang="en-US" sz="1400" dirty="0"/>
        </a:p>
      </dgm:t>
    </dgm:pt>
    <dgm:pt modelId="{CB691CB4-8A1D-4D47-B0F0-1DBAF4B83401}" type="parTrans" cxnId="{08A3EB24-98AC-4671-8A53-AF1401B7120C}">
      <dgm:prSet/>
      <dgm:spPr/>
      <dgm:t>
        <a:bodyPr/>
        <a:lstStyle/>
        <a:p>
          <a:endParaRPr lang="en-US" sz="2000"/>
        </a:p>
      </dgm:t>
    </dgm:pt>
    <dgm:pt modelId="{E9E40813-8D50-4566-A7A2-6DAF464F2F99}" type="sibTrans" cxnId="{08A3EB24-98AC-4671-8A53-AF1401B7120C}">
      <dgm:prSet/>
      <dgm:spPr/>
      <dgm:t>
        <a:bodyPr/>
        <a:lstStyle/>
        <a:p>
          <a:endParaRPr lang="en-US" sz="2000"/>
        </a:p>
      </dgm:t>
    </dgm:pt>
    <dgm:pt modelId="{1B6D03C1-040B-4070-BC4C-6DBECE119ECF}">
      <dgm:prSet custT="1"/>
      <dgm:spPr>
        <a:solidFill>
          <a:srgbClr val="CC00CC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Scenarios</a:t>
          </a:r>
        </a:p>
        <a:p>
          <a:r>
            <a:rPr lang="en-US" sz="1400" dirty="0" smtClean="0">
              <a:solidFill>
                <a:schemeClr val="tx1"/>
              </a:solidFill>
            </a:rPr>
            <a:t>Track</a:t>
          </a:r>
        </a:p>
        <a:p>
          <a:r>
            <a:rPr lang="en-US" sz="1400" dirty="0" smtClean="0">
              <a:solidFill>
                <a:schemeClr val="tx1"/>
              </a:solidFill>
            </a:rPr>
            <a:t>(R. Minerva)</a:t>
          </a:r>
          <a:endParaRPr lang="en-US" sz="1400" dirty="0"/>
        </a:p>
      </dgm:t>
    </dgm:pt>
    <dgm:pt modelId="{6831BB03-3EAE-4802-9C8C-F7436974889B}" type="parTrans" cxnId="{257AD5D5-00BB-4A18-868C-D33F3523A124}">
      <dgm:prSet/>
      <dgm:spPr/>
      <dgm:t>
        <a:bodyPr/>
        <a:lstStyle/>
        <a:p>
          <a:endParaRPr lang="en-US" sz="2000"/>
        </a:p>
      </dgm:t>
    </dgm:pt>
    <dgm:pt modelId="{667B120B-9D0F-4FB5-A7B6-E3ABA27F69DD}" type="sibTrans" cxnId="{257AD5D5-00BB-4A18-868C-D33F3523A124}">
      <dgm:prSet/>
      <dgm:spPr/>
      <dgm:t>
        <a:bodyPr/>
        <a:lstStyle/>
        <a:p>
          <a:endParaRPr lang="en-US" sz="2000"/>
        </a:p>
      </dgm:t>
    </dgm:pt>
    <dgm:pt modelId="{2140382C-C993-4923-9D5F-08A7541B02A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Education Track</a:t>
          </a:r>
        </a:p>
        <a:p>
          <a:r>
            <a:rPr lang="en-US" sz="1400" dirty="0" smtClean="0">
              <a:solidFill>
                <a:schemeClr val="tx1"/>
              </a:solidFill>
            </a:rPr>
            <a:t>(A. Pears)</a:t>
          </a:r>
          <a:endParaRPr lang="en-US" sz="1400" dirty="0"/>
        </a:p>
      </dgm:t>
    </dgm:pt>
    <dgm:pt modelId="{455FE05F-738C-4E7D-98ED-E6F3513DC40C}" type="parTrans" cxnId="{F52F6F26-E7CE-4615-B0BF-2D9752CF35CD}">
      <dgm:prSet/>
      <dgm:spPr/>
      <dgm:t>
        <a:bodyPr/>
        <a:lstStyle/>
        <a:p>
          <a:endParaRPr lang="en-US" sz="2000"/>
        </a:p>
      </dgm:t>
    </dgm:pt>
    <dgm:pt modelId="{6CE8B8FB-8F69-4B27-A6A7-FFBDA973E8B4}" type="sibTrans" cxnId="{F52F6F26-E7CE-4615-B0BF-2D9752CF35CD}">
      <dgm:prSet/>
      <dgm:spPr/>
      <dgm:t>
        <a:bodyPr/>
        <a:lstStyle/>
        <a:p>
          <a:endParaRPr lang="en-US" sz="2000"/>
        </a:p>
      </dgm:t>
    </dgm:pt>
    <dgm:pt modelId="{67221196-51BC-4E62-A775-1CBAAA1929E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Education Working Group</a:t>
          </a:r>
          <a:endParaRPr lang="en-US" sz="1400" dirty="0"/>
        </a:p>
      </dgm:t>
    </dgm:pt>
    <dgm:pt modelId="{6A2350A1-D69D-476F-B866-83BACDF58951}" type="parTrans" cxnId="{4B6ED763-F90C-41E7-B00C-4F96498994BA}">
      <dgm:prSet/>
      <dgm:spPr/>
      <dgm:t>
        <a:bodyPr/>
        <a:lstStyle/>
        <a:p>
          <a:endParaRPr lang="en-US" sz="2000"/>
        </a:p>
      </dgm:t>
    </dgm:pt>
    <dgm:pt modelId="{E0C94DB1-06CE-4390-B628-27AABB23630E}" type="sibTrans" cxnId="{4B6ED763-F90C-41E7-B00C-4F96498994BA}">
      <dgm:prSet/>
      <dgm:spPr/>
      <dgm:t>
        <a:bodyPr/>
        <a:lstStyle/>
        <a:p>
          <a:endParaRPr lang="en-US" sz="2000"/>
        </a:p>
      </dgm:t>
    </dgm:pt>
    <dgm:pt modelId="{032905A6-0C43-4FA8-BAC4-FC3C3BD399A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Publications Working Group</a:t>
          </a:r>
          <a:endParaRPr lang="en-US" sz="1400" dirty="0"/>
        </a:p>
      </dgm:t>
    </dgm:pt>
    <dgm:pt modelId="{C6A418BA-4E8D-4D70-B221-E596B1D470CE}" type="parTrans" cxnId="{69C30857-710C-4BDA-9AD8-43E5F495ABDF}">
      <dgm:prSet/>
      <dgm:spPr/>
      <dgm:t>
        <a:bodyPr/>
        <a:lstStyle/>
        <a:p>
          <a:endParaRPr lang="en-US" sz="2000"/>
        </a:p>
      </dgm:t>
    </dgm:pt>
    <dgm:pt modelId="{D9E2E164-6E94-4B56-8C96-F6DF4EDE9306}" type="sibTrans" cxnId="{69C30857-710C-4BDA-9AD8-43E5F495ABDF}">
      <dgm:prSet/>
      <dgm:spPr/>
      <dgm:t>
        <a:bodyPr/>
        <a:lstStyle/>
        <a:p>
          <a:endParaRPr lang="en-US" sz="2000"/>
        </a:p>
      </dgm:t>
    </dgm:pt>
    <dgm:pt modelId="{8AE61C38-301A-49C0-837C-B0EDB7134C2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Web Portal  Working Group</a:t>
          </a:r>
          <a:endParaRPr lang="en-US" sz="1400" dirty="0"/>
        </a:p>
      </dgm:t>
    </dgm:pt>
    <dgm:pt modelId="{FF8B4C9C-C349-4053-B7C7-962B416F889A}" type="parTrans" cxnId="{293D0D85-525B-48AD-A69E-E7374DBF852F}">
      <dgm:prSet/>
      <dgm:spPr/>
      <dgm:t>
        <a:bodyPr/>
        <a:lstStyle/>
        <a:p>
          <a:endParaRPr lang="en-US" sz="2000"/>
        </a:p>
      </dgm:t>
    </dgm:pt>
    <dgm:pt modelId="{199312AA-4B07-446F-A86D-7FDABA71A222}" type="sibTrans" cxnId="{293D0D85-525B-48AD-A69E-E7374DBF852F}">
      <dgm:prSet/>
      <dgm:spPr/>
      <dgm:t>
        <a:bodyPr/>
        <a:lstStyle/>
        <a:p>
          <a:endParaRPr lang="en-US" sz="2000"/>
        </a:p>
      </dgm:t>
    </dgm:pt>
    <dgm:pt modelId="{BB4ACDF2-1B4E-43E5-A052-791DDCCB3AA1}">
      <dgm:prSet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Conferences Working Group</a:t>
          </a:r>
          <a:endParaRPr lang="en-US" sz="1400" dirty="0"/>
        </a:p>
      </dgm:t>
    </dgm:pt>
    <dgm:pt modelId="{C79420AD-6115-4BEA-9FC3-2B33FC0228E9}" type="parTrans" cxnId="{EAC8EE1E-587A-4124-A911-9E2F0FAC8A8D}">
      <dgm:prSet/>
      <dgm:spPr/>
      <dgm:t>
        <a:bodyPr/>
        <a:lstStyle/>
        <a:p>
          <a:endParaRPr lang="en-US" sz="2000"/>
        </a:p>
      </dgm:t>
    </dgm:pt>
    <dgm:pt modelId="{88A4CFC6-2C96-4657-B108-F341EDBA6E95}" type="sibTrans" cxnId="{EAC8EE1E-587A-4124-A911-9E2F0FAC8A8D}">
      <dgm:prSet/>
      <dgm:spPr/>
      <dgm:t>
        <a:bodyPr/>
        <a:lstStyle/>
        <a:p>
          <a:endParaRPr lang="en-US" sz="2000"/>
        </a:p>
      </dgm:t>
    </dgm:pt>
    <dgm:pt modelId="{4A34F79A-7D3A-443C-9E8B-6B1AC78F252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Standards Working Group</a:t>
          </a:r>
          <a:endParaRPr lang="en-US" sz="1400" dirty="0"/>
        </a:p>
      </dgm:t>
    </dgm:pt>
    <dgm:pt modelId="{142468FB-9A93-44E5-B0D9-EB4CAC6C2F0F}" type="parTrans" cxnId="{AB15A7FC-5C4D-43E8-B74E-1AE68017DF4E}">
      <dgm:prSet/>
      <dgm:spPr/>
      <dgm:t>
        <a:bodyPr/>
        <a:lstStyle/>
        <a:p>
          <a:endParaRPr lang="en-US" sz="2000"/>
        </a:p>
      </dgm:t>
    </dgm:pt>
    <dgm:pt modelId="{5A63FA19-05FA-40D2-B63D-624517B62E03}" type="sibTrans" cxnId="{AB15A7FC-5C4D-43E8-B74E-1AE68017DF4E}">
      <dgm:prSet/>
      <dgm:spPr/>
      <dgm:t>
        <a:bodyPr/>
        <a:lstStyle/>
        <a:p>
          <a:endParaRPr lang="en-US" sz="2000"/>
        </a:p>
      </dgm:t>
    </dgm:pt>
    <dgm:pt modelId="{7B8BF20F-158F-41FB-9BB1-0D53C9E2C2F3}">
      <dgm:prSet custT="1"/>
      <dgm:spPr>
        <a:solidFill>
          <a:srgbClr val="FF33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Comm./PR  Working Group</a:t>
          </a:r>
          <a:endParaRPr lang="en-US" sz="1400" dirty="0"/>
        </a:p>
      </dgm:t>
    </dgm:pt>
    <dgm:pt modelId="{B3597B19-3688-4846-A9CA-5D8ECA64AFCA}" type="parTrans" cxnId="{08847110-5BF5-446E-AC14-2A0161808E49}">
      <dgm:prSet/>
      <dgm:spPr/>
      <dgm:t>
        <a:bodyPr/>
        <a:lstStyle/>
        <a:p>
          <a:endParaRPr lang="en-US" sz="2000"/>
        </a:p>
      </dgm:t>
    </dgm:pt>
    <dgm:pt modelId="{3D081C33-0B24-404D-BF5A-11068718E2C1}" type="sibTrans" cxnId="{08847110-5BF5-446E-AC14-2A0161808E49}">
      <dgm:prSet/>
      <dgm:spPr/>
      <dgm:t>
        <a:bodyPr/>
        <a:lstStyle/>
        <a:p>
          <a:endParaRPr lang="en-US" sz="2000"/>
        </a:p>
      </dgm:t>
    </dgm:pt>
    <dgm:pt modelId="{258D1A09-053B-45B8-ACFD-EF9BE0FFE39B}">
      <dgm:prSet custT="1"/>
      <dgm:spPr>
        <a:solidFill>
          <a:srgbClr val="CC00CC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Scenarios Working Group</a:t>
          </a:r>
          <a:endParaRPr lang="en-US" sz="1400" dirty="0"/>
        </a:p>
      </dgm:t>
    </dgm:pt>
    <dgm:pt modelId="{E7EBC877-D641-4735-B23E-0919122414CC}" type="parTrans" cxnId="{100557E1-CDDC-41EF-B208-0E3915EE061B}">
      <dgm:prSet/>
      <dgm:spPr/>
      <dgm:t>
        <a:bodyPr/>
        <a:lstStyle/>
        <a:p>
          <a:endParaRPr lang="en-US" sz="2000"/>
        </a:p>
      </dgm:t>
    </dgm:pt>
    <dgm:pt modelId="{9BAC01E1-CF3B-4527-B1E3-42CAF5406436}" type="sibTrans" cxnId="{100557E1-CDDC-41EF-B208-0E3915EE061B}">
      <dgm:prSet/>
      <dgm:spPr/>
      <dgm:t>
        <a:bodyPr/>
        <a:lstStyle/>
        <a:p>
          <a:endParaRPr lang="en-US" sz="2000"/>
        </a:p>
      </dgm:t>
    </dgm:pt>
    <dgm:pt modelId="{821B130E-17DC-4B48-9884-1A0CE6BDAB18}" type="pres">
      <dgm:prSet presAssocID="{2B3C96F4-19F1-474F-BCD3-72AA403E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06DCBC-1EA0-4A56-BDE9-D8BED3F0CA26}" type="pres">
      <dgm:prSet presAssocID="{3CF2468D-67F3-4625-A310-E594ABF72D7B}" presName="hierRoot1" presStyleCnt="0">
        <dgm:presLayoutVars>
          <dgm:hierBranch val="init"/>
        </dgm:presLayoutVars>
      </dgm:prSet>
      <dgm:spPr/>
    </dgm:pt>
    <dgm:pt modelId="{87688800-2ECA-47FE-8103-D472D701825D}" type="pres">
      <dgm:prSet presAssocID="{3CF2468D-67F3-4625-A310-E594ABF72D7B}" presName="rootComposite1" presStyleCnt="0"/>
      <dgm:spPr/>
    </dgm:pt>
    <dgm:pt modelId="{55B53453-E30F-45F1-B5DF-EDB316F04A70}" type="pres">
      <dgm:prSet presAssocID="{3CF2468D-67F3-4625-A310-E594ABF72D7B}" presName="rootText1" presStyleLbl="node0" presStyleIdx="0" presStyleCnt="1" custScaleY="157540" custLinFactY="-100000" custLinFactNeighborX="-2276" custLinFactNeighborY="-127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B55F2-B95A-4425-BA98-642E6893E841}" type="pres">
      <dgm:prSet presAssocID="{3CF2468D-67F3-4625-A310-E594ABF72D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5BF913-DFA5-4DD9-A70F-EE72955029F8}" type="pres">
      <dgm:prSet presAssocID="{3CF2468D-67F3-4625-A310-E594ABF72D7B}" presName="hierChild2" presStyleCnt="0"/>
      <dgm:spPr/>
    </dgm:pt>
    <dgm:pt modelId="{6E9D49C1-3B95-4A6D-A446-91D1BACE3A05}" type="pres">
      <dgm:prSet presAssocID="{455FE05F-738C-4E7D-98ED-E6F3513DC40C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DD56352-3313-48AA-B52B-9DBFC9A75264}" type="pres">
      <dgm:prSet presAssocID="{2140382C-C993-4923-9D5F-08A7541B02AA}" presName="hierRoot2" presStyleCnt="0">
        <dgm:presLayoutVars>
          <dgm:hierBranch val="init"/>
        </dgm:presLayoutVars>
      </dgm:prSet>
      <dgm:spPr/>
    </dgm:pt>
    <dgm:pt modelId="{8BE8ADB6-8930-4C46-8D13-F8EF11890248}" type="pres">
      <dgm:prSet presAssocID="{2140382C-C993-4923-9D5F-08A7541B02AA}" presName="rootComposite" presStyleCnt="0"/>
      <dgm:spPr/>
    </dgm:pt>
    <dgm:pt modelId="{A203A983-97D3-4C67-B295-38E1B61A1429}" type="pres">
      <dgm:prSet presAssocID="{2140382C-C993-4923-9D5F-08A7541B02AA}" presName="rootText" presStyleLbl="node2" presStyleIdx="0" presStyleCnt="7" custScaleY="223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49A7C-2B39-41FD-81DD-95BA3B55667B}" type="pres">
      <dgm:prSet presAssocID="{2140382C-C993-4923-9D5F-08A7541B02AA}" presName="rootConnector" presStyleLbl="node2" presStyleIdx="0" presStyleCnt="7"/>
      <dgm:spPr/>
      <dgm:t>
        <a:bodyPr/>
        <a:lstStyle/>
        <a:p>
          <a:endParaRPr lang="en-US"/>
        </a:p>
      </dgm:t>
    </dgm:pt>
    <dgm:pt modelId="{3F9D052F-8601-462F-AB0D-C99CDE1D76B3}" type="pres">
      <dgm:prSet presAssocID="{2140382C-C993-4923-9D5F-08A7541B02AA}" presName="hierChild4" presStyleCnt="0"/>
      <dgm:spPr/>
    </dgm:pt>
    <dgm:pt modelId="{575FF99C-5175-4634-B5AF-F3F9B980C37D}" type="pres">
      <dgm:prSet presAssocID="{6A2350A1-D69D-476F-B866-83BACDF58951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8EC66D1-6E78-43D9-83BD-189F141DE224}" type="pres">
      <dgm:prSet presAssocID="{67221196-51BC-4E62-A775-1CBAAA1929E9}" presName="hierRoot2" presStyleCnt="0">
        <dgm:presLayoutVars>
          <dgm:hierBranch val="init"/>
        </dgm:presLayoutVars>
      </dgm:prSet>
      <dgm:spPr/>
    </dgm:pt>
    <dgm:pt modelId="{28F3DFBA-93C1-4CD9-84A4-B924DC5541B7}" type="pres">
      <dgm:prSet presAssocID="{67221196-51BC-4E62-A775-1CBAAA1929E9}" presName="rootComposite" presStyleCnt="0"/>
      <dgm:spPr/>
    </dgm:pt>
    <dgm:pt modelId="{C8E3A5FF-AD90-4CE2-9EF6-9462E83E05E9}" type="pres">
      <dgm:prSet presAssocID="{67221196-51BC-4E62-A775-1CBAAA1929E9}" presName="rootText" presStyleLbl="node3" presStyleIdx="0" presStyleCnt="7" custScaleY="153858" custLinFactY="32587" custLinFactNeighborX="-631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83462-3D5C-43D4-927D-6CE3F2020876}" type="pres">
      <dgm:prSet presAssocID="{67221196-51BC-4E62-A775-1CBAAA1929E9}" presName="rootConnector" presStyleLbl="node3" presStyleIdx="0" presStyleCnt="7"/>
      <dgm:spPr/>
      <dgm:t>
        <a:bodyPr/>
        <a:lstStyle/>
        <a:p>
          <a:endParaRPr lang="en-US"/>
        </a:p>
      </dgm:t>
    </dgm:pt>
    <dgm:pt modelId="{80418740-0075-4C37-BEE2-F044641F947F}" type="pres">
      <dgm:prSet presAssocID="{67221196-51BC-4E62-A775-1CBAAA1929E9}" presName="hierChild4" presStyleCnt="0"/>
      <dgm:spPr/>
    </dgm:pt>
    <dgm:pt modelId="{EF2D3B75-F6E3-429F-8C5D-36228F3108B1}" type="pres">
      <dgm:prSet presAssocID="{67221196-51BC-4E62-A775-1CBAAA1929E9}" presName="hierChild5" presStyleCnt="0"/>
      <dgm:spPr/>
    </dgm:pt>
    <dgm:pt modelId="{D4AD7CDC-1650-4933-A4F6-B873CFA602D7}" type="pres">
      <dgm:prSet presAssocID="{2140382C-C993-4923-9D5F-08A7541B02AA}" presName="hierChild5" presStyleCnt="0"/>
      <dgm:spPr/>
    </dgm:pt>
    <dgm:pt modelId="{EEB6F619-D748-4DDB-B535-F2C1EE028EE3}" type="pres">
      <dgm:prSet presAssocID="{1A735065-F268-4DFD-9EEE-4EBF8BC10A0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7271A3B-403B-4A9C-9ACF-35DCA744D59E}" type="pres">
      <dgm:prSet presAssocID="{03228452-14F1-4CBD-924E-4E8DBF65D90E}" presName="hierRoot2" presStyleCnt="0">
        <dgm:presLayoutVars>
          <dgm:hierBranch val="init"/>
        </dgm:presLayoutVars>
      </dgm:prSet>
      <dgm:spPr/>
    </dgm:pt>
    <dgm:pt modelId="{2C64E126-EBCF-4628-AD8E-610A434C4ADA}" type="pres">
      <dgm:prSet presAssocID="{03228452-14F1-4CBD-924E-4E8DBF65D90E}" presName="rootComposite" presStyleCnt="0"/>
      <dgm:spPr/>
    </dgm:pt>
    <dgm:pt modelId="{B99083A8-655E-425C-9FDC-4A9F73C0F443}" type="pres">
      <dgm:prSet presAssocID="{03228452-14F1-4CBD-924E-4E8DBF65D90E}" presName="rootText" presStyleLbl="node2" presStyleIdx="1" presStyleCnt="7" custScaleX="113751" custScaleY="219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07C7E-FC1B-4191-94F7-5E893B8A2F36}" type="pres">
      <dgm:prSet presAssocID="{03228452-14F1-4CBD-924E-4E8DBF65D90E}" presName="rootConnector" presStyleLbl="node2" presStyleIdx="1" presStyleCnt="7"/>
      <dgm:spPr/>
      <dgm:t>
        <a:bodyPr/>
        <a:lstStyle/>
        <a:p>
          <a:endParaRPr lang="en-US"/>
        </a:p>
      </dgm:t>
    </dgm:pt>
    <dgm:pt modelId="{A28454BE-2A4A-4866-A8D4-2D5E8179C3EF}" type="pres">
      <dgm:prSet presAssocID="{03228452-14F1-4CBD-924E-4E8DBF65D90E}" presName="hierChild4" presStyleCnt="0"/>
      <dgm:spPr/>
    </dgm:pt>
    <dgm:pt modelId="{3BB19546-8850-4BF7-B1EE-70C2731A704F}" type="pres">
      <dgm:prSet presAssocID="{C6A418BA-4E8D-4D70-B221-E596B1D470C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2017518B-8B97-4967-9EA4-BE2D3BFA5FDA}" type="pres">
      <dgm:prSet presAssocID="{032905A6-0C43-4FA8-BAC4-FC3C3BD399AB}" presName="hierRoot2" presStyleCnt="0">
        <dgm:presLayoutVars>
          <dgm:hierBranch val="init"/>
        </dgm:presLayoutVars>
      </dgm:prSet>
      <dgm:spPr/>
    </dgm:pt>
    <dgm:pt modelId="{0E987606-4EA3-4A3E-8953-5979B1FB9329}" type="pres">
      <dgm:prSet presAssocID="{032905A6-0C43-4FA8-BAC4-FC3C3BD399AB}" presName="rootComposite" presStyleCnt="0"/>
      <dgm:spPr/>
    </dgm:pt>
    <dgm:pt modelId="{3629D877-3ABC-4227-AFF2-131BED19B1EC}" type="pres">
      <dgm:prSet presAssocID="{032905A6-0C43-4FA8-BAC4-FC3C3BD399AB}" presName="rootText" presStyleLbl="node3" presStyleIdx="1" presStyleCnt="7" custScaleX="119275" custScaleY="153858" custLinFactY="38901" custLinFactNeighborX="-947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5F87-3BE5-46EF-A09C-6AD09E2930E2}" type="pres">
      <dgm:prSet presAssocID="{032905A6-0C43-4FA8-BAC4-FC3C3BD399AB}" presName="rootConnector" presStyleLbl="node3" presStyleIdx="1" presStyleCnt="7"/>
      <dgm:spPr/>
      <dgm:t>
        <a:bodyPr/>
        <a:lstStyle/>
        <a:p>
          <a:endParaRPr lang="en-US"/>
        </a:p>
      </dgm:t>
    </dgm:pt>
    <dgm:pt modelId="{8EC18C64-3D93-4894-866F-107D25649518}" type="pres">
      <dgm:prSet presAssocID="{032905A6-0C43-4FA8-BAC4-FC3C3BD399AB}" presName="hierChild4" presStyleCnt="0"/>
      <dgm:spPr/>
    </dgm:pt>
    <dgm:pt modelId="{C820F6A4-0B8A-4B7D-9D33-D5768A38D93D}" type="pres">
      <dgm:prSet presAssocID="{032905A6-0C43-4FA8-BAC4-FC3C3BD399AB}" presName="hierChild5" presStyleCnt="0"/>
      <dgm:spPr/>
    </dgm:pt>
    <dgm:pt modelId="{D6972407-837D-4E14-98D4-64C3E214C297}" type="pres">
      <dgm:prSet presAssocID="{03228452-14F1-4CBD-924E-4E8DBF65D90E}" presName="hierChild5" presStyleCnt="0"/>
      <dgm:spPr/>
    </dgm:pt>
    <dgm:pt modelId="{98467B59-9192-4A83-BA5E-E5CDCC5F036A}" type="pres">
      <dgm:prSet presAssocID="{A8A7DE69-B002-4439-BB45-2A11CC0C348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ACEB0BE-A10E-4A9E-9C62-A4300E8D953E}" type="pres">
      <dgm:prSet presAssocID="{25A53035-D197-49E8-90DF-3508C9ADCF33}" presName="hierRoot2" presStyleCnt="0">
        <dgm:presLayoutVars>
          <dgm:hierBranch val="init"/>
        </dgm:presLayoutVars>
      </dgm:prSet>
      <dgm:spPr/>
    </dgm:pt>
    <dgm:pt modelId="{2F540436-FE23-46D7-B78B-88B8B4D949F7}" type="pres">
      <dgm:prSet presAssocID="{25A53035-D197-49E8-90DF-3508C9ADCF33}" presName="rootComposite" presStyleCnt="0"/>
      <dgm:spPr/>
    </dgm:pt>
    <dgm:pt modelId="{E3B91ED6-4C53-44F6-8D0D-C8A654A0DF6F}" type="pres">
      <dgm:prSet presAssocID="{25A53035-D197-49E8-90DF-3508C9ADCF33}" presName="rootText" presStyleLbl="node2" presStyleIdx="2" presStyleCnt="7" custScaleY="207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F4EDC-4EB1-46FE-9A0F-4C0EA07EA1A5}" type="pres">
      <dgm:prSet presAssocID="{25A53035-D197-49E8-90DF-3508C9ADCF33}" presName="rootConnector" presStyleLbl="node2" presStyleIdx="2" presStyleCnt="7"/>
      <dgm:spPr/>
      <dgm:t>
        <a:bodyPr/>
        <a:lstStyle/>
        <a:p>
          <a:endParaRPr lang="en-US"/>
        </a:p>
      </dgm:t>
    </dgm:pt>
    <dgm:pt modelId="{12DB7B35-9197-4402-80C8-CC7D09B6493D}" type="pres">
      <dgm:prSet presAssocID="{25A53035-D197-49E8-90DF-3508C9ADCF33}" presName="hierChild4" presStyleCnt="0"/>
      <dgm:spPr/>
    </dgm:pt>
    <dgm:pt modelId="{A443F6CF-C1FF-48BC-BE06-812B74B7A327}" type="pres">
      <dgm:prSet presAssocID="{FF8B4C9C-C349-4053-B7C7-962B416F889A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BF1DDD9-358D-40E3-88BF-04D19E559C08}" type="pres">
      <dgm:prSet presAssocID="{8AE61C38-301A-49C0-837C-B0EDB7134C21}" presName="hierRoot2" presStyleCnt="0">
        <dgm:presLayoutVars>
          <dgm:hierBranch val="init"/>
        </dgm:presLayoutVars>
      </dgm:prSet>
      <dgm:spPr/>
    </dgm:pt>
    <dgm:pt modelId="{09C653F5-C973-42DC-8B65-B4BD069143C2}" type="pres">
      <dgm:prSet presAssocID="{8AE61C38-301A-49C0-837C-B0EDB7134C21}" presName="rootComposite" presStyleCnt="0"/>
      <dgm:spPr/>
    </dgm:pt>
    <dgm:pt modelId="{F0B0B8B3-7755-41EC-86EF-A8B907FF14BF}" type="pres">
      <dgm:prSet presAssocID="{8AE61C38-301A-49C0-837C-B0EDB7134C21}" presName="rootText" presStyleLbl="node3" presStyleIdx="2" presStyleCnt="7" custScaleY="153858" custLinFactY="34691" custLinFactNeighborX="-736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AA230-F052-428E-950E-27515CBA5326}" type="pres">
      <dgm:prSet presAssocID="{8AE61C38-301A-49C0-837C-B0EDB7134C21}" presName="rootConnector" presStyleLbl="node3" presStyleIdx="2" presStyleCnt="7"/>
      <dgm:spPr/>
      <dgm:t>
        <a:bodyPr/>
        <a:lstStyle/>
        <a:p>
          <a:endParaRPr lang="en-US"/>
        </a:p>
      </dgm:t>
    </dgm:pt>
    <dgm:pt modelId="{94CC4A9A-FE9C-42D5-9852-AD334B545DC8}" type="pres">
      <dgm:prSet presAssocID="{8AE61C38-301A-49C0-837C-B0EDB7134C21}" presName="hierChild4" presStyleCnt="0"/>
      <dgm:spPr/>
    </dgm:pt>
    <dgm:pt modelId="{7B3231DA-577C-41CC-B811-E4119EF1E6BE}" type="pres">
      <dgm:prSet presAssocID="{8AE61C38-301A-49C0-837C-B0EDB7134C21}" presName="hierChild5" presStyleCnt="0"/>
      <dgm:spPr/>
    </dgm:pt>
    <dgm:pt modelId="{8AC06576-FD85-4812-AEA7-E5F6D6007BED}" type="pres">
      <dgm:prSet presAssocID="{25A53035-D197-49E8-90DF-3508C9ADCF33}" presName="hierChild5" presStyleCnt="0"/>
      <dgm:spPr/>
    </dgm:pt>
    <dgm:pt modelId="{8DE13FB2-4286-4144-9882-AC6F42EFCCA3}" type="pres">
      <dgm:prSet presAssocID="{C0402312-95DD-48B8-9561-C4998677455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1E9A8C5-564A-4019-B1C6-EE6F0182AEBE}" type="pres">
      <dgm:prSet presAssocID="{4B156D05-D9A5-41BB-803B-87DF25C0D722}" presName="hierRoot2" presStyleCnt="0">
        <dgm:presLayoutVars>
          <dgm:hierBranch val="init"/>
        </dgm:presLayoutVars>
      </dgm:prSet>
      <dgm:spPr/>
    </dgm:pt>
    <dgm:pt modelId="{69DEEDE8-A9F9-42C3-A9B4-BDD4B9F58D84}" type="pres">
      <dgm:prSet presAssocID="{4B156D05-D9A5-41BB-803B-87DF25C0D722}" presName="rootComposite" presStyleCnt="0"/>
      <dgm:spPr/>
    </dgm:pt>
    <dgm:pt modelId="{1C10D839-4B47-43DE-9660-551F5D05883C}" type="pres">
      <dgm:prSet presAssocID="{4B156D05-D9A5-41BB-803B-87DF25C0D722}" presName="rootText" presStyleLbl="node2" presStyleIdx="3" presStyleCnt="7" custScaleX="120173" custScaleY="2028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C623-2A8A-45A7-8841-8DE1CBF854B9}" type="pres">
      <dgm:prSet presAssocID="{4B156D05-D9A5-41BB-803B-87DF25C0D722}" presName="rootConnector" presStyleLbl="node2" presStyleIdx="3" presStyleCnt="7"/>
      <dgm:spPr/>
      <dgm:t>
        <a:bodyPr/>
        <a:lstStyle/>
        <a:p>
          <a:endParaRPr lang="en-US"/>
        </a:p>
      </dgm:t>
    </dgm:pt>
    <dgm:pt modelId="{DA97B5FA-FD14-4562-9290-72D67B68E45C}" type="pres">
      <dgm:prSet presAssocID="{4B156D05-D9A5-41BB-803B-87DF25C0D722}" presName="hierChild4" presStyleCnt="0"/>
      <dgm:spPr/>
    </dgm:pt>
    <dgm:pt modelId="{BA9FC3E2-CA4D-4A6E-B843-30916BADD0E1}" type="pres">
      <dgm:prSet presAssocID="{C79420AD-6115-4BEA-9FC3-2B33FC0228E9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C2C8042-6F42-412F-A547-5E18B3F59DBA}" type="pres">
      <dgm:prSet presAssocID="{BB4ACDF2-1B4E-43E5-A052-791DDCCB3AA1}" presName="hierRoot2" presStyleCnt="0">
        <dgm:presLayoutVars>
          <dgm:hierBranch val="init"/>
        </dgm:presLayoutVars>
      </dgm:prSet>
      <dgm:spPr/>
    </dgm:pt>
    <dgm:pt modelId="{FC1139A2-68F0-49E6-8A32-301673EE27B0}" type="pres">
      <dgm:prSet presAssocID="{BB4ACDF2-1B4E-43E5-A052-791DDCCB3AA1}" presName="rootComposite" presStyleCnt="0"/>
      <dgm:spPr/>
    </dgm:pt>
    <dgm:pt modelId="{41AE69BF-DA9E-4324-B99C-20159EA2FFED}" type="pres">
      <dgm:prSet presAssocID="{BB4ACDF2-1B4E-43E5-A052-791DDCCB3AA1}" presName="rootText" presStyleLbl="node3" presStyleIdx="3" presStyleCnt="7" custScaleX="122602" custScaleY="153858" custLinFactY="36796" custLinFactNeighborX="-1368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1384B-BB9E-4415-96D8-0F04BF107ABB}" type="pres">
      <dgm:prSet presAssocID="{BB4ACDF2-1B4E-43E5-A052-791DDCCB3AA1}" presName="rootConnector" presStyleLbl="node3" presStyleIdx="3" presStyleCnt="7"/>
      <dgm:spPr/>
      <dgm:t>
        <a:bodyPr/>
        <a:lstStyle/>
        <a:p>
          <a:endParaRPr lang="en-US"/>
        </a:p>
      </dgm:t>
    </dgm:pt>
    <dgm:pt modelId="{449A86D9-BF46-4298-8673-FB09F84F15FE}" type="pres">
      <dgm:prSet presAssocID="{BB4ACDF2-1B4E-43E5-A052-791DDCCB3AA1}" presName="hierChild4" presStyleCnt="0"/>
      <dgm:spPr/>
    </dgm:pt>
    <dgm:pt modelId="{8758313C-321E-45B2-B2B5-AA11ED1F90A2}" type="pres">
      <dgm:prSet presAssocID="{BB4ACDF2-1B4E-43E5-A052-791DDCCB3AA1}" presName="hierChild5" presStyleCnt="0"/>
      <dgm:spPr/>
    </dgm:pt>
    <dgm:pt modelId="{C17C5F0A-C02F-490A-B7FD-C8F6084EF6B8}" type="pres">
      <dgm:prSet presAssocID="{4B156D05-D9A5-41BB-803B-87DF25C0D722}" presName="hierChild5" presStyleCnt="0"/>
      <dgm:spPr/>
    </dgm:pt>
    <dgm:pt modelId="{82968176-7D8A-4B4D-821C-481CCD4A824A}" type="pres">
      <dgm:prSet presAssocID="{02F8C6D4-4162-477A-800D-87417404CE5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6B41462-DF81-47D0-8787-F1A057989D7C}" type="pres">
      <dgm:prSet presAssocID="{1D078F91-6873-4597-B370-412D08D9A650}" presName="hierRoot2" presStyleCnt="0">
        <dgm:presLayoutVars>
          <dgm:hierBranch val="init"/>
        </dgm:presLayoutVars>
      </dgm:prSet>
      <dgm:spPr/>
    </dgm:pt>
    <dgm:pt modelId="{7759CD5F-C2C5-4E23-BA30-0C2FA0F60D15}" type="pres">
      <dgm:prSet presAssocID="{1D078F91-6873-4597-B370-412D08D9A650}" presName="rootComposite" presStyleCnt="0"/>
      <dgm:spPr/>
    </dgm:pt>
    <dgm:pt modelId="{8CD0CAAB-FF57-418A-A0C1-370BC2A3EDEA}" type="pres">
      <dgm:prSet presAssocID="{1D078F91-6873-4597-B370-412D08D9A650}" presName="rootText" presStyleLbl="node2" presStyleIdx="4" presStyleCnt="7" custScaleY="21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11389-44A0-40AD-99B6-DA0FE22489DC}" type="pres">
      <dgm:prSet presAssocID="{1D078F91-6873-4597-B370-412D08D9A650}" presName="rootConnector" presStyleLbl="node2" presStyleIdx="4" presStyleCnt="7"/>
      <dgm:spPr/>
      <dgm:t>
        <a:bodyPr/>
        <a:lstStyle/>
        <a:p>
          <a:endParaRPr lang="en-US"/>
        </a:p>
      </dgm:t>
    </dgm:pt>
    <dgm:pt modelId="{B1671323-7C01-4DCA-896A-D26D2856F892}" type="pres">
      <dgm:prSet presAssocID="{1D078F91-6873-4597-B370-412D08D9A650}" presName="hierChild4" presStyleCnt="0"/>
      <dgm:spPr/>
    </dgm:pt>
    <dgm:pt modelId="{62C07FE0-F584-40E8-8B7B-2D5AE53163DB}" type="pres">
      <dgm:prSet presAssocID="{142468FB-9A93-44E5-B0D9-EB4CAC6C2F0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99123F9-0DD7-4998-88E1-DA97253236DD}" type="pres">
      <dgm:prSet presAssocID="{4A34F79A-7D3A-443C-9E8B-6B1AC78F252D}" presName="hierRoot2" presStyleCnt="0">
        <dgm:presLayoutVars>
          <dgm:hierBranch val="init"/>
        </dgm:presLayoutVars>
      </dgm:prSet>
      <dgm:spPr/>
    </dgm:pt>
    <dgm:pt modelId="{387E0D76-659B-49D3-8079-E68F6C31B8B8}" type="pres">
      <dgm:prSet presAssocID="{4A34F79A-7D3A-443C-9E8B-6B1AC78F252D}" presName="rootComposite" presStyleCnt="0"/>
      <dgm:spPr/>
    </dgm:pt>
    <dgm:pt modelId="{37ACCCAB-4F9A-4F54-8985-605F3C4471EC}" type="pres">
      <dgm:prSet presAssocID="{4A34F79A-7D3A-443C-9E8B-6B1AC78F252D}" presName="rootText" presStyleLbl="node3" presStyleIdx="4" presStyleCnt="7" custScaleY="153858" custLinFactY="38900" custLinFactNeighborX="-126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1515E-222D-4B80-9258-04758CC3B9F4}" type="pres">
      <dgm:prSet presAssocID="{4A34F79A-7D3A-443C-9E8B-6B1AC78F252D}" presName="rootConnector" presStyleLbl="node3" presStyleIdx="4" presStyleCnt="7"/>
      <dgm:spPr/>
      <dgm:t>
        <a:bodyPr/>
        <a:lstStyle/>
        <a:p>
          <a:endParaRPr lang="en-US"/>
        </a:p>
      </dgm:t>
    </dgm:pt>
    <dgm:pt modelId="{C53DD77B-202F-4651-99D8-E97D544B976D}" type="pres">
      <dgm:prSet presAssocID="{4A34F79A-7D3A-443C-9E8B-6B1AC78F252D}" presName="hierChild4" presStyleCnt="0"/>
      <dgm:spPr/>
    </dgm:pt>
    <dgm:pt modelId="{C78B393E-519D-4915-B7C2-F4832B346783}" type="pres">
      <dgm:prSet presAssocID="{4A34F79A-7D3A-443C-9E8B-6B1AC78F252D}" presName="hierChild5" presStyleCnt="0"/>
      <dgm:spPr/>
    </dgm:pt>
    <dgm:pt modelId="{1C44FF3E-4DDF-4C6C-A0A7-33021022C01B}" type="pres">
      <dgm:prSet presAssocID="{1D078F91-6873-4597-B370-412D08D9A650}" presName="hierChild5" presStyleCnt="0"/>
      <dgm:spPr/>
    </dgm:pt>
    <dgm:pt modelId="{D9884174-DFFE-4C5D-A1A2-2673D83E8A95}" type="pres">
      <dgm:prSet presAssocID="{CB691CB4-8A1D-4D47-B0F0-1DBAF4B83401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85ECCB8-515C-423C-8748-52DE73A4EC65}" type="pres">
      <dgm:prSet presAssocID="{AC17ED33-64E5-486A-82B1-A4F0D14A3C59}" presName="hierRoot2" presStyleCnt="0">
        <dgm:presLayoutVars>
          <dgm:hierBranch val="init"/>
        </dgm:presLayoutVars>
      </dgm:prSet>
      <dgm:spPr/>
    </dgm:pt>
    <dgm:pt modelId="{D9C240D2-860D-4302-9FD2-4C1FC87EC91C}" type="pres">
      <dgm:prSet presAssocID="{AC17ED33-64E5-486A-82B1-A4F0D14A3C59}" presName="rootComposite" presStyleCnt="0"/>
      <dgm:spPr/>
    </dgm:pt>
    <dgm:pt modelId="{D53BB870-C838-4B19-9864-A06CE7E0E20B}" type="pres">
      <dgm:prSet presAssocID="{AC17ED33-64E5-486A-82B1-A4F0D14A3C59}" presName="rootText" presStyleLbl="node2" presStyleIdx="5" presStyleCnt="7" custScaleY="21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4BF0B-1D47-4388-B4D3-C66921AF66B9}" type="pres">
      <dgm:prSet presAssocID="{AC17ED33-64E5-486A-82B1-A4F0D14A3C59}" presName="rootConnector" presStyleLbl="node2" presStyleIdx="5" presStyleCnt="7"/>
      <dgm:spPr/>
      <dgm:t>
        <a:bodyPr/>
        <a:lstStyle/>
        <a:p>
          <a:endParaRPr lang="en-US"/>
        </a:p>
      </dgm:t>
    </dgm:pt>
    <dgm:pt modelId="{46D2156D-7DFB-4953-B109-1DC71FD7F763}" type="pres">
      <dgm:prSet presAssocID="{AC17ED33-64E5-486A-82B1-A4F0D14A3C59}" presName="hierChild4" presStyleCnt="0"/>
      <dgm:spPr/>
    </dgm:pt>
    <dgm:pt modelId="{09625EAD-159F-4846-9413-F8188C09FFB9}" type="pres">
      <dgm:prSet presAssocID="{B3597B19-3688-4846-A9CA-5D8ECA64AFC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439DBC1-39C8-4BE2-9249-861754F88A9F}" type="pres">
      <dgm:prSet presAssocID="{7B8BF20F-158F-41FB-9BB1-0D53C9E2C2F3}" presName="hierRoot2" presStyleCnt="0">
        <dgm:presLayoutVars>
          <dgm:hierBranch val="init"/>
        </dgm:presLayoutVars>
      </dgm:prSet>
      <dgm:spPr/>
    </dgm:pt>
    <dgm:pt modelId="{7CA32EAE-41BC-4D2F-A18E-0B2231EC8F3B}" type="pres">
      <dgm:prSet presAssocID="{7B8BF20F-158F-41FB-9BB1-0D53C9E2C2F3}" presName="rootComposite" presStyleCnt="0"/>
      <dgm:spPr/>
    </dgm:pt>
    <dgm:pt modelId="{6416D286-0DDB-41E0-90D0-DC914FF0C7A2}" type="pres">
      <dgm:prSet presAssocID="{7B8BF20F-158F-41FB-9BB1-0D53C9E2C2F3}" presName="rootText" presStyleLbl="node3" presStyleIdx="5" presStyleCnt="7" custScaleY="153858" custLinFactY="30483" custLinFactNeighborX="-947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C4E9-CAEA-4EA7-86CD-77AF7C0360EF}" type="pres">
      <dgm:prSet presAssocID="{7B8BF20F-158F-41FB-9BB1-0D53C9E2C2F3}" presName="rootConnector" presStyleLbl="node3" presStyleIdx="5" presStyleCnt="7"/>
      <dgm:spPr/>
      <dgm:t>
        <a:bodyPr/>
        <a:lstStyle/>
        <a:p>
          <a:endParaRPr lang="en-US"/>
        </a:p>
      </dgm:t>
    </dgm:pt>
    <dgm:pt modelId="{21C011A7-B3DB-4AEB-B416-6B62B41358F3}" type="pres">
      <dgm:prSet presAssocID="{7B8BF20F-158F-41FB-9BB1-0D53C9E2C2F3}" presName="hierChild4" presStyleCnt="0"/>
      <dgm:spPr/>
    </dgm:pt>
    <dgm:pt modelId="{9BD33CC7-BE58-401A-842C-485294B84C92}" type="pres">
      <dgm:prSet presAssocID="{7B8BF20F-158F-41FB-9BB1-0D53C9E2C2F3}" presName="hierChild5" presStyleCnt="0"/>
      <dgm:spPr/>
    </dgm:pt>
    <dgm:pt modelId="{83624444-FD03-494F-B46D-EC1469A77F94}" type="pres">
      <dgm:prSet presAssocID="{AC17ED33-64E5-486A-82B1-A4F0D14A3C59}" presName="hierChild5" presStyleCnt="0"/>
      <dgm:spPr/>
    </dgm:pt>
    <dgm:pt modelId="{2680A83F-D208-41A3-9A1F-773E80FF49B6}" type="pres">
      <dgm:prSet presAssocID="{6831BB03-3EAE-4802-9C8C-F7436974889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A501C07B-8273-4A74-8F84-B1C2DD262A99}" type="pres">
      <dgm:prSet presAssocID="{1B6D03C1-040B-4070-BC4C-6DBECE119ECF}" presName="hierRoot2" presStyleCnt="0">
        <dgm:presLayoutVars>
          <dgm:hierBranch val="init"/>
        </dgm:presLayoutVars>
      </dgm:prSet>
      <dgm:spPr/>
    </dgm:pt>
    <dgm:pt modelId="{B3604EC7-178C-4CDE-9D6E-C18AF64F044F}" type="pres">
      <dgm:prSet presAssocID="{1B6D03C1-040B-4070-BC4C-6DBECE119ECF}" presName="rootComposite" presStyleCnt="0"/>
      <dgm:spPr/>
    </dgm:pt>
    <dgm:pt modelId="{7C451D0F-14C7-4578-9FA0-A5C1D672F30F}" type="pres">
      <dgm:prSet presAssocID="{1B6D03C1-040B-4070-BC4C-6DBECE119ECF}" presName="rootText" presStyleLbl="node2" presStyleIdx="6" presStyleCnt="7" custScaleY="21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532B2-8EDE-4661-AF7C-EBAF26BD75A9}" type="pres">
      <dgm:prSet presAssocID="{1B6D03C1-040B-4070-BC4C-6DBECE119ECF}" presName="rootConnector" presStyleLbl="node2" presStyleIdx="6" presStyleCnt="7"/>
      <dgm:spPr/>
      <dgm:t>
        <a:bodyPr/>
        <a:lstStyle/>
        <a:p>
          <a:endParaRPr lang="en-US"/>
        </a:p>
      </dgm:t>
    </dgm:pt>
    <dgm:pt modelId="{BB912BF2-D7C3-4330-A691-3645135ABE0E}" type="pres">
      <dgm:prSet presAssocID="{1B6D03C1-040B-4070-BC4C-6DBECE119ECF}" presName="hierChild4" presStyleCnt="0"/>
      <dgm:spPr/>
    </dgm:pt>
    <dgm:pt modelId="{5DF49204-D361-45B4-AB92-100844F0DB88}" type="pres">
      <dgm:prSet presAssocID="{E7EBC877-D641-4735-B23E-0919122414C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F31DB2-5738-4D0B-A3F7-22920E9375DE}" type="pres">
      <dgm:prSet presAssocID="{258D1A09-053B-45B8-ACFD-EF9BE0FFE39B}" presName="hierRoot2" presStyleCnt="0">
        <dgm:presLayoutVars>
          <dgm:hierBranch val="init"/>
        </dgm:presLayoutVars>
      </dgm:prSet>
      <dgm:spPr/>
    </dgm:pt>
    <dgm:pt modelId="{8ADBF650-97CB-43C4-94DF-A5A557968470}" type="pres">
      <dgm:prSet presAssocID="{258D1A09-053B-45B8-ACFD-EF9BE0FFE39B}" presName="rootComposite" presStyleCnt="0"/>
      <dgm:spPr/>
    </dgm:pt>
    <dgm:pt modelId="{75B00907-BF5F-4C46-9E59-73A1E323A42B}" type="pres">
      <dgm:prSet presAssocID="{258D1A09-053B-45B8-ACFD-EF9BE0FFE39B}" presName="rootText" presStyleLbl="node3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10D61-DF80-4906-A06D-5B7DD064313C}" type="pres">
      <dgm:prSet presAssocID="{258D1A09-053B-45B8-ACFD-EF9BE0FFE39B}" presName="rootConnector" presStyleLbl="node3" presStyleIdx="6" presStyleCnt="7"/>
      <dgm:spPr/>
      <dgm:t>
        <a:bodyPr/>
        <a:lstStyle/>
        <a:p>
          <a:endParaRPr lang="en-US"/>
        </a:p>
      </dgm:t>
    </dgm:pt>
    <dgm:pt modelId="{381BF415-78DD-4F3C-BE14-AA58868C895B}" type="pres">
      <dgm:prSet presAssocID="{258D1A09-053B-45B8-ACFD-EF9BE0FFE39B}" presName="hierChild4" presStyleCnt="0"/>
      <dgm:spPr/>
    </dgm:pt>
    <dgm:pt modelId="{C5FF8587-2FCD-47C3-BA5E-D51E9AB8ABB1}" type="pres">
      <dgm:prSet presAssocID="{258D1A09-053B-45B8-ACFD-EF9BE0FFE39B}" presName="hierChild5" presStyleCnt="0"/>
      <dgm:spPr/>
    </dgm:pt>
    <dgm:pt modelId="{0F076215-53A4-4CFB-985E-639F10821E34}" type="pres">
      <dgm:prSet presAssocID="{1B6D03C1-040B-4070-BC4C-6DBECE119ECF}" presName="hierChild5" presStyleCnt="0"/>
      <dgm:spPr/>
    </dgm:pt>
    <dgm:pt modelId="{B217922D-1048-4A31-B2D6-8C020DAD214C}" type="pres">
      <dgm:prSet presAssocID="{3CF2468D-67F3-4625-A310-E594ABF72D7B}" presName="hierChild3" presStyleCnt="0"/>
      <dgm:spPr/>
    </dgm:pt>
  </dgm:ptLst>
  <dgm:cxnLst>
    <dgm:cxn modelId="{C6C1AD3A-4E67-40B9-829D-22DF4332DC22}" type="presOf" srcId="{1D078F91-6873-4597-B370-412D08D9A650}" destId="{94511389-44A0-40AD-99B6-DA0FE22489DC}" srcOrd="1" destOrd="0" presId="urn:microsoft.com/office/officeart/2005/8/layout/orgChart1"/>
    <dgm:cxn modelId="{1986DA23-CDD4-4645-909D-32C4C9D45820}" type="presOf" srcId="{4B156D05-D9A5-41BB-803B-87DF25C0D722}" destId="{1C10D839-4B47-43DE-9660-551F5D05883C}" srcOrd="0" destOrd="0" presId="urn:microsoft.com/office/officeart/2005/8/layout/orgChart1"/>
    <dgm:cxn modelId="{9D0EE125-D5CB-484E-BA97-6D9691522FB5}" type="presOf" srcId="{FF8B4C9C-C349-4053-B7C7-962B416F889A}" destId="{A443F6CF-C1FF-48BC-BE06-812B74B7A327}" srcOrd="0" destOrd="0" presId="urn:microsoft.com/office/officeart/2005/8/layout/orgChart1"/>
    <dgm:cxn modelId="{B4F44575-87C2-4F46-AF56-E0F1D13EA558}" type="presOf" srcId="{032905A6-0C43-4FA8-BAC4-FC3C3BD399AB}" destId="{3629D877-3ABC-4227-AFF2-131BED19B1EC}" srcOrd="0" destOrd="0" presId="urn:microsoft.com/office/officeart/2005/8/layout/orgChart1"/>
    <dgm:cxn modelId="{13964F56-34AB-47CD-991A-2F30061B7F23}" type="presOf" srcId="{2140382C-C993-4923-9D5F-08A7541B02AA}" destId="{A203A983-97D3-4C67-B295-38E1B61A1429}" srcOrd="0" destOrd="0" presId="urn:microsoft.com/office/officeart/2005/8/layout/orgChart1"/>
    <dgm:cxn modelId="{956B608C-C3CD-47B2-B0BC-BABC11C1723B}" type="presOf" srcId="{67221196-51BC-4E62-A775-1CBAAA1929E9}" destId="{C8E3A5FF-AD90-4CE2-9EF6-9462E83E05E9}" srcOrd="0" destOrd="0" presId="urn:microsoft.com/office/officeart/2005/8/layout/orgChart1"/>
    <dgm:cxn modelId="{D57DA6BE-A3D1-4E18-88A1-73B1F165F4BB}" type="presOf" srcId="{C79420AD-6115-4BEA-9FC3-2B33FC0228E9}" destId="{BA9FC3E2-CA4D-4A6E-B843-30916BADD0E1}" srcOrd="0" destOrd="0" presId="urn:microsoft.com/office/officeart/2005/8/layout/orgChart1"/>
    <dgm:cxn modelId="{F52F6F26-E7CE-4615-B0BF-2D9752CF35CD}" srcId="{3CF2468D-67F3-4625-A310-E594ABF72D7B}" destId="{2140382C-C993-4923-9D5F-08A7541B02AA}" srcOrd="0" destOrd="0" parTransId="{455FE05F-738C-4E7D-98ED-E6F3513DC40C}" sibTransId="{6CE8B8FB-8F69-4B27-A6A7-FFBDA973E8B4}"/>
    <dgm:cxn modelId="{32D7ACF1-FEFC-4023-84AC-55B0CCD14D68}" type="presOf" srcId="{02F8C6D4-4162-477A-800D-87417404CE5A}" destId="{82968176-7D8A-4B4D-821C-481CCD4A824A}" srcOrd="0" destOrd="0" presId="urn:microsoft.com/office/officeart/2005/8/layout/orgChart1"/>
    <dgm:cxn modelId="{8714C58C-A17E-4826-BF1A-51CBA94E21CB}" type="presOf" srcId="{455FE05F-738C-4E7D-98ED-E6F3513DC40C}" destId="{6E9D49C1-3B95-4A6D-A446-91D1BACE3A05}" srcOrd="0" destOrd="0" presId="urn:microsoft.com/office/officeart/2005/8/layout/orgChart1"/>
    <dgm:cxn modelId="{18726CEC-1247-4EBF-A60D-C24CED7C51A7}" type="presOf" srcId="{4B156D05-D9A5-41BB-803B-87DF25C0D722}" destId="{BA7DC623-2A8A-45A7-8841-8DE1CBF854B9}" srcOrd="1" destOrd="0" presId="urn:microsoft.com/office/officeart/2005/8/layout/orgChart1"/>
    <dgm:cxn modelId="{A2CE5AD2-2020-47A4-B21C-2F950B01677C}" type="presOf" srcId="{258D1A09-053B-45B8-ACFD-EF9BE0FFE39B}" destId="{75B00907-BF5F-4C46-9E59-73A1E323A42B}" srcOrd="0" destOrd="0" presId="urn:microsoft.com/office/officeart/2005/8/layout/orgChart1"/>
    <dgm:cxn modelId="{293D0D85-525B-48AD-A69E-E7374DBF852F}" srcId="{25A53035-D197-49E8-90DF-3508C9ADCF33}" destId="{8AE61C38-301A-49C0-837C-B0EDB7134C21}" srcOrd="0" destOrd="0" parTransId="{FF8B4C9C-C349-4053-B7C7-962B416F889A}" sibTransId="{199312AA-4B07-446F-A86D-7FDABA71A222}"/>
    <dgm:cxn modelId="{E494760D-14E0-4EB4-AED7-4D52C348D5E8}" type="presOf" srcId="{1B6D03C1-040B-4070-BC4C-6DBECE119ECF}" destId="{FB7532B2-8EDE-4661-AF7C-EBAF26BD75A9}" srcOrd="1" destOrd="0" presId="urn:microsoft.com/office/officeart/2005/8/layout/orgChart1"/>
    <dgm:cxn modelId="{2441FDAD-E4A5-4E31-A6A5-A3C0995910E0}" srcId="{3CF2468D-67F3-4625-A310-E594ABF72D7B}" destId="{03228452-14F1-4CBD-924E-4E8DBF65D90E}" srcOrd="1" destOrd="0" parTransId="{1A735065-F268-4DFD-9EEE-4EBF8BC10A05}" sibTransId="{FDBED8E5-AD58-4BC1-9D71-71DD21DA853E}"/>
    <dgm:cxn modelId="{3ED3521D-3982-40AA-8D1A-AF3829756DC6}" type="presOf" srcId="{25A53035-D197-49E8-90DF-3508C9ADCF33}" destId="{127F4EDC-4EB1-46FE-9A0F-4C0EA07EA1A5}" srcOrd="1" destOrd="0" presId="urn:microsoft.com/office/officeart/2005/8/layout/orgChart1"/>
    <dgm:cxn modelId="{C629F16C-2F1F-4489-87AE-D5350D18F96F}" type="presOf" srcId="{258D1A09-053B-45B8-ACFD-EF9BE0FFE39B}" destId="{03710D61-DF80-4906-A06D-5B7DD064313C}" srcOrd="1" destOrd="0" presId="urn:microsoft.com/office/officeart/2005/8/layout/orgChart1"/>
    <dgm:cxn modelId="{596628E9-6A8A-49EF-BD0D-5BA4EBCB388C}" type="presOf" srcId="{7B8BF20F-158F-41FB-9BB1-0D53C9E2C2F3}" destId="{414CC4E9-CAEA-4EA7-86CD-77AF7C0360EF}" srcOrd="1" destOrd="0" presId="urn:microsoft.com/office/officeart/2005/8/layout/orgChart1"/>
    <dgm:cxn modelId="{AB15A7FC-5C4D-43E8-B74E-1AE68017DF4E}" srcId="{1D078F91-6873-4597-B370-412D08D9A650}" destId="{4A34F79A-7D3A-443C-9E8B-6B1AC78F252D}" srcOrd="0" destOrd="0" parTransId="{142468FB-9A93-44E5-B0D9-EB4CAC6C2F0F}" sibTransId="{5A63FA19-05FA-40D2-B63D-624517B62E03}"/>
    <dgm:cxn modelId="{337DA491-C53D-414D-9C75-4B4B8580DC6C}" type="presOf" srcId="{B3597B19-3688-4846-A9CA-5D8ECA64AFCA}" destId="{09625EAD-159F-4846-9413-F8188C09FFB9}" srcOrd="0" destOrd="0" presId="urn:microsoft.com/office/officeart/2005/8/layout/orgChart1"/>
    <dgm:cxn modelId="{681EFD1D-9576-4568-8C6A-5A18B496EF53}" type="presOf" srcId="{032905A6-0C43-4FA8-BAC4-FC3C3BD399AB}" destId="{36B85F87-3BE5-46EF-A09C-6AD09E2930E2}" srcOrd="1" destOrd="0" presId="urn:microsoft.com/office/officeart/2005/8/layout/orgChart1"/>
    <dgm:cxn modelId="{D4F23812-90AA-454C-910A-E3650B8E70A3}" type="presOf" srcId="{1D078F91-6873-4597-B370-412D08D9A650}" destId="{8CD0CAAB-FF57-418A-A0C1-370BC2A3EDEA}" srcOrd="0" destOrd="0" presId="urn:microsoft.com/office/officeart/2005/8/layout/orgChart1"/>
    <dgm:cxn modelId="{076FE4E9-1B47-4D8D-87BA-A5BDFE533AC6}" type="presOf" srcId="{4A34F79A-7D3A-443C-9E8B-6B1AC78F252D}" destId="{37ACCCAB-4F9A-4F54-8985-605F3C4471EC}" srcOrd="0" destOrd="0" presId="urn:microsoft.com/office/officeart/2005/8/layout/orgChart1"/>
    <dgm:cxn modelId="{A1994E8D-90ED-49D2-B0A2-932EAB45AAEA}" type="presOf" srcId="{142468FB-9A93-44E5-B0D9-EB4CAC6C2F0F}" destId="{62C07FE0-F584-40E8-8B7B-2D5AE53163DB}" srcOrd="0" destOrd="0" presId="urn:microsoft.com/office/officeart/2005/8/layout/orgChart1"/>
    <dgm:cxn modelId="{3EE98743-9BF6-40F7-8042-70AF9EFBD255}" type="presOf" srcId="{3CF2468D-67F3-4625-A310-E594ABF72D7B}" destId="{55B53453-E30F-45F1-B5DF-EDB316F04A70}" srcOrd="0" destOrd="0" presId="urn:microsoft.com/office/officeart/2005/8/layout/orgChart1"/>
    <dgm:cxn modelId="{100557E1-CDDC-41EF-B208-0E3915EE061B}" srcId="{1B6D03C1-040B-4070-BC4C-6DBECE119ECF}" destId="{258D1A09-053B-45B8-ACFD-EF9BE0FFE39B}" srcOrd="0" destOrd="0" parTransId="{E7EBC877-D641-4735-B23E-0919122414CC}" sibTransId="{9BAC01E1-CF3B-4527-B1E3-42CAF5406436}"/>
    <dgm:cxn modelId="{8A1C87A6-D1C1-46ED-BF69-3E2E679D4076}" srcId="{3CF2468D-67F3-4625-A310-E594ABF72D7B}" destId="{25A53035-D197-49E8-90DF-3508C9ADCF33}" srcOrd="2" destOrd="0" parTransId="{A8A7DE69-B002-4439-BB45-2A11CC0C3484}" sibTransId="{A14FE29C-962D-4C3A-AC25-05A8D99339F4}"/>
    <dgm:cxn modelId="{DA6AF4BF-FE81-4849-836F-B8C4EB878AD0}" type="presOf" srcId="{6A2350A1-D69D-476F-B866-83BACDF58951}" destId="{575FF99C-5175-4634-B5AF-F3F9B980C37D}" srcOrd="0" destOrd="0" presId="urn:microsoft.com/office/officeart/2005/8/layout/orgChart1"/>
    <dgm:cxn modelId="{4DAC3DE9-3E3B-4F3E-BEE3-A38AB91F3AAE}" type="presOf" srcId="{AC17ED33-64E5-486A-82B1-A4F0D14A3C59}" destId="{D53BB870-C838-4B19-9864-A06CE7E0E20B}" srcOrd="0" destOrd="0" presId="urn:microsoft.com/office/officeart/2005/8/layout/orgChart1"/>
    <dgm:cxn modelId="{7C01E4E9-35E3-4350-9976-4EF4FD8CFE06}" type="presOf" srcId="{2140382C-C993-4923-9D5F-08A7541B02AA}" destId="{FC049A7C-2B39-41FD-81DD-95BA3B55667B}" srcOrd="1" destOrd="0" presId="urn:microsoft.com/office/officeart/2005/8/layout/orgChart1"/>
    <dgm:cxn modelId="{991617F9-07B7-4D7F-BCC9-BFAEC64D3764}" type="presOf" srcId="{BB4ACDF2-1B4E-43E5-A052-791DDCCB3AA1}" destId="{1281384B-BB9E-4415-96D8-0F04BF107ABB}" srcOrd="1" destOrd="0" presId="urn:microsoft.com/office/officeart/2005/8/layout/orgChart1"/>
    <dgm:cxn modelId="{2C794F13-3036-4617-AAEC-8BE44DE56513}" type="presOf" srcId="{4A34F79A-7D3A-443C-9E8B-6B1AC78F252D}" destId="{D7D1515E-222D-4B80-9258-04758CC3B9F4}" srcOrd="1" destOrd="0" presId="urn:microsoft.com/office/officeart/2005/8/layout/orgChart1"/>
    <dgm:cxn modelId="{F1F08715-6F14-425F-BBB7-8424320E41D4}" srcId="{3CF2468D-67F3-4625-A310-E594ABF72D7B}" destId="{4B156D05-D9A5-41BB-803B-87DF25C0D722}" srcOrd="3" destOrd="0" parTransId="{C0402312-95DD-48B8-9561-C49986774556}" sibTransId="{A5F0FFA6-1DA2-4E2F-8119-D39B7B359D6E}"/>
    <dgm:cxn modelId="{0FEC982A-48FB-43E4-A291-6FF24FD7CB37}" type="presOf" srcId="{2B3C96F4-19F1-474F-BCD3-72AA403EAC1D}" destId="{821B130E-17DC-4B48-9884-1A0CE6BDAB18}" srcOrd="0" destOrd="0" presId="urn:microsoft.com/office/officeart/2005/8/layout/orgChart1"/>
    <dgm:cxn modelId="{63C6BA1C-306A-4F08-81AA-E2780A12869F}" type="presOf" srcId="{CB691CB4-8A1D-4D47-B0F0-1DBAF4B83401}" destId="{D9884174-DFFE-4C5D-A1A2-2673D83E8A95}" srcOrd="0" destOrd="0" presId="urn:microsoft.com/office/officeart/2005/8/layout/orgChart1"/>
    <dgm:cxn modelId="{867AE9CA-945A-48A2-B9AD-E09B2AE70CDC}" type="presOf" srcId="{A8A7DE69-B002-4439-BB45-2A11CC0C3484}" destId="{98467B59-9192-4A83-BA5E-E5CDCC5F036A}" srcOrd="0" destOrd="0" presId="urn:microsoft.com/office/officeart/2005/8/layout/orgChart1"/>
    <dgm:cxn modelId="{79E2766B-B8A1-42D7-B203-380ED7E48FC6}" type="presOf" srcId="{67221196-51BC-4E62-A775-1CBAAA1929E9}" destId="{05483462-3D5C-43D4-927D-6CE3F2020876}" srcOrd="1" destOrd="0" presId="urn:microsoft.com/office/officeart/2005/8/layout/orgChart1"/>
    <dgm:cxn modelId="{5A2C428C-09E1-40E6-B4B4-31BE32DA121E}" type="presOf" srcId="{C0402312-95DD-48B8-9561-C49986774556}" destId="{8DE13FB2-4286-4144-9882-AC6F42EFCCA3}" srcOrd="0" destOrd="0" presId="urn:microsoft.com/office/officeart/2005/8/layout/orgChart1"/>
    <dgm:cxn modelId="{83264713-0E69-4938-856F-E24C3FD54D6A}" type="presOf" srcId="{25A53035-D197-49E8-90DF-3508C9ADCF33}" destId="{E3B91ED6-4C53-44F6-8D0D-C8A654A0DF6F}" srcOrd="0" destOrd="0" presId="urn:microsoft.com/office/officeart/2005/8/layout/orgChart1"/>
    <dgm:cxn modelId="{30F8F408-7905-4940-8B31-F9555E16B1E9}" type="presOf" srcId="{AC17ED33-64E5-486A-82B1-A4F0D14A3C59}" destId="{34C4BF0B-1D47-4388-B4D3-C66921AF66B9}" srcOrd="1" destOrd="0" presId="urn:microsoft.com/office/officeart/2005/8/layout/orgChart1"/>
    <dgm:cxn modelId="{692AB553-4FE1-4B28-8448-0B98515B0514}" srcId="{3CF2468D-67F3-4625-A310-E594ABF72D7B}" destId="{1D078F91-6873-4597-B370-412D08D9A650}" srcOrd="4" destOrd="0" parTransId="{02F8C6D4-4162-477A-800D-87417404CE5A}" sibTransId="{26E7CF20-83F1-4BFF-A052-FA8DD1A10C49}"/>
    <dgm:cxn modelId="{08847110-5BF5-446E-AC14-2A0161808E49}" srcId="{AC17ED33-64E5-486A-82B1-A4F0D14A3C59}" destId="{7B8BF20F-158F-41FB-9BB1-0D53C9E2C2F3}" srcOrd="0" destOrd="0" parTransId="{B3597B19-3688-4846-A9CA-5D8ECA64AFCA}" sibTransId="{3D081C33-0B24-404D-BF5A-11068718E2C1}"/>
    <dgm:cxn modelId="{A57DBE59-5300-4214-82C1-BE70E46016DB}" srcId="{2B3C96F4-19F1-474F-BCD3-72AA403EAC1D}" destId="{3CF2468D-67F3-4625-A310-E594ABF72D7B}" srcOrd="0" destOrd="0" parTransId="{334FC0BF-4584-4F11-9D8B-E5E65E197205}" sibTransId="{C263714F-B3D6-4DC4-9AA4-1D79D229420C}"/>
    <dgm:cxn modelId="{D615A1A8-A62F-42E0-875F-85480843DDA4}" type="presOf" srcId="{7B8BF20F-158F-41FB-9BB1-0D53C9E2C2F3}" destId="{6416D286-0DDB-41E0-90D0-DC914FF0C7A2}" srcOrd="0" destOrd="0" presId="urn:microsoft.com/office/officeart/2005/8/layout/orgChart1"/>
    <dgm:cxn modelId="{A806C2AB-8554-4BD5-B96A-D7D89704019C}" type="presOf" srcId="{1B6D03C1-040B-4070-BC4C-6DBECE119ECF}" destId="{7C451D0F-14C7-4578-9FA0-A5C1D672F30F}" srcOrd="0" destOrd="0" presId="urn:microsoft.com/office/officeart/2005/8/layout/orgChart1"/>
    <dgm:cxn modelId="{FE91F040-7444-451C-A9B1-BF53D88EC662}" type="presOf" srcId="{C6A418BA-4E8D-4D70-B221-E596B1D470CE}" destId="{3BB19546-8850-4BF7-B1EE-70C2731A704F}" srcOrd="0" destOrd="0" presId="urn:microsoft.com/office/officeart/2005/8/layout/orgChart1"/>
    <dgm:cxn modelId="{DDFF635B-FE2A-446F-BD24-FF01FDCADD11}" type="presOf" srcId="{3CF2468D-67F3-4625-A310-E594ABF72D7B}" destId="{B8AB55F2-B95A-4425-BA98-642E6893E841}" srcOrd="1" destOrd="0" presId="urn:microsoft.com/office/officeart/2005/8/layout/orgChart1"/>
    <dgm:cxn modelId="{EAC8EE1E-587A-4124-A911-9E2F0FAC8A8D}" srcId="{4B156D05-D9A5-41BB-803B-87DF25C0D722}" destId="{BB4ACDF2-1B4E-43E5-A052-791DDCCB3AA1}" srcOrd="0" destOrd="0" parTransId="{C79420AD-6115-4BEA-9FC3-2B33FC0228E9}" sibTransId="{88A4CFC6-2C96-4657-B108-F341EDBA6E95}"/>
    <dgm:cxn modelId="{4B6ED763-F90C-41E7-B00C-4F96498994BA}" srcId="{2140382C-C993-4923-9D5F-08A7541B02AA}" destId="{67221196-51BC-4E62-A775-1CBAAA1929E9}" srcOrd="0" destOrd="0" parTransId="{6A2350A1-D69D-476F-B866-83BACDF58951}" sibTransId="{E0C94DB1-06CE-4390-B628-27AABB23630E}"/>
    <dgm:cxn modelId="{F8D6993D-682A-43AA-B94C-3726F86F2FE6}" type="presOf" srcId="{E7EBC877-D641-4735-B23E-0919122414CC}" destId="{5DF49204-D361-45B4-AB92-100844F0DB88}" srcOrd="0" destOrd="0" presId="urn:microsoft.com/office/officeart/2005/8/layout/orgChart1"/>
    <dgm:cxn modelId="{3B4BDCDD-788E-478E-B3F3-3542BB365C48}" type="presOf" srcId="{8AE61C38-301A-49C0-837C-B0EDB7134C21}" destId="{F0B0B8B3-7755-41EC-86EF-A8B907FF14BF}" srcOrd="0" destOrd="0" presId="urn:microsoft.com/office/officeart/2005/8/layout/orgChart1"/>
    <dgm:cxn modelId="{F4C949D9-B034-4545-9588-FA1F905D9EED}" type="presOf" srcId="{1A735065-F268-4DFD-9EEE-4EBF8BC10A05}" destId="{EEB6F619-D748-4DDB-B535-F2C1EE028EE3}" srcOrd="0" destOrd="0" presId="urn:microsoft.com/office/officeart/2005/8/layout/orgChart1"/>
    <dgm:cxn modelId="{7276BC61-A66A-4CD2-A869-658259DE3285}" type="presOf" srcId="{03228452-14F1-4CBD-924E-4E8DBF65D90E}" destId="{B99083A8-655E-425C-9FDC-4A9F73C0F443}" srcOrd="0" destOrd="0" presId="urn:microsoft.com/office/officeart/2005/8/layout/orgChart1"/>
    <dgm:cxn modelId="{69C30857-710C-4BDA-9AD8-43E5F495ABDF}" srcId="{03228452-14F1-4CBD-924E-4E8DBF65D90E}" destId="{032905A6-0C43-4FA8-BAC4-FC3C3BD399AB}" srcOrd="0" destOrd="0" parTransId="{C6A418BA-4E8D-4D70-B221-E596B1D470CE}" sibTransId="{D9E2E164-6E94-4B56-8C96-F6DF4EDE9306}"/>
    <dgm:cxn modelId="{79AD143F-EEB2-460A-933E-32A73C810FA5}" type="presOf" srcId="{6831BB03-3EAE-4802-9C8C-F7436974889B}" destId="{2680A83F-D208-41A3-9A1F-773E80FF49B6}" srcOrd="0" destOrd="0" presId="urn:microsoft.com/office/officeart/2005/8/layout/orgChart1"/>
    <dgm:cxn modelId="{257AD5D5-00BB-4A18-868C-D33F3523A124}" srcId="{3CF2468D-67F3-4625-A310-E594ABF72D7B}" destId="{1B6D03C1-040B-4070-BC4C-6DBECE119ECF}" srcOrd="6" destOrd="0" parTransId="{6831BB03-3EAE-4802-9C8C-F7436974889B}" sibTransId="{667B120B-9D0F-4FB5-A7B6-E3ABA27F69DD}"/>
    <dgm:cxn modelId="{5A5B4B49-498A-45ED-8EC8-CED28708C333}" type="presOf" srcId="{8AE61C38-301A-49C0-837C-B0EDB7134C21}" destId="{D2BAA230-F052-428E-950E-27515CBA5326}" srcOrd="1" destOrd="0" presId="urn:microsoft.com/office/officeart/2005/8/layout/orgChart1"/>
    <dgm:cxn modelId="{08A3EB24-98AC-4671-8A53-AF1401B7120C}" srcId="{3CF2468D-67F3-4625-A310-E594ABF72D7B}" destId="{AC17ED33-64E5-486A-82B1-A4F0D14A3C59}" srcOrd="5" destOrd="0" parTransId="{CB691CB4-8A1D-4D47-B0F0-1DBAF4B83401}" sibTransId="{E9E40813-8D50-4566-A7A2-6DAF464F2F99}"/>
    <dgm:cxn modelId="{DCD2BD53-6BBD-4167-8E7C-DB052BBD6F8F}" type="presOf" srcId="{03228452-14F1-4CBD-924E-4E8DBF65D90E}" destId="{24607C7E-FC1B-4191-94F7-5E893B8A2F36}" srcOrd="1" destOrd="0" presId="urn:microsoft.com/office/officeart/2005/8/layout/orgChart1"/>
    <dgm:cxn modelId="{FA20D765-42E9-4BD3-9998-B84E428F9D5D}" type="presOf" srcId="{BB4ACDF2-1B4E-43E5-A052-791DDCCB3AA1}" destId="{41AE69BF-DA9E-4324-B99C-20159EA2FFED}" srcOrd="0" destOrd="0" presId="urn:microsoft.com/office/officeart/2005/8/layout/orgChart1"/>
    <dgm:cxn modelId="{F33B2084-1523-4630-BF98-F86B982B1529}" type="presParOf" srcId="{821B130E-17DC-4B48-9884-1A0CE6BDAB18}" destId="{CC06DCBC-1EA0-4A56-BDE9-D8BED3F0CA26}" srcOrd="0" destOrd="0" presId="urn:microsoft.com/office/officeart/2005/8/layout/orgChart1"/>
    <dgm:cxn modelId="{1561F18E-A584-4675-86AE-A6DD8512F3EE}" type="presParOf" srcId="{CC06DCBC-1EA0-4A56-BDE9-D8BED3F0CA26}" destId="{87688800-2ECA-47FE-8103-D472D701825D}" srcOrd="0" destOrd="0" presId="urn:microsoft.com/office/officeart/2005/8/layout/orgChart1"/>
    <dgm:cxn modelId="{6DF74485-526A-499A-92ED-F6E020B984F2}" type="presParOf" srcId="{87688800-2ECA-47FE-8103-D472D701825D}" destId="{55B53453-E30F-45F1-B5DF-EDB316F04A70}" srcOrd="0" destOrd="0" presId="urn:microsoft.com/office/officeart/2005/8/layout/orgChart1"/>
    <dgm:cxn modelId="{AA0714C6-1195-4DC2-A308-3017560EF85E}" type="presParOf" srcId="{87688800-2ECA-47FE-8103-D472D701825D}" destId="{B8AB55F2-B95A-4425-BA98-642E6893E841}" srcOrd="1" destOrd="0" presId="urn:microsoft.com/office/officeart/2005/8/layout/orgChart1"/>
    <dgm:cxn modelId="{D709E9D6-C735-4BA3-B0D3-318A46FB9783}" type="presParOf" srcId="{CC06DCBC-1EA0-4A56-BDE9-D8BED3F0CA26}" destId="{0D5BF913-DFA5-4DD9-A70F-EE72955029F8}" srcOrd="1" destOrd="0" presId="urn:microsoft.com/office/officeart/2005/8/layout/orgChart1"/>
    <dgm:cxn modelId="{166578AD-019D-490B-B2F0-E1D868612D92}" type="presParOf" srcId="{0D5BF913-DFA5-4DD9-A70F-EE72955029F8}" destId="{6E9D49C1-3B95-4A6D-A446-91D1BACE3A05}" srcOrd="0" destOrd="0" presId="urn:microsoft.com/office/officeart/2005/8/layout/orgChart1"/>
    <dgm:cxn modelId="{E0E745F5-85DB-4A49-A302-0439EA8761CC}" type="presParOf" srcId="{0D5BF913-DFA5-4DD9-A70F-EE72955029F8}" destId="{9DD56352-3313-48AA-B52B-9DBFC9A75264}" srcOrd="1" destOrd="0" presId="urn:microsoft.com/office/officeart/2005/8/layout/orgChart1"/>
    <dgm:cxn modelId="{7F49B21E-A1CA-4258-9984-9AB9D7881C3E}" type="presParOf" srcId="{9DD56352-3313-48AA-B52B-9DBFC9A75264}" destId="{8BE8ADB6-8930-4C46-8D13-F8EF11890248}" srcOrd="0" destOrd="0" presId="urn:microsoft.com/office/officeart/2005/8/layout/orgChart1"/>
    <dgm:cxn modelId="{6210FC90-4568-43CB-9702-5D911C6D412B}" type="presParOf" srcId="{8BE8ADB6-8930-4C46-8D13-F8EF11890248}" destId="{A203A983-97D3-4C67-B295-38E1B61A1429}" srcOrd="0" destOrd="0" presId="urn:microsoft.com/office/officeart/2005/8/layout/orgChart1"/>
    <dgm:cxn modelId="{1BF88F17-A16E-425D-A7D4-3D959B972E09}" type="presParOf" srcId="{8BE8ADB6-8930-4C46-8D13-F8EF11890248}" destId="{FC049A7C-2B39-41FD-81DD-95BA3B55667B}" srcOrd="1" destOrd="0" presId="urn:microsoft.com/office/officeart/2005/8/layout/orgChart1"/>
    <dgm:cxn modelId="{3BA306EB-116C-4CBC-A2AF-734852859E57}" type="presParOf" srcId="{9DD56352-3313-48AA-B52B-9DBFC9A75264}" destId="{3F9D052F-8601-462F-AB0D-C99CDE1D76B3}" srcOrd="1" destOrd="0" presId="urn:microsoft.com/office/officeart/2005/8/layout/orgChart1"/>
    <dgm:cxn modelId="{05D1A4D2-A92C-4B7E-A67E-2B4ACD0A5FE7}" type="presParOf" srcId="{3F9D052F-8601-462F-AB0D-C99CDE1D76B3}" destId="{575FF99C-5175-4634-B5AF-F3F9B980C37D}" srcOrd="0" destOrd="0" presId="urn:microsoft.com/office/officeart/2005/8/layout/orgChart1"/>
    <dgm:cxn modelId="{8C22848F-31C6-4191-9C22-688AE33AF071}" type="presParOf" srcId="{3F9D052F-8601-462F-AB0D-C99CDE1D76B3}" destId="{68EC66D1-6E78-43D9-83BD-189F141DE224}" srcOrd="1" destOrd="0" presId="urn:microsoft.com/office/officeart/2005/8/layout/orgChart1"/>
    <dgm:cxn modelId="{C225CE33-51EA-456B-B73C-C1258209B141}" type="presParOf" srcId="{68EC66D1-6E78-43D9-83BD-189F141DE224}" destId="{28F3DFBA-93C1-4CD9-84A4-B924DC5541B7}" srcOrd="0" destOrd="0" presId="urn:microsoft.com/office/officeart/2005/8/layout/orgChart1"/>
    <dgm:cxn modelId="{6C806B56-6522-4764-B582-842D3DBC77E3}" type="presParOf" srcId="{28F3DFBA-93C1-4CD9-84A4-B924DC5541B7}" destId="{C8E3A5FF-AD90-4CE2-9EF6-9462E83E05E9}" srcOrd="0" destOrd="0" presId="urn:microsoft.com/office/officeart/2005/8/layout/orgChart1"/>
    <dgm:cxn modelId="{D15BF797-4568-4DBB-A05F-C325A8205D4D}" type="presParOf" srcId="{28F3DFBA-93C1-4CD9-84A4-B924DC5541B7}" destId="{05483462-3D5C-43D4-927D-6CE3F2020876}" srcOrd="1" destOrd="0" presId="urn:microsoft.com/office/officeart/2005/8/layout/orgChart1"/>
    <dgm:cxn modelId="{1FA34782-162D-4DFA-BFCF-F713909C00F3}" type="presParOf" srcId="{68EC66D1-6E78-43D9-83BD-189F141DE224}" destId="{80418740-0075-4C37-BEE2-F044641F947F}" srcOrd="1" destOrd="0" presId="urn:microsoft.com/office/officeart/2005/8/layout/orgChart1"/>
    <dgm:cxn modelId="{6798A55E-5FD4-4BF4-9314-0FDAB3811319}" type="presParOf" srcId="{68EC66D1-6E78-43D9-83BD-189F141DE224}" destId="{EF2D3B75-F6E3-429F-8C5D-36228F3108B1}" srcOrd="2" destOrd="0" presId="urn:microsoft.com/office/officeart/2005/8/layout/orgChart1"/>
    <dgm:cxn modelId="{27D6BD15-439F-40E1-995C-693A244885A8}" type="presParOf" srcId="{9DD56352-3313-48AA-B52B-9DBFC9A75264}" destId="{D4AD7CDC-1650-4933-A4F6-B873CFA602D7}" srcOrd="2" destOrd="0" presId="urn:microsoft.com/office/officeart/2005/8/layout/orgChart1"/>
    <dgm:cxn modelId="{F4DA1AB3-1F5E-40F0-B78A-183C47FF3ACD}" type="presParOf" srcId="{0D5BF913-DFA5-4DD9-A70F-EE72955029F8}" destId="{EEB6F619-D748-4DDB-B535-F2C1EE028EE3}" srcOrd="2" destOrd="0" presId="urn:microsoft.com/office/officeart/2005/8/layout/orgChart1"/>
    <dgm:cxn modelId="{345686D4-E0AD-4581-BB2A-1F3DBF9DD18C}" type="presParOf" srcId="{0D5BF913-DFA5-4DD9-A70F-EE72955029F8}" destId="{07271A3B-403B-4A9C-9ACF-35DCA744D59E}" srcOrd="3" destOrd="0" presId="urn:microsoft.com/office/officeart/2005/8/layout/orgChart1"/>
    <dgm:cxn modelId="{7CF162A2-8DAC-4A9E-95B1-E94EC0330122}" type="presParOf" srcId="{07271A3B-403B-4A9C-9ACF-35DCA744D59E}" destId="{2C64E126-EBCF-4628-AD8E-610A434C4ADA}" srcOrd="0" destOrd="0" presId="urn:microsoft.com/office/officeart/2005/8/layout/orgChart1"/>
    <dgm:cxn modelId="{943C5039-B198-4390-A372-C64D30D900BE}" type="presParOf" srcId="{2C64E126-EBCF-4628-AD8E-610A434C4ADA}" destId="{B99083A8-655E-425C-9FDC-4A9F73C0F443}" srcOrd="0" destOrd="0" presId="urn:microsoft.com/office/officeart/2005/8/layout/orgChart1"/>
    <dgm:cxn modelId="{9F34A009-49AF-4A67-A77C-442F2BF25CF1}" type="presParOf" srcId="{2C64E126-EBCF-4628-AD8E-610A434C4ADA}" destId="{24607C7E-FC1B-4191-94F7-5E893B8A2F36}" srcOrd="1" destOrd="0" presId="urn:microsoft.com/office/officeart/2005/8/layout/orgChart1"/>
    <dgm:cxn modelId="{0A3E257E-BF71-4ECC-BF58-D13FB4616E5E}" type="presParOf" srcId="{07271A3B-403B-4A9C-9ACF-35DCA744D59E}" destId="{A28454BE-2A4A-4866-A8D4-2D5E8179C3EF}" srcOrd="1" destOrd="0" presId="urn:microsoft.com/office/officeart/2005/8/layout/orgChart1"/>
    <dgm:cxn modelId="{8AA54B04-67C5-473D-9B5F-E986AEDB9D5C}" type="presParOf" srcId="{A28454BE-2A4A-4866-A8D4-2D5E8179C3EF}" destId="{3BB19546-8850-4BF7-B1EE-70C2731A704F}" srcOrd="0" destOrd="0" presId="urn:microsoft.com/office/officeart/2005/8/layout/orgChart1"/>
    <dgm:cxn modelId="{5F70C080-77E0-4FCB-98D0-0AC246980F9E}" type="presParOf" srcId="{A28454BE-2A4A-4866-A8D4-2D5E8179C3EF}" destId="{2017518B-8B97-4967-9EA4-BE2D3BFA5FDA}" srcOrd="1" destOrd="0" presId="urn:microsoft.com/office/officeart/2005/8/layout/orgChart1"/>
    <dgm:cxn modelId="{34556BC6-9C34-45E3-AE71-CA751D935E79}" type="presParOf" srcId="{2017518B-8B97-4967-9EA4-BE2D3BFA5FDA}" destId="{0E987606-4EA3-4A3E-8953-5979B1FB9329}" srcOrd="0" destOrd="0" presId="urn:microsoft.com/office/officeart/2005/8/layout/orgChart1"/>
    <dgm:cxn modelId="{E46521F4-9084-4DB3-818A-21DE5859F5C0}" type="presParOf" srcId="{0E987606-4EA3-4A3E-8953-5979B1FB9329}" destId="{3629D877-3ABC-4227-AFF2-131BED19B1EC}" srcOrd="0" destOrd="0" presId="urn:microsoft.com/office/officeart/2005/8/layout/orgChart1"/>
    <dgm:cxn modelId="{C99BEA8F-0BDE-4A7D-BB3A-58C1833F5CBC}" type="presParOf" srcId="{0E987606-4EA3-4A3E-8953-5979B1FB9329}" destId="{36B85F87-3BE5-46EF-A09C-6AD09E2930E2}" srcOrd="1" destOrd="0" presId="urn:microsoft.com/office/officeart/2005/8/layout/orgChart1"/>
    <dgm:cxn modelId="{19E57044-DA28-4502-86DE-75C17BB38337}" type="presParOf" srcId="{2017518B-8B97-4967-9EA4-BE2D3BFA5FDA}" destId="{8EC18C64-3D93-4894-866F-107D25649518}" srcOrd="1" destOrd="0" presId="urn:microsoft.com/office/officeart/2005/8/layout/orgChart1"/>
    <dgm:cxn modelId="{00A2C494-4FCC-4CA2-8DDD-05090DF88375}" type="presParOf" srcId="{2017518B-8B97-4967-9EA4-BE2D3BFA5FDA}" destId="{C820F6A4-0B8A-4B7D-9D33-D5768A38D93D}" srcOrd="2" destOrd="0" presId="urn:microsoft.com/office/officeart/2005/8/layout/orgChart1"/>
    <dgm:cxn modelId="{2AF3613F-3D78-4A1B-9515-636B5BEF25D3}" type="presParOf" srcId="{07271A3B-403B-4A9C-9ACF-35DCA744D59E}" destId="{D6972407-837D-4E14-98D4-64C3E214C297}" srcOrd="2" destOrd="0" presId="urn:microsoft.com/office/officeart/2005/8/layout/orgChart1"/>
    <dgm:cxn modelId="{B3C34666-5873-463D-8708-483A05C9A13C}" type="presParOf" srcId="{0D5BF913-DFA5-4DD9-A70F-EE72955029F8}" destId="{98467B59-9192-4A83-BA5E-E5CDCC5F036A}" srcOrd="4" destOrd="0" presId="urn:microsoft.com/office/officeart/2005/8/layout/orgChart1"/>
    <dgm:cxn modelId="{B001EB9B-3D64-4560-B907-F9AF53E46F6F}" type="presParOf" srcId="{0D5BF913-DFA5-4DD9-A70F-EE72955029F8}" destId="{BACEB0BE-A10E-4A9E-9C62-A4300E8D953E}" srcOrd="5" destOrd="0" presId="urn:microsoft.com/office/officeart/2005/8/layout/orgChart1"/>
    <dgm:cxn modelId="{E000C9E7-3549-4EA3-AA92-95D0D772B6FA}" type="presParOf" srcId="{BACEB0BE-A10E-4A9E-9C62-A4300E8D953E}" destId="{2F540436-FE23-46D7-B78B-88B8B4D949F7}" srcOrd="0" destOrd="0" presId="urn:microsoft.com/office/officeart/2005/8/layout/orgChart1"/>
    <dgm:cxn modelId="{99B2F486-EDF2-47E9-9BB1-8ADA6C2B9C8F}" type="presParOf" srcId="{2F540436-FE23-46D7-B78B-88B8B4D949F7}" destId="{E3B91ED6-4C53-44F6-8D0D-C8A654A0DF6F}" srcOrd="0" destOrd="0" presId="urn:microsoft.com/office/officeart/2005/8/layout/orgChart1"/>
    <dgm:cxn modelId="{AFC1FCFF-7A8F-42BB-BA92-54583CDB9FAC}" type="presParOf" srcId="{2F540436-FE23-46D7-B78B-88B8B4D949F7}" destId="{127F4EDC-4EB1-46FE-9A0F-4C0EA07EA1A5}" srcOrd="1" destOrd="0" presId="urn:microsoft.com/office/officeart/2005/8/layout/orgChart1"/>
    <dgm:cxn modelId="{6DFE43A4-9504-405D-9613-53B35A972BBB}" type="presParOf" srcId="{BACEB0BE-A10E-4A9E-9C62-A4300E8D953E}" destId="{12DB7B35-9197-4402-80C8-CC7D09B6493D}" srcOrd="1" destOrd="0" presId="urn:microsoft.com/office/officeart/2005/8/layout/orgChart1"/>
    <dgm:cxn modelId="{D5C2959D-5D59-4735-8182-A602E745AE11}" type="presParOf" srcId="{12DB7B35-9197-4402-80C8-CC7D09B6493D}" destId="{A443F6CF-C1FF-48BC-BE06-812B74B7A327}" srcOrd="0" destOrd="0" presId="urn:microsoft.com/office/officeart/2005/8/layout/orgChart1"/>
    <dgm:cxn modelId="{78B12385-D920-4381-A079-51D540B4D69C}" type="presParOf" srcId="{12DB7B35-9197-4402-80C8-CC7D09B6493D}" destId="{ABF1DDD9-358D-40E3-88BF-04D19E559C08}" srcOrd="1" destOrd="0" presId="urn:microsoft.com/office/officeart/2005/8/layout/orgChart1"/>
    <dgm:cxn modelId="{B14A9D82-3F76-42A8-B251-587EA4F6458C}" type="presParOf" srcId="{ABF1DDD9-358D-40E3-88BF-04D19E559C08}" destId="{09C653F5-C973-42DC-8B65-B4BD069143C2}" srcOrd="0" destOrd="0" presId="urn:microsoft.com/office/officeart/2005/8/layout/orgChart1"/>
    <dgm:cxn modelId="{0A77B911-A22C-445A-92CE-29110CDFFC69}" type="presParOf" srcId="{09C653F5-C973-42DC-8B65-B4BD069143C2}" destId="{F0B0B8B3-7755-41EC-86EF-A8B907FF14BF}" srcOrd="0" destOrd="0" presId="urn:microsoft.com/office/officeart/2005/8/layout/orgChart1"/>
    <dgm:cxn modelId="{EBB1DFED-4D47-460A-8B51-FA66A75F5459}" type="presParOf" srcId="{09C653F5-C973-42DC-8B65-B4BD069143C2}" destId="{D2BAA230-F052-428E-950E-27515CBA5326}" srcOrd="1" destOrd="0" presId="urn:microsoft.com/office/officeart/2005/8/layout/orgChart1"/>
    <dgm:cxn modelId="{65CE3AB9-40FA-4CB2-931C-FB02FE55DE93}" type="presParOf" srcId="{ABF1DDD9-358D-40E3-88BF-04D19E559C08}" destId="{94CC4A9A-FE9C-42D5-9852-AD334B545DC8}" srcOrd="1" destOrd="0" presId="urn:microsoft.com/office/officeart/2005/8/layout/orgChart1"/>
    <dgm:cxn modelId="{7275E507-DA26-4CF6-8DBC-1862C1307678}" type="presParOf" srcId="{ABF1DDD9-358D-40E3-88BF-04D19E559C08}" destId="{7B3231DA-577C-41CC-B811-E4119EF1E6BE}" srcOrd="2" destOrd="0" presId="urn:microsoft.com/office/officeart/2005/8/layout/orgChart1"/>
    <dgm:cxn modelId="{AF9D2D8F-29A8-4371-B754-1D740092ACC3}" type="presParOf" srcId="{BACEB0BE-A10E-4A9E-9C62-A4300E8D953E}" destId="{8AC06576-FD85-4812-AEA7-E5F6D6007BED}" srcOrd="2" destOrd="0" presId="urn:microsoft.com/office/officeart/2005/8/layout/orgChart1"/>
    <dgm:cxn modelId="{9E447FE8-0451-4CA7-9F9B-24D921D2054F}" type="presParOf" srcId="{0D5BF913-DFA5-4DD9-A70F-EE72955029F8}" destId="{8DE13FB2-4286-4144-9882-AC6F42EFCCA3}" srcOrd="6" destOrd="0" presId="urn:microsoft.com/office/officeart/2005/8/layout/orgChart1"/>
    <dgm:cxn modelId="{BA89278C-B7E2-438B-BBA6-EF20CF4C99D1}" type="presParOf" srcId="{0D5BF913-DFA5-4DD9-A70F-EE72955029F8}" destId="{A1E9A8C5-564A-4019-B1C6-EE6F0182AEBE}" srcOrd="7" destOrd="0" presId="urn:microsoft.com/office/officeart/2005/8/layout/orgChart1"/>
    <dgm:cxn modelId="{DF7F8EF9-B978-4D50-8CA8-2EF6039E5ACA}" type="presParOf" srcId="{A1E9A8C5-564A-4019-B1C6-EE6F0182AEBE}" destId="{69DEEDE8-A9F9-42C3-A9B4-BDD4B9F58D84}" srcOrd="0" destOrd="0" presId="urn:microsoft.com/office/officeart/2005/8/layout/orgChart1"/>
    <dgm:cxn modelId="{D62B4AB7-80AD-4A6F-A321-DC5BB37A720A}" type="presParOf" srcId="{69DEEDE8-A9F9-42C3-A9B4-BDD4B9F58D84}" destId="{1C10D839-4B47-43DE-9660-551F5D05883C}" srcOrd="0" destOrd="0" presId="urn:microsoft.com/office/officeart/2005/8/layout/orgChart1"/>
    <dgm:cxn modelId="{BEB48EC9-7826-4235-BB6C-7BB8E77D6C60}" type="presParOf" srcId="{69DEEDE8-A9F9-42C3-A9B4-BDD4B9F58D84}" destId="{BA7DC623-2A8A-45A7-8841-8DE1CBF854B9}" srcOrd="1" destOrd="0" presId="urn:microsoft.com/office/officeart/2005/8/layout/orgChart1"/>
    <dgm:cxn modelId="{8FC182D0-23C2-45A6-B900-094520F73265}" type="presParOf" srcId="{A1E9A8C5-564A-4019-B1C6-EE6F0182AEBE}" destId="{DA97B5FA-FD14-4562-9290-72D67B68E45C}" srcOrd="1" destOrd="0" presId="urn:microsoft.com/office/officeart/2005/8/layout/orgChart1"/>
    <dgm:cxn modelId="{5362EE10-AF5B-4C53-9E5E-FFEC970875D9}" type="presParOf" srcId="{DA97B5FA-FD14-4562-9290-72D67B68E45C}" destId="{BA9FC3E2-CA4D-4A6E-B843-30916BADD0E1}" srcOrd="0" destOrd="0" presId="urn:microsoft.com/office/officeart/2005/8/layout/orgChart1"/>
    <dgm:cxn modelId="{7C8A380E-60F2-45A1-9BE3-5CC176BE992E}" type="presParOf" srcId="{DA97B5FA-FD14-4562-9290-72D67B68E45C}" destId="{BC2C8042-6F42-412F-A547-5E18B3F59DBA}" srcOrd="1" destOrd="0" presId="urn:microsoft.com/office/officeart/2005/8/layout/orgChart1"/>
    <dgm:cxn modelId="{9E42D393-46DE-4C07-AA9C-3F61E1F6BD6F}" type="presParOf" srcId="{BC2C8042-6F42-412F-A547-5E18B3F59DBA}" destId="{FC1139A2-68F0-49E6-8A32-301673EE27B0}" srcOrd="0" destOrd="0" presId="urn:microsoft.com/office/officeart/2005/8/layout/orgChart1"/>
    <dgm:cxn modelId="{F6BA4013-9D39-4574-BB8B-014514ED13E1}" type="presParOf" srcId="{FC1139A2-68F0-49E6-8A32-301673EE27B0}" destId="{41AE69BF-DA9E-4324-B99C-20159EA2FFED}" srcOrd="0" destOrd="0" presId="urn:microsoft.com/office/officeart/2005/8/layout/orgChart1"/>
    <dgm:cxn modelId="{0D25D2B7-9AC7-4E4A-B665-45A4350A9609}" type="presParOf" srcId="{FC1139A2-68F0-49E6-8A32-301673EE27B0}" destId="{1281384B-BB9E-4415-96D8-0F04BF107ABB}" srcOrd="1" destOrd="0" presId="urn:microsoft.com/office/officeart/2005/8/layout/orgChart1"/>
    <dgm:cxn modelId="{E069DA2D-2CDD-4D56-81CD-452203B35C1E}" type="presParOf" srcId="{BC2C8042-6F42-412F-A547-5E18B3F59DBA}" destId="{449A86D9-BF46-4298-8673-FB09F84F15FE}" srcOrd="1" destOrd="0" presId="urn:microsoft.com/office/officeart/2005/8/layout/orgChart1"/>
    <dgm:cxn modelId="{C2BDED94-10B9-47D8-B19F-A98940BC491C}" type="presParOf" srcId="{BC2C8042-6F42-412F-A547-5E18B3F59DBA}" destId="{8758313C-321E-45B2-B2B5-AA11ED1F90A2}" srcOrd="2" destOrd="0" presId="urn:microsoft.com/office/officeart/2005/8/layout/orgChart1"/>
    <dgm:cxn modelId="{2ACBE68B-367D-4DE9-89CC-9AD041F2BDF3}" type="presParOf" srcId="{A1E9A8C5-564A-4019-B1C6-EE6F0182AEBE}" destId="{C17C5F0A-C02F-490A-B7FD-C8F6084EF6B8}" srcOrd="2" destOrd="0" presId="urn:microsoft.com/office/officeart/2005/8/layout/orgChart1"/>
    <dgm:cxn modelId="{0BD2BFA9-4272-4DBB-9ACF-3DB571478958}" type="presParOf" srcId="{0D5BF913-DFA5-4DD9-A70F-EE72955029F8}" destId="{82968176-7D8A-4B4D-821C-481CCD4A824A}" srcOrd="8" destOrd="0" presId="urn:microsoft.com/office/officeart/2005/8/layout/orgChart1"/>
    <dgm:cxn modelId="{FB365AA3-9BC4-46EB-B5BD-DC40D2DFBD47}" type="presParOf" srcId="{0D5BF913-DFA5-4DD9-A70F-EE72955029F8}" destId="{16B41462-DF81-47D0-8787-F1A057989D7C}" srcOrd="9" destOrd="0" presId="urn:microsoft.com/office/officeart/2005/8/layout/orgChart1"/>
    <dgm:cxn modelId="{1F056D36-07B1-4A4A-80A7-204D9D6D33AD}" type="presParOf" srcId="{16B41462-DF81-47D0-8787-F1A057989D7C}" destId="{7759CD5F-C2C5-4E23-BA30-0C2FA0F60D15}" srcOrd="0" destOrd="0" presId="urn:microsoft.com/office/officeart/2005/8/layout/orgChart1"/>
    <dgm:cxn modelId="{99132C6A-37F3-49A7-B143-575F87B118BE}" type="presParOf" srcId="{7759CD5F-C2C5-4E23-BA30-0C2FA0F60D15}" destId="{8CD0CAAB-FF57-418A-A0C1-370BC2A3EDEA}" srcOrd="0" destOrd="0" presId="urn:microsoft.com/office/officeart/2005/8/layout/orgChart1"/>
    <dgm:cxn modelId="{5FEB86D0-5DB3-43C0-9062-8AC1B1F757B8}" type="presParOf" srcId="{7759CD5F-C2C5-4E23-BA30-0C2FA0F60D15}" destId="{94511389-44A0-40AD-99B6-DA0FE22489DC}" srcOrd="1" destOrd="0" presId="urn:microsoft.com/office/officeart/2005/8/layout/orgChart1"/>
    <dgm:cxn modelId="{EA2CB6AB-513B-446C-AA6B-2BB921978A86}" type="presParOf" srcId="{16B41462-DF81-47D0-8787-F1A057989D7C}" destId="{B1671323-7C01-4DCA-896A-D26D2856F892}" srcOrd="1" destOrd="0" presId="urn:microsoft.com/office/officeart/2005/8/layout/orgChart1"/>
    <dgm:cxn modelId="{ACF8A3B1-EC48-4587-BB1A-895359FE0B42}" type="presParOf" srcId="{B1671323-7C01-4DCA-896A-D26D2856F892}" destId="{62C07FE0-F584-40E8-8B7B-2D5AE53163DB}" srcOrd="0" destOrd="0" presId="urn:microsoft.com/office/officeart/2005/8/layout/orgChart1"/>
    <dgm:cxn modelId="{626C12A6-0381-46B8-B1A6-0FFCBBAF8E03}" type="presParOf" srcId="{B1671323-7C01-4DCA-896A-D26D2856F892}" destId="{F99123F9-0DD7-4998-88E1-DA97253236DD}" srcOrd="1" destOrd="0" presId="urn:microsoft.com/office/officeart/2005/8/layout/orgChart1"/>
    <dgm:cxn modelId="{986D9675-4D8A-49DF-B450-B3A7B034E856}" type="presParOf" srcId="{F99123F9-0DD7-4998-88E1-DA97253236DD}" destId="{387E0D76-659B-49D3-8079-E68F6C31B8B8}" srcOrd="0" destOrd="0" presId="urn:microsoft.com/office/officeart/2005/8/layout/orgChart1"/>
    <dgm:cxn modelId="{9B39689F-26E3-4DE4-956B-0FBDCB12371C}" type="presParOf" srcId="{387E0D76-659B-49D3-8079-E68F6C31B8B8}" destId="{37ACCCAB-4F9A-4F54-8985-605F3C4471EC}" srcOrd="0" destOrd="0" presId="urn:microsoft.com/office/officeart/2005/8/layout/orgChart1"/>
    <dgm:cxn modelId="{C8C8E9AE-3C0A-4BBB-B218-851FECBCE9B8}" type="presParOf" srcId="{387E0D76-659B-49D3-8079-E68F6C31B8B8}" destId="{D7D1515E-222D-4B80-9258-04758CC3B9F4}" srcOrd="1" destOrd="0" presId="urn:microsoft.com/office/officeart/2005/8/layout/orgChart1"/>
    <dgm:cxn modelId="{AEFE5EE8-307A-447B-A9FC-F350C5907616}" type="presParOf" srcId="{F99123F9-0DD7-4998-88E1-DA97253236DD}" destId="{C53DD77B-202F-4651-99D8-E97D544B976D}" srcOrd="1" destOrd="0" presId="urn:microsoft.com/office/officeart/2005/8/layout/orgChart1"/>
    <dgm:cxn modelId="{5568EC1D-3A0B-4713-BD80-5EA0CA3CA337}" type="presParOf" srcId="{F99123F9-0DD7-4998-88E1-DA97253236DD}" destId="{C78B393E-519D-4915-B7C2-F4832B346783}" srcOrd="2" destOrd="0" presId="urn:microsoft.com/office/officeart/2005/8/layout/orgChart1"/>
    <dgm:cxn modelId="{4E239E87-98CE-4671-9527-27398550A10A}" type="presParOf" srcId="{16B41462-DF81-47D0-8787-F1A057989D7C}" destId="{1C44FF3E-4DDF-4C6C-A0A7-33021022C01B}" srcOrd="2" destOrd="0" presId="urn:microsoft.com/office/officeart/2005/8/layout/orgChart1"/>
    <dgm:cxn modelId="{AA08D4F6-98A1-45FD-B547-E7DE4BD5A51F}" type="presParOf" srcId="{0D5BF913-DFA5-4DD9-A70F-EE72955029F8}" destId="{D9884174-DFFE-4C5D-A1A2-2673D83E8A95}" srcOrd="10" destOrd="0" presId="urn:microsoft.com/office/officeart/2005/8/layout/orgChart1"/>
    <dgm:cxn modelId="{B927F4A8-DBF6-4E01-B395-819CD98990E0}" type="presParOf" srcId="{0D5BF913-DFA5-4DD9-A70F-EE72955029F8}" destId="{285ECCB8-515C-423C-8748-52DE73A4EC65}" srcOrd="11" destOrd="0" presId="urn:microsoft.com/office/officeart/2005/8/layout/orgChart1"/>
    <dgm:cxn modelId="{227BCD6F-A998-446A-A6C4-F1C86EDE795B}" type="presParOf" srcId="{285ECCB8-515C-423C-8748-52DE73A4EC65}" destId="{D9C240D2-860D-4302-9FD2-4C1FC87EC91C}" srcOrd="0" destOrd="0" presId="urn:microsoft.com/office/officeart/2005/8/layout/orgChart1"/>
    <dgm:cxn modelId="{B6D4301A-EA63-49B2-A235-568AC33E36A7}" type="presParOf" srcId="{D9C240D2-860D-4302-9FD2-4C1FC87EC91C}" destId="{D53BB870-C838-4B19-9864-A06CE7E0E20B}" srcOrd="0" destOrd="0" presId="urn:microsoft.com/office/officeart/2005/8/layout/orgChart1"/>
    <dgm:cxn modelId="{39EF7A5F-C97E-4D2B-B113-600FA6729DCD}" type="presParOf" srcId="{D9C240D2-860D-4302-9FD2-4C1FC87EC91C}" destId="{34C4BF0B-1D47-4388-B4D3-C66921AF66B9}" srcOrd="1" destOrd="0" presId="urn:microsoft.com/office/officeart/2005/8/layout/orgChart1"/>
    <dgm:cxn modelId="{C7A00360-4B95-4A51-AB41-B46B81DEAEE7}" type="presParOf" srcId="{285ECCB8-515C-423C-8748-52DE73A4EC65}" destId="{46D2156D-7DFB-4953-B109-1DC71FD7F763}" srcOrd="1" destOrd="0" presId="urn:microsoft.com/office/officeart/2005/8/layout/orgChart1"/>
    <dgm:cxn modelId="{B1A41856-31AF-4297-9E49-D66B5987B04B}" type="presParOf" srcId="{46D2156D-7DFB-4953-B109-1DC71FD7F763}" destId="{09625EAD-159F-4846-9413-F8188C09FFB9}" srcOrd="0" destOrd="0" presId="urn:microsoft.com/office/officeart/2005/8/layout/orgChart1"/>
    <dgm:cxn modelId="{E2DA20A1-D75B-411E-A2DE-AF27A22DC467}" type="presParOf" srcId="{46D2156D-7DFB-4953-B109-1DC71FD7F763}" destId="{9439DBC1-39C8-4BE2-9249-861754F88A9F}" srcOrd="1" destOrd="0" presId="urn:microsoft.com/office/officeart/2005/8/layout/orgChart1"/>
    <dgm:cxn modelId="{F1A2904F-2E00-46D9-B60B-732499D52747}" type="presParOf" srcId="{9439DBC1-39C8-4BE2-9249-861754F88A9F}" destId="{7CA32EAE-41BC-4D2F-A18E-0B2231EC8F3B}" srcOrd="0" destOrd="0" presId="urn:microsoft.com/office/officeart/2005/8/layout/orgChart1"/>
    <dgm:cxn modelId="{E2B40994-756E-4230-9B9F-AABFC6DFAAE2}" type="presParOf" srcId="{7CA32EAE-41BC-4D2F-A18E-0B2231EC8F3B}" destId="{6416D286-0DDB-41E0-90D0-DC914FF0C7A2}" srcOrd="0" destOrd="0" presId="urn:microsoft.com/office/officeart/2005/8/layout/orgChart1"/>
    <dgm:cxn modelId="{A77BAE13-BE57-4A04-A607-8E29F61451F3}" type="presParOf" srcId="{7CA32EAE-41BC-4D2F-A18E-0B2231EC8F3B}" destId="{414CC4E9-CAEA-4EA7-86CD-77AF7C0360EF}" srcOrd="1" destOrd="0" presId="urn:microsoft.com/office/officeart/2005/8/layout/orgChart1"/>
    <dgm:cxn modelId="{8E2EDD5C-6545-4BDE-9AB4-90FF37C28E18}" type="presParOf" srcId="{9439DBC1-39C8-4BE2-9249-861754F88A9F}" destId="{21C011A7-B3DB-4AEB-B416-6B62B41358F3}" srcOrd="1" destOrd="0" presId="urn:microsoft.com/office/officeart/2005/8/layout/orgChart1"/>
    <dgm:cxn modelId="{C0D57246-AF21-4E35-8102-E469F1D16AA1}" type="presParOf" srcId="{9439DBC1-39C8-4BE2-9249-861754F88A9F}" destId="{9BD33CC7-BE58-401A-842C-485294B84C92}" srcOrd="2" destOrd="0" presId="urn:microsoft.com/office/officeart/2005/8/layout/orgChart1"/>
    <dgm:cxn modelId="{46B7AF6E-06CF-4391-BFC6-89ADF4B3FE9C}" type="presParOf" srcId="{285ECCB8-515C-423C-8748-52DE73A4EC65}" destId="{83624444-FD03-494F-B46D-EC1469A77F94}" srcOrd="2" destOrd="0" presId="urn:microsoft.com/office/officeart/2005/8/layout/orgChart1"/>
    <dgm:cxn modelId="{E87FF273-681A-4820-955C-873F64357DF7}" type="presParOf" srcId="{0D5BF913-DFA5-4DD9-A70F-EE72955029F8}" destId="{2680A83F-D208-41A3-9A1F-773E80FF49B6}" srcOrd="12" destOrd="0" presId="urn:microsoft.com/office/officeart/2005/8/layout/orgChart1"/>
    <dgm:cxn modelId="{04E4A800-0C43-43B0-9063-F49B8385368A}" type="presParOf" srcId="{0D5BF913-DFA5-4DD9-A70F-EE72955029F8}" destId="{A501C07B-8273-4A74-8F84-B1C2DD262A99}" srcOrd="13" destOrd="0" presId="urn:microsoft.com/office/officeart/2005/8/layout/orgChart1"/>
    <dgm:cxn modelId="{681BA370-E465-434E-AFC4-295B1FD9E402}" type="presParOf" srcId="{A501C07B-8273-4A74-8F84-B1C2DD262A99}" destId="{B3604EC7-178C-4CDE-9D6E-C18AF64F044F}" srcOrd="0" destOrd="0" presId="urn:microsoft.com/office/officeart/2005/8/layout/orgChart1"/>
    <dgm:cxn modelId="{D4F77D8A-0A0A-44F9-A730-D4A0C110CBDB}" type="presParOf" srcId="{B3604EC7-178C-4CDE-9D6E-C18AF64F044F}" destId="{7C451D0F-14C7-4578-9FA0-A5C1D672F30F}" srcOrd="0" destOrd="0" presId="urn:microsoft.com/office/officeart/2005/8/layout/orgChart1"/>
    <dgm:cxn modelId="{13010BDC-293B-4E5B-808C-BBF4CE4B28BA}" type="presParOf" srcId="{B3604EC7-178C-4CDE-9D6E-C18AF64F044F}" destId="{FB7532B2-8EDE-4661-AF7C-EBAF26BD75A9}" srcOrd="1" destOrd="0" presId="urn:microsoft.com/office/officeart/2005/8/layout/orgChart1"/>
    <dgm:cxn modelId="{4273C15E-752D-4D02-BF92-CBBB58E70A46}" type="presParOf" srcId="{A501C07B-8273-4A74-8F84-B1C2DD262A99}" destId="{BB912BF2-D7C3-4330-A691-3645135ABE0E}" srcOrd="1" destOrd="0" presId="urn:microsoft.com/office/officeart/2005/8/layout/orgChart1"/>
    <dgm:cxn modelId="{FEAC4163-4628-43E2-961C-69B5F18CAFCD}" type="presParOf" srcId="{BB912BF2-D7C3-4330-A691-3645135ABE0E}" destId="{5DF49204-D361-45B4-AB92-100844F0DB88}" srcOrd="0" destOrd="0" presId="urn:microsoft.com/office/officeart/2005/8/layout/orgChart1"/>
    <dgm:cxn modelId="{6D45488D-15CE-429D-95FF-940E97E0A775}" type="presParOf" srcId="{BB912BF2-D7C3-4330-A691-3645135ABE0E}" destId="{97F31DB2-5738-4D0B-A3F7-22920E9375DE}" srcOrd="1" destOrd="0" presId="urn:microsoft.com/office/officeart/2005/8/layout/orgChart1"/>
    <dgm:cxn modelId="{92BCCF9B-C2DF-44FF-9976-55800242FD1E}" type="presParOf" srcId="{97F31DB2-5738-4D0B-A3F7-22920E9375DE}" destId="{8ADBF650-97CB-43C4-94DF-A5A557968470}" srcOrd="0" destOrd="0" presId="urn:microsoft.com/office/officeart/2005/8/layout/orgChart1"/>
    <dgm:cxn modelId="{EC9503F6-D286-4AF6-A0D7-4DE72329933E}" type="presParOf" srcId="{8ADBF650-97CB-43C4-94DF-A5A557968470}" destId="{75B00907-BF5F-4C46-9E59-73A1E323A42B}" srcOrd="0" destOrd="0" presId="urn:microsoft.com/office/officeart/2005/8/layout/orgChart1"/>
    <dgm:cxn modelId="{D8B8B825-F4BB-404B-BE8B-C3E3F7B7B423}" type="presParOf" srcId="{8ADBF650-97CB-43C4-94DF-A5A557968470}" destId="{03710D61-DF80-4906-A06D-5B7DD064313C}" srcOrd="1" destOrd="0" presId="urn:microsoft.com/office/officeart/2005/8/layout/orgChart1"/>
    <dgm:cxn modelId="{19A985D7-D4FA-44F8-BC7B-1759A0BF525E}" type="presParOf" srcId="{97F31DB2-5738-4D0B-A3F7-22920E9375DE}" destId="{381BF415-78DD-4F3C-BE14-AA58868C895B}" srcOrd="1" destOrd="0" presId="urn:microsoft.com/office/officeart/2005/8/layout/orgChart1"/>
    <dgm:cxn modelId="{95EB8D1A-EE24-415D-A1D5-CD3388A004CA}" type="presParOf" srcId="{97F31DB2-5738-4D0B-A3F7-22920E9375DE}" destId="{C5FF8587-2FCD-47C3-BA5E-D51E9AB8ABB1}" srcOrd="2" destOrd="0" presId="urn:microsoft.com/office/officeart/2005/8/layout/orgChart1"/>
    <dgm:cxn modelId="{279F0FD0-C513-4734-B4F8-8EEC4D428AC4}" type="presParOf" srcId="{A501C07B-8273-4A74-8F84-B1C2DD262A99}" destId="{0F076215-53A4-4CFB-985E-639F10821E34}" srcOrd="2" destOrd="0" presId="urn:microsoft.com/office/officeart/2005/8/layout/orgChart1"/>
    <dgm:cxn modelId="{EB5FD3FA-D137-4B60-88A1-8A3CE59C6D93}" type="presParOf" srcId="{CC06DCBC-1EA0-4A56-BDE9-D8BED3F0CA26}" destId="{B217922D-1048-4A31-B2D6-8C020DAD21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BFC86-81C7-4AEE-9F9B-4D7DA7F9EC13}">
      <dsp:nvSpPr>
        <dsp:cNvPr id="0" name=""/>
        <dsp:cNvSpPr/>
      </dsp:nvSpPr>
      <dsp:spPr>
        <a:xfrm>
          <a:off x="0" y="56969"/>
          <a:ext cx="4972050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Worldwide IoT standards workshops</a:t>
          </a:r>
          <a:endParaRPr lang="en-US" sz="2300" kern="1200" dirty="0"/>
        </a:p>
      </dsp:txBody>
      <dsp:txXfrm>
        <a:off x="0" y="56969"/>
        <a:ext cx="4972050" cy="874575"/>
      </dsp:txXfrm>
    </dsp:sp>
    <dsp:sp modelId="{3AAF1FDE-9A11-4CD2-9344-E07A667A0CA7}">
      <dsp:nvSpPr>
        <dsp:cNvPr id="0" name=""/>
        <dsp:cNvSpPr/>
      </dsp:nvSpPr>
      <dsp:spPr>
        <a:xfrm>
          <a:off x="0" y="931544"/>
          <a:ext cx="4972050" cy="19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2012: Beijing, China and Milan, Italy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2013: Shenzhen, China and Mountain View, CA, USA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2014: IEEE IoT World Forum, Seoul, Korea (6-8 Mar)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2014: 18-19 September in Mountain View, California</a:t>
          </a:r>
          <a:endParaRPr lang="en-US" sz="1800" kern="1200"/>
        </a:p>
      </dsp:txBody>
      <dsp:txXfrm>
        <a:off x="0" y="931544"/>
        <a:ext cx="4972050" cy="1904400"/>
      </dsp:txXfrm>
    </dsp:sp>
    <dsp:sp modelId="{CC3E3079-E070-484E-8CF7-949A71EBA82C}">
      <dsp:nvSpPr>
        <dsp:cNvPr id="0" name=""/>
        <dsp:cNvSpPr/>
      </dsp:nvSpPr>
      <dsp:spPr>
        <a:xfrm>
          <a:off x="0" y="2835944"/>
          <a:ext cx="4972050" cy="8745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IoT industry roundtables and webinars</a:t>
          </a:r>
          <a:endParaRPr lang="en-US" sz="2300" kern="1200" dirty="0"/>
        </a:p>
      </dsp:txBody>
      <dsp:txXfrm>
        <a:off x="0" y="2835944"/>
        <a:ext cx="4972050" cy="874575"/>
      </dsp:txXfrm>
    </dsp:sp>
    <dsp:sp modelId="{835D55D4-83C8-4147-95F7-9613D307ABC3}">
      <dsp:nvSpPr>
        <dsp:cNvPr id="0" name=""/>
        <dsp:cNvSpPr/>
      </dsp:nvSpPr>
      <dsp:spPr>
        <a:xfrm>
          <a:off x="0" y="3710520"/>
          <a:ext cx="497205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2012: Milan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2013: Korea and USA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2014: Four industry roundtables in US, Europe, and Asia</a:t>
          </a:r>
          <a:endParaRPr lang="en-US" sz="1800" kern="1200" dirty="0"/>
        </a:p>
      </dsp:txBody>
      <dsp:txXfrm>
        <a:off x="0" y="3710520"/>
        <a:ext cx="4972050" cy="11188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49204-D361-45B4-AB92-100844F0DB88}">
      <dsp:nvSpPr>
        <dsp:cNvPr id="0" name=""/>
        <dsp:cNvSpPr/>
      </dsp:nvSpPr>
      <dsp:spPr>
        <a:xfrm>
          <a:off x="7560791" y="2954824"/>
          <a:ext cx="144215" cy="5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711"/>
              </a:lnTo>
              <a:lnTo>
                <a:pt x="144215" y="5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0A83F-D208-41A3-9A1F-773E80FF49B6}">
      <dsp:nvSpPr>
        <dsp:cNvPr id="0" name=""/>
        <dsp:cNvSpPr/>
      </dsp:nvSpPr>
      <dsp:spPr>
        <a:xfrm>
          <a:off x="4191399" y="757321"/>
          <a:ext cx="3753965" cy="116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99"/>
              </a:lnTo>
              <a:lnTo>
                <a:pt x="3753965" y="1064299"/>
              </a:lnTo>
              <a:lnTo>
                <a:pt x="3753965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25EAD-159F-4846-9413-F8188C09FFB9}">
      <dsp:nvSpPr>
        <dsp:cNvPr id="0" name=""/>
        <dsp:cNvSpPr/>
      </dsp:nvSpPr>
      <dsp:spPr>
        <a:xfrm>
          <a:off x="6351736" y="2954824"/>
          <a:ext cx="91440" cy="1198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965"/>
              </a:lnTo>
              <a:lnTo>
                <a:pt x="98887" y="1198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84174-DFFE-4C5D-A1A2-2673D83E8A95}">
      <dsp:nvSpPr>
        <dsp:cNvPr id="0" name=""/>
        <dsp:cNvSpPr/>
      </dsp:nvSpPr>
      <dsp:spPr>
        <a:xfrm>
          <a:off x="4191399" y="757321"/>
          <a:ext cx="2590631" cy="116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99"/>
              </a:lnTo>
              <a:lnTo>
                <a:pt x="2590631" y="1064299"/>
              </a:lnTo>
              <a:lnTo>
                <a:pt x="2590631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07FE0-F584-40E8-8B7B-2D5AE53163DB}">
      <dsp:nvSpPr>
        <dsp:cNvPr id="0" name=""/>
        <dsp:cNvSpPr/>
      </dsp:nvSpPr>
      <dsp:spPr>
        <a:xfrm>
          <a:off x="5188401" y="2958444"/>
          <a:ext cx="91440" cy="1239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9427"/>
              </a:lnTo>
              <a:lnTo>
                <a:pt x="68534" y="12394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68176-7D8A-4B4D-821C-481CCD4A824A}">
      <dsp:nvSpPr>
        <dsp:cNvPr id="0" name=""/>
        <dsp:cNvSpPr/>
      </dsp:nvSpPr>
      <dsp:spPr>
        <a:xfrm>
          <a:off x="4191399" y="757321"/>
          <a:ext cx="1427296" cy="116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99"/>
              </a:lnTo>
              <a:lnTo>
                <a:pt x="1427296" y="1064299"/>
              </a:lnTo>
              <a:lnTo>
                <a:pt x="1427296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FC3E2-CA4D-4A6E-B843-30916BADD0E1}">
      <dsp:nvSpPr>
        <dsp:cNvPr id="0" name=""/>
        <dsp:cNvSpPr/>
      </dsp:nvSpPr>
      <dsp:spPr>
        <a:xfrm>
          <a:off x="3778671" y="2897739"/>
          <a:ext cx="91440" cy="1229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313"/>
              </a:lnTo>
              <a:lnTo>
                <a:pt x="87503" y="1229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13FB2-4286-4144-9882-AC6F42EFCCA3}">
      <dsp:nvSpPr>
        <dsp:cNvPr id="0" name=""/>
        <dsp:cNvSpPr/>
      </dsp:nvSpPr>
      <dsp:spPr>
        <a:xfrm>
          <a:off x="4191399" y="757321"/>
          <a:ext cx="95145" cy="116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99"/>
              </a:lnTo>
              <a:lnTo>
                <a:pt x="95145" y="1064299"/>
              </a:lnTo>
              <a:lnTo>
                <a:pt x="95145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3F6CF-C1FF-48BC-BE06-812B74B7A327}">
      <dsp:nvSpPr>
        <dsp:cNvPr id="0" name=""/>
        <dsp:cNvSpPr/>
      </dsp:nvSpPr>
      <dsp:spPr>
        <a:xfrm>
          <a:off x="2595941" y="2917986"/>
          <a:ext cx="91440" cy="1219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194"/>
              </a:lnTo>
              <a:lnTo>
                <a:pt x="119115" y="12191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67B59-9192-4A83-BA5E-E5CDCC5F036A}">
      <dsp:nvSpPr>
        <dsp:cNvPr id="0" name=""/>
        <dsp:cNvSpPr/>
      </dsp:nvSpPr>
      <dsp:spPr>
        <a:xfrm>
          <a:off x="3026235" y="757321"/>
          <a:ext cx="1165163" cy="1165250"/>
        </a:xfrm>
        <a:custGeom>
          <a:avLst/>
          <a:gdLst/>
          <a:ahLst/>
          <a:cxnLst/>
          <a:rect l="0" t="0" r="0" b="0"/>
          <a:pathLst>
            <a:path>
              <a:moveTo>
                <a:pt x="1165163" y="0"/>
              </a:moveTo>
              <a:lnTo>
                <a:pt x="1165163" y="1064299"/>
              </a:lnTo>
              <a:lnTo>
                <a:pt x="0" y="1064299"/>
              </a:lnTo>
              <a:lnTo>
                <a:pt x="0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19546-8850-4BF7-B1EE-70C2731A704F}">
      <dsp:nvSpPr>
        <dsp:cNvPr id="0" name=""/>
        <dsp:cNvSpPr/>
      </dsp:nvSpPr>
      <dsp:spPr>
        <a:xfrm>
          <a:off x="1227459" y="2978677"/>
          <a:ext cx="91440" cy="123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9432"/>
              </a:lnTo>
              <a:lnTo>
                <a:pt x="118718" y="1239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6F619-D748-4DDB-B535-F2C1EE028EE3}">
      <dsp:nvSpPr>
        <dsp:cNvPr id="0" name=""/>
        <dsp:cNvSpPr/>
      </dsp:nvSpPr>
      <dsp:spPr>
        <a:xfrm>
          <a:off x="1710635" y="757321"/>
          <a:ext cx="2480763" cy="1165250"/>
        </a:xfrm>
        <a:custGeom>
          <a:avLst/>
          <a:gdLst/>
          <a:ahLst/>
          <a:cxnLst/>
          <a:rect l="0" t="0" r="0" b="0"/>
          <a:pathLst>
            <a:path>
              <a:moveTo>
                <a:pt x="2480763" y="0"/>
              </a:moveTo>
              <a:lnTo>
                <a:pt x="2480763" y="1064299"/>
              </a:lnTo>
              <a:lnTo>
                <a:pt x="0" y="1064299"/>
              </a:lnTo>
              <a:lnTo>
                <a:pt x="0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F99C-5175-4634-B5AF-F3F9B980C37D}">
      <dsp:nvSpPr>
        <dsp:cNvPr id="0" name=""/>
        <dsp:cNvSpPr/>
      </dsp:nvSpPr>
      <dsp:spPr>
        <a:xfrm>
          <a:off x="50904" y="2998915"/>
          <a:ext cx="91440" cy="1209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079"/>
              </a:lnTo>
              <a:lnTo>
                <a:pt x="129230" y="1209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D49C1-3B95-4A6D-A446-91D1BACE3A05}">
      <dsp:nvSpPr>
        <dsp:cNvPr id="0" name=""/>
        <dsp:cNvSpPr/>
      </dsp:nvSpPr>
      <dsp:spPr>
        <a:xfrm>
          <a:off x="481197" y="757321"/>
          <a:ext cx="3710201" cy="1165250"/>
        </a:xfrm>
        <a:custGeom>
          <a:avLst/>
          <a:gdLst/>
          <a:ahLst/>
          <a:cxnLst/>
          <a:rect l="0" t="0" r="0" b="0"/>
          <a:pathLst>
            <a:path>
              <a:moveTo>
                <a:pt x="3710201" y="0"/>
              </a:moveTo>
              <a:lnTo>
                <a:pt x="3710201" y="1064299"/>
              </a:lnTo>
              <a:lnTo>
                <a:pt x="0" y="1064299"/>
              </a:lnTo>
              <a:lnTo>
                <a:pt x="0" y="1165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453-E30F-45F1-B5DF-EDB316F04A70}">
      <dsp:nvSpPr>
        <dsp:cNvPr id="0" name=""/>
        <dsp:cNvSpPr/>
      </dsp:nvSpPr>
      <dsp:spPr>
        <a:xfrm>
          <a:off x="3710682" y="0"/>
          <a:ext cx="961433" cy="75732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(R. Minerva)</a:t>
          </a:r>
          <a:endParaRPr lang="en-US" sz="1400" kern="1200" dirty="0"/>
        </a:p>
      </dsp:txBody>
      <dsp:txXfrm>
        <a:off x="3710682" y="0"/>
        <a:ext cx="961433" cy="757321"/>
      </dsp:txXfrm>
    </dsp:sp>
    <dsp:sp modelId="{A203A983-97D3-4C67-B295-38E1B61A1429}">
      <dsp:nvSpPr>
        <dsp:cNvPr id="0" name=""/>
        <dsp:cNvSpPr/>
      </dsp:nvSpPr>
      <dsp:spPr>
        <a:xfrm>
          <a:off x="480" y="1922571"/>
          <a:ext cx="961433" cy="107634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Education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(A. Pears)</a:t>
          </a:r>
          <a:endParaRPr lang="en-US" sz="1400" kern="1200" dirty="0"/>
        </a:p>
      </dsp:txBody>
      <dsp:txXfrm>
        <a:off x="480" y="1922571"/>
        <a:ext cx="961433" cy="1076344"/>
      </dsp:txXfrm>
    </dsp:sp>
    <dsp:sp modelId="{C8E3A5FF-AD90-4CE2-9EF6-9462E83E05E9}">
      <dsp:nvSpPr>
        <dsp:cNvPr id="0" name=""/>
        <dsp:cNvSpPr/>
      </dsp:nvSpPr>
      <dsp:spPr>
        <a:xfrm>
          <a:off x="180134" y="3838184"/>
          <a:ext cx="961433" cy="7396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Education Working Group</a:t>
          </a:r>
          <a:endParaRPr lang="en-US" sz="1400" kern="1200" dirty="0"/>
        </a:p>
      </dsp:txBody>
      <dsp:txXfrm>
        <a:off x="180134" y="3838184"/>
        <a:ext cx="961433" cy="739621"/>
      </dsp:txXfrm>
    </dsp:sp>
    <dsp:sp modelId="{B99083A8-655E-425C-9FDC-4A9F73C0F443}">
      <dsp:nvSpPr>
        <dsp:cNvPr id="0" name=""/>
        <dsp:cNvSpPr/>
      </dsp:nvSpPr>
      <dsp:spPr>
        <a:xfrm>
          <a:off x="1163815" y="1922571"/>
          <a:ext cx="1093640" cy="10561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Publications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(Y.K. Chen)</a:t>
          </a:r>
          <a:endParaRPr lang="en-US" sz="1400" kern="1200" dirty="0"/>
        </a:p>
      </dsp:txBody>
      <dsp:txXfrm>
        <a:off x="1163815" y="1922571"/>
        <a:ext cx="1093640" cy="1056106"/>
      </dsp:txXfrm>
    </dsp:sp>
    <dsp:sp modelId="{3629D877-3ABC-4227-AFF2-131BED19B1EC}">
      <dsp:nvSpPr>
        <dsp:cNvPr id="0" name=""/>
        <dsp:cNvSpPr/>
      </dsp:nvSpPr>
      <dsp:spPr>
        <a:xfrm>
          <a:off x="1346177" y="3848298"/>
          <a:ext cx="1146749" cy="73962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Publications Working Group</a:t>
          </a:r>
          <a:endParaRPr lang="en-US" sz="1400" kern="1200" dirty="0"/>
        </a:p>
      </dsp:txBody>
      <dsp:txXfrm>
        <a:off x="1346177" y="3848298"/>
        <a:ext cx="1146749" cy="739621"/>
      </dsp:txXfrm>
    </dsp:sp>
    <dsp:sp modelId="{E3B91ED6-4C53-44F6-8D0D-C8A654A0DF6F}">
      <dsp:nvSpPr>
        <dsp:cNvPr id="0" name=""/>
        <dsp:cNvSpPr/>
      </dsp:nvSpPr>
      <dsp:spPr>
        <a:xfrm>
          <a:off x="2545518" y="1922571"/>
          <a:ext cx="961433" cy="9954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Web Portal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(A. Roy)</a:t>
          </a:r>
          <a:endParaRPr lang="en-US" sz="1400" kern="1200" dirty="0"/>
        </a:p>
      </dsp:txBody>
      <dsp:txXfrm>
        <a:off x="2545518" y="1922571"/>
        <a:ext cx="961433" cy="995415"/>
      </dsp:txXfrm>
    </dsp:sp>
    <dsp:sp modelId="{F0B0B8B3-7755-41EC-86EF-A8B907FF14BF}">
      <dsp:nvSpPr>
        <dsp:cNvPr id="0" name=""/>
        <dsp:cNvSpPr/>
      </dsp:nvSpPr>
      <dsp:spPr>
        <a:xfrm>
          <a:off x="2715057" y="3767370"/>
          <a:ext cx="961433" cy="739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Web Portal  Working Group</a:t>
          </a:r>
          <a:endParaRPr lang="en-US" sz="1400" kern="1200" dirty="0"/>
        </a:p>
      </dsp:txBody>
      <dsp:txXfrm>
        <a:off x="2715057" y="3767370"/>
        <a:ext cx="961433" cy="739621"/>
      </dsp:txXfrm>
    </dsp:sp>
    <dsp:sp modelId="{1C10D839-4B47-43DE-9660-551F5D05883C}">
      <dsp:nvSpPr>
        <dsp:cNvPr id="0" name=""/>
        <dsp:cNvSpPr/>
      </dsp:nvSpPr>
      <dsp:spPr>
        <a:xfrm>
          <a:off x="3708853" y="1922571"/>
          <a:ext cx="1155383" cy="97516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Conferences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(V. Piuri)</a:t>
          </a:r>
          <a:endParaRPr lang="en-US" sz="1400" kern="1200" dirty="0"/>
        </a:p>
      </dsp:txBody>
      <dsp:txXfrm>
        <a:off x="3708853" y="1922571"/>
        <a:ext cx="1155383" cy="975167"/>
      </dsp:txXfrm>
    </dsp:sp>
    <dsp:sp modelId="{41AE69BF-DA9E-4324-B99C-20159EA2FFED}">
      <dsp:nvSpPr>
        <dsp:cNvPr id="0" name=""/>
        <dsp:cNvSpPr/>
      </dsp:nvSpPr>
      <dsp:spPr>
        <a:xfrm>
          <a:off x="3866174" y="3757241"/>
          <a:ext cx="1178736" cy="73962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Conferences Working Group</a:t>
          </a:r>
          <a:endParaRPr lang="en-US" sz="1400" kern="1200" dirty="0"/>
        </a:p>
      </dsp:txBody>
      <dsp:txXfrm>
        <a:off x="3866174" y="3757241"/>
        <a:ext cx="1178736" cy="739621"/>
      </dsp:txXfrm>
    </dsp:sp>
    <dsp:sp modelId="{8CD0CAAB-FF57-418A-A0C1-370BC2A3EDEA}">
      <dsp:nvSpPr>
        <dsp:cNvPr id="0" name=""/>
        <dsp:cNvSpPr/>
      </dsp:nvSpPr>
      <dsp:spPr>
        <a:xfrm>
          <a:off x="5137978" y="1922571"/>
          <a:ext cx="961433" cy="103587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Standards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(M. L. Nielsen)</a:t>
          </a:r>
          <a:endParaRPr lang="en-US" sz="1400" kern="1200" dirty="0"/>
        </a:p>
      </dsp:txBody>
      <dsp:txXfrm>
        <a:off x="5137978" y="1922571"/>
        <a:ext cx="961433" cy="1035872"/>
      </dsp:txXfrm>
    </dsp:sp>
    <dsp:sp modelId="{37ACCCAB-4F9A-4F54-8985-605F3C4471EC}">
      <dsp:nvSpPr>
        <dsp:cNvPr id="0" name=""/>
        <dsp:cNvSpPr/>
      </dsp:nvSpPr>
      <dsp:spPr>
        <a:xfrm>
          <a:off x="5256936" y="3828060"/>
          <a:ext cx="961433" cy="7396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Standards Working Group</a:t>
          </a:r>
          <a:endParaRPr lang="en-US" sz="1400" kern="1200" dirty="0"/>
        </a:p>
      </dsp:txBody>
      <dsp:txXfrm>
        <a:off x="5256936" y="3828060"/>
        <a:ext cx="961433" cy="739621"/>
      </dsp:txXfrm>
    </dsp:sp>
    <dsp:sp modelId="{D53BB870-C838-4B19-9864-A06CE7E0E20B}">
      <dsp:nvSpPr>
        <dsp:cNvPr id="0" name=""/>
        <dsp:cNvSpPr/>
      </dsp:nvSpPr>
      <dsp:spPr>
        <a:xfrm>
          <a:off x="6301313" y="1922571"/>
          <a:ext cx="961433" cy="1032252"/>
        </a:xfrm>
        <a:prstGeom prst="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Comm./PR 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(L. Stogner)</a:t>
          </a:r>
          <a:endParaRPr lang="en-US" sz="1400" kern="1200" dirty="0"/>
        </a:p>
      </dsp:txBody>
      <dsp:txXfrm>
        <a:off x="6301313" y="1922571"/>
        <a:ext cx="961433" cy="1032252"/>
      </dsp:txXfrm>
    </dsp:sp>
    <dsp:sp modelId="{6416D286-0DDB-41E0-90D0-DC914FF0C7A2}">
      <dsp:nvSpPr>
        <dsp:cNvPr id="0" name=""/>
        <dsp:cNvSpPr/>
      </dsp:nvSpPr>
      <dsp:spPr>
        <a:xfrm>
          <a:off x="6450623" y="3783979"/>
          <a:ext cx="961433" cy="739621"/>
        </a:xfrm>
        <a:prstGeom prst="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Comm./PR  Working Group</a:t>
          </a:r>
          <a:endParaRPr lang="en-US" sz="1400" kern="1200" dirty="0"/>
        </a:p>
      </dsp:txBody>
      <dsp:txXfrm>
        <a:off x="6450623" y="3783979"/>
        <a:ext cx="961433" cy="739621"/>
      </dsp:txXfrm>
    </dsp:sp>
    <dsp:sp modelId="{7C451D0F-14C7-4578-9FA0-A5C1D672F30F}">
      <dsp:nvSpPr>
        <dsp:cNvPr id="0" name=""/>
        <dsp:cNvSpPr/>
      </dsp:nvSpPr>
      <dsp:spPr>
        <a:xfrm>
          <a:off x="7464647" y="1922571"/>
          <a:ext cx="961433" cy="1032252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Scenarios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Track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(R. Minerva)</a:t>
          </a:r>
          <a:endParaRPr lang="en-US" sz="1400" kern="1200" dirty="0"/>
        </a:p>
      </dsp:txBody>
      <dsp:txXfrm>
        <a:off x="7464647" y="1922571"/>
        <a:ext cx="961433" cy="1032252"/>
      </dsp:txXfrm>
    </dsp:sp>
    <dsp:sp modelId="{75B00907-BF5F-4C46-9E59-73A1E323A42B}">
      <dsp:nvSpPr>
        <dsp:cNvPr id="0" name=""/>
        <dsp:cNvSpPr/>
      </dsp:nvSpPr>
      <dsp:spPr>
        <a:xfrm>
          <a:off x="7705006" y="3156725"/>
          <a:ext cx="961433" cy="739621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Scenarios Working Group</a:t>
          </a:r>
          <a:endParaRPr lang="en-US" sz="1400" kern="1200" dirty="0"/>
        </a:p>
      </dsp:txBody>
      <dsp:txXfrm>
        <a:off x="7705006" y="3156725"/>
        <a:ext cx="961433" cy="73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081812-150F-48B4-A38F-73E0E219F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58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237" y="3228189"/>
            <a:ext cx="7275752" cy="30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6C93A8-35DA-4C36-B7E4-AAAF7942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803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IEEE has held a number of public events highlighting the Internet of Things and the role IEEE standards plays to support them.</a:t>
            </a:r>
          </a:p>
          <a:p>
            <a:r>
              <a:rPr lang="en-US" altLang="en-US" smtClean="0"/>
              <a:t>It has also created new programs, such as CSHBA, that support the IoT.</a:t>
            </a:r>
          </a:p>
          <a:p>
            <a:r>
              <a:rPr lang="en-US" altLang="en-US" smtClean="0"/>
              <a:t>IEEE-SA also interacts with an overall initiative within IEEE to support the IoT.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35A36FC-FBC8-4FE8-A4D6-11E93577399B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You are invited to explore more in this evolving web area for IEEE-SA.</a:t>
            </a:r>
          </a:p>
          <a:p>
            <a:r>
              <a:rPr lang="en-US" altLang="en-US" smtClean="0"/>
              <a:t>IEEE-SA has identified over 140 standards and projects that are foundational for the IoT</a:t>
            </a:r>
          </a:p>
          <a:p>
            <a:r>
              <a:rPr lang="en-US" altLang="en-US" smtClean="0"/>
              <a:t>Includes related fields because so many other established technical areas, like the smart grid, relate to IoT.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1A6740D-3254-4E5D-991D-9DFD6BE4F7D8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SC18-Logo-460-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43075"/>
            <a:ext cx="59547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351463"/>
            <a:ext cx="1700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6127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SC18-Logo-460-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9075"/>
            <a:ext cx="20939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49" y="6106161"/>
            <a:ext cx="1236663" cy="6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900" y="6293397"/>
            <a:ext cx="600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72758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396" y="5915024"/>
            <a:ext cx="1209592" cy="6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5467350" cy="7674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  <a:prstGeom prst="rect">
            <a:avLst/>
          </a:prstGeo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5"/>
          </p:nvPr>
        </p:nvSpPr>
        <p:spPr>
          <a:xfrm>
            <a:off x="685800" y="66294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34150" y="6496049"/>
            <a:ext cx="552450" cy="2114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64AFB-17CB-42FF-9991-C5A16252CC3E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" name="Picture 6" descr="GSC18-Logo-460-23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9075"/>
            <a:ext cx="20939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0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5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5318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IEEE Standards association and </a:t>
            </a:r>
            <a:r>
              <a:rPr lang="en-GB" dirty="0" err="1" smtClean="0"/>
              <a:t>iot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Bruce </a:t>
            </a:r>
            <a:r>
              <a:rPr lang="fr-FR" dirty="0" err="1" smtClean="0"/>
              <a:t>Kraemer</a:t>
            </a:r>
            <a:r>
              <a:rPr lang="fr-FR" dirty="0" smtClean="0"/>
              <a:t>, </a:t>
            </a:r>
            <a:r>
              <a:rPr lang="fr-FR" dirty="0" err="1" smtClean="0"/>
              <a:t>President-Elect</a:t>
            </a:r>
            <a:r>
              <a:rPr lang="fr-FR" dirty="0" smtClean="0"/>
              <a:t>, IEEE Standards Association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GSC-18 Meeting, 22-23 July 2014, Sophia Antipolis, France</a:t>
            </a:r>
            <a:endParaRPr lang="en-US" dirty="0"/>
          </a:p>
        </p:txBody>
      </p:sp>
      <p:graphicFrame>
        <p:nvGraphicFramePr>
          <p:cNvPr id="5" name="Group 44"/>
          <p:cNvGraphicFramePr>
            <a:graphicFrameLocks noGrp="1"/>
          </p:cNvGraphicFramePr>
          <p:nvPr/>
        </p:nvGraphicFramePr>
        <p:xfrm>
          <a:off x="3587750" y="288925"/>
          <a:ext cx="5064125" cy="105100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74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Document No: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GSC(14)18_010</a:t>
                      </a:r>
                      <a:r>
                        <a:rPr kumimoji="0" lang="en-CA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r1</a:t>
                      </a: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Source: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IEEE-SA</a:t>
                      </a:r>
                      <a:endParaRPr kumimoji="0" lang="en-CA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Contact: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Bruce Kraemer/Moira Patterson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Agenda Item: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5.1</a:t>
                      </a:r>
                      <a:endParaRPr kumimoji="0" lang="en-CA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36575" y="3262313"/>
            <a:ext cx="8039100" cy="769937"/>
          </a:xfrm>
          <a:ln>
            <a:solidFill>
              <a:srgbClr val="C688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ko-KR" sz="4400" b="1" dirty="0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Supplementary Slides</a:t>
            </a:r>
            <a:endParaRPr lang="en-CA" altLang="ko-KR" sz="4400" b="1" dirty="0">
              <a:solidFill>
                <a:srgbClr val="0924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52615-DC79-4E40-88FB-357BE79134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IEEE-SA INTERNET OF THINGS: PRESENCE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6"/>
          </p:nvPr>
        </p:nvSpPr>
        <p:spPr bwMode="auto">
          <a:xfrm>
            <a:off x="8429625" y="6510338"/>
            <a:ext cx="43815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601A06-FB19-4B3A-8E2A-23931AFEFC42}" type="slidenum">
              <a:rPr lang="en-US" altLang="en-US" sz="1200" smtClean="0"/>
              <a:pPr/>
              <a:t>11</a:t>
            </a:fld>
            <a:endParaRPr lang="en-US" altLang="en-US" sz="1200" smtClean="0">
              <a:latin typeface="Myriad Pro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42" y="1640700"/>
            <a:ext cx="7436540" cy="45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42" y="742156"/>
            <a:ext cx="2888960" cy="8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6183" y="6246813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http://standards.ieee.org/innovate/iot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527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</a:t>
            </a:r>
            <a:r>
              <a:rPr lang="en-US" dirty="0" err="1" smtClean="0"/>
              <a:t>ieee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initiative resources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0850" y="1404938"/>
            <a:ext cx="8039100" cy="49037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 IoT Initiative Web Portal</a:t>
            </a:r>
          </a:p>
          <a:p>
            <a:pPr marL="339725" lvl="2" indent="0">
              <a:spcBef>
                <a:spcPct val="0"/>
              </a:spcBef>
              <a:buSzPct val="80000"/>
              <a:buFont typeface="Arial" pitchFamily="34" charset="0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http://iot.ieee.org/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i="1" smtClean="0"/>
              <a:t>The Institute</a:t>
            </a:r>
            <a:r>
              <a:rPr lang="en-US" altLang="en-US" sz="1800" b="1" smtClean="0"/>
              <a:t>: Special Issue on IoT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The March special issue of </a:t>
            </a:r>
            <a:r>
              <a:rPr lang="en-US" altLang="en-US" sz="1600" i="1" smtClean="0"/>
              <a:t>The Institute</a:t>
            </a:r>
            <a:r>
              <a:rPr lang="en-US" altLang="en-US" sz="1600" smtClean="0"/>
              <a:t> focused on Internet of Things. It featured various articles on what IEEE is doing in the field of IoT.  </a:t>
            </a:r>
            <a:r>
              <a:rPr lang="en-US" altLang="en-US" sz="1400" smtClean="0"/>
              <a:t>http://theinstitute.ieee.org/video/technology-focus/technology-topic/tech-news-the-internet-of-things</a:t>
            </a:r>
            <a:endParaRPr lang="en-US" altLang="en-US" sz="1800" smtClean="0"/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The Great Internet of Things Debate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IEEE recently held an hour-long live Q&amp;A with some of the top IoT experts. It is now available for viewing on IEEE’s Google+ page. </a:t>
            </a:r>
            <a:r>
              <a:rPr lang="en-US" altLang="en-US" sz="1400" smtClean="0"/>
              <a:t>https://plus.google.com/events/c4m936s9g47n5aokrkuvroic5pc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 WF-IoT Conference Proceedings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The 2014 IEEE World Forum on Internet of Things (WF-IoT) conference proceedings are now available in IEEE Xplore. </a:t>
            </a:r>
            <a:r>
              <a:rPr lang="en-US" altLang="en-US" sz="1400" smtClean="0"/>
              <a:t>http://ieeexplore.ieee.org/xpl/mostRecentIssue.jsp?punumber=6784568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 Internet of Things Journal (IoT-J)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400" smtClean="0"/>
              <a:t>http://iot.ieee.org/journal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CD1B9-04C7-4E4F-A5D3-BAC3740630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5366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67425"/>
            <a:ext cx="20875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IEEE </a:t>
            </a:r>
            <a:r>
              <a:rPr lang="en-US" dirty="0" err="1" smtClean="0"/>
              <a:t>Iot</a:t>
            </a:r>
            <a:r>
              <a:rPr lang="en-US" dirty="0" smtClean="0"/>
              <a:t> initiative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A3E8-3348-4A8B-BC07-666DA78CF9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4555900"/>
              </p:ext>
            </p:extLst>
          </p:nvPr>
        </p:nvGraphicFramePr>
        <p:xfrm>
          <a:off x="188843" y="1203232"/>
          <a:ext cx="8666921" cy="490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942975"/>
            <a:ext cx="8085896" cy="5457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Future Directions </a:t>
            </a:r>
          </a:p>
          <a:p>
            <a:r>
              <a:rPr lang="en-US" dirty="0" smtClean="0"/>
              <a:t>Committee within the IEEE that is chartered to anticipate the </a:t>
            </a:r>
            <a:r>
              <a:rPr lang="en-US" dirty="0"/>
              <a:t>direction of existing, new, and emerging technologies and related </a:t>
            </a:r>
            <a:r>
              <a:rPr lang="en-US" dirty="0" smtClean="0"/>
              <a:t>issues and coordinate their </a:t>
            </a:r>
            <a:r>
              <a:rPr lang="en-US" dirty="0"/>
              <a:t>investigation </a:t>
            </a:r>
            <a:r>
              <a:rPr lang="en-US" dirty="0" smtClean="0"/>
              <a:t>within the IEEE </a:t>
            </a:r>
            <a:r>
              <a:rPr lang="en-US" dirty="0"/>
              <a:t>Societies, Councils, and </a:t>
            </a:r>
            <a:r>
              <a:rPr lang="en-US" dirty="0" smtClean="0"/>
              <a:t>industry</a:t>
            </a:r>
          </a:p>
          <a:p>
            <a:pPr marL="0" indent="0">
              <a:buNone/>
            </a:pPr>
            <a:r>
              <a:rPr lang="en-US" u="sng" dirty="0" smtClean="0"/>
              <a:t>Each is responsible for</a:t>
            </a:r>
            <a:endParaRPr lang="en-US" u="sng" dirty="0"/>
          </a:p>
          <a:p>
            <a:r>
              <a:rPr lang="en-US" b="1" dirty="0"/>
              <a:t>Web Portal</a:t>
            </a:r>
          </a:p>
          <a:p>
            <a:r>
              <a:rPr lang="en-US" b="1" dirty="0"/>
              <a:t>Publications</a:t>
            </a:r>
          </a:p>
          <a:p>
            <a:r>
              <a:rPr lang="en-US" b="1" dirty="0"/>
              <a:t>Conferences</a:t>
            </a:r>
          </a:p>
          <a:p>
            <a:r>
              <a:rPr lang="en-US" b="1" dirty="0"/>
              <a:t>Collaboration - Cross Society + External</a:t>
            </a:r>
          </a:p>
          <a:p>
            <a:r>
              <a:rPr lang="en-US" b="1" dirty="0"/>
              <a:t>Standards</a:t>
            </a:r>
          </a:p>
          <a:p>
            <a:r>
              <a:rPr lang="en-US" b="1" dirty="0"/>
              <a:t>Education</a:t>
            </a:r>
          </a:p>
          <a:p>
            <a:r>
              <a:rPr lang="en-US" b="1" dirty="0"/>
              <a:t>Scenarios</a:t>
            </a:r>
          </a:p>
          <a:p>
            <a:pPr lvl="1">
              <a:spcBef>
                <a:spcPts val="300"/>
              </a:spcBef>
              <a:defRPr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5420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33524"/>
            <a:ext cx="8743950" cy="4867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</a:t>
            </a:r>
            <a:r>
              <a:rPr lang="en-US" dirty="0"/>
              <a:t>Initiative Groups </a:t>
            </a:r>
            <a:r>
              <a:rPr lang="en-US" dirty="0" smtClean="0"/>
              <a:t>(3 year lifetime, listed newest to oldest)</a:t>
            </a:r>
            <a:endParaRPr lang="en-US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SDN</a:t>
            </a:r>
            <a:r>
              <a:rPr lang="en-US" sz="2400" dirty="0"/>
              <a:t>: Software Defined Networks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GICT: Green Information Communication Technology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RC: Rebooting Computing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err="1"/>
              <a:t>CbS</a:t>
            </a:r>
            <a:r>
              <a:rPr lang="en-US" sz="2400" dirty="0"/>
              <a:t>: </a:t>
            </a:r>
            <a:r>
              <a:rPr lang="en-US" sz="2400" dirty="0" err="1"/>
              <a:t>CyberSecurity</a:t>
            </a:r>
            <a:r>
              <a:rPr lang="en-US" sz="2400" dirty="0"/>
              <a:t>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 smtClean="0"/>
              <a:t>IOT</a:t>
            </a:r>
            <a:r>
              <a:rPr lang="en-US" sz="2800" dirty="0"/>
              <a:t>: Internet of Things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SC</a:t>
            </a:r>
            <a:r>
              <a:rPr lang="en-US" sz="2400" dirty="0"/>
              <a:t>: Smart Cities-Urbanization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CC</a:t>
            </a:r>
            <a:r>
              <a:rPr lang="en-US" sz="2400" dirty="0"/>
              <a:t>:  Cloud Computing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TE:   Transportation Electrification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LS</a:t>
            </a:r>
            <a:r>
              <a:rPr lang="en-US" sz="2400" dirty="0"/>
              <a:t>:  Life Sciences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SG: Smart Grid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21647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 smtClean="0"/>
              <a:t>Common Themes and Challenges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"/>
          </p:nvPr>
        </p:nvSpPr>
        <p:spPr bwMode="auto">
          <a:xfrm>
            <a:off x="336549" y="1243013"/>
            <a:ext cx="8559801" cy="51101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The Internet of Things (IoT) is </a:t>
            </a:r>
            <a:r>
              <a:rPr lang="en-US" altLang="en-US" dirty="0" smtClean="0"/>
              <a:t>predicted </a:t>
            </a:r>
            <a:r>
              <a:rPr lang="en-US" altLang="en-US" dirty="0"/>
              <a:t>to become one of the most significant drivers of growth </a:t>
            </a:r>
            <a:r>
              <a:rPr lang="en-US" altLang="en-US" dirty="0" smtClean="0"/>
              <a:t>for </a:t>
            </a:r>
            <a:r>
              <a:rPr lang="en-US" altLang="en-US" dirty="0"/>
              <a:t>many emerging and future “smart” applications </a:t>
            </a:r>
            <a:r>
              <a:rPr lang="en-US" altLang="en-US" dirty="0" smtClean="0"/>
              <a:t>and markets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From the Connected Consumer to Smart Home &amp; Buildings, E-Health, Smart Grids, Next Generation Manufacturing and Smart Cities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IoT size and scope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Because IoT can potentially encompass all of IT—the smart home, the smart city, the smart grid, the smart.... How do we define the boundaries of IoT?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What is not included?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How best to Generate, Move</a:t>
            </a:r>
            <a:r>
              <a:rPr lang="en-US" altLang="en-US" dirty="0"/>
              <a:t>, </a:t>
            </a:r>
            <a:r>
              <a:rPr lang="en-US" altLang="en-US" dirty="0" smtClean="0"/>
              <a:t>Store</a:t>
            </a:r>
            <a:r>
              <a:rPr lang="en-US" altLang="en-US" dirty="0"/>
              <a:t>, </a:t>
            </a:r>
            <a:r>
              <a:rPr lang="en-US" altLang="en-US" dirty="0" smtClean="0"/>
              <a:t>Analyze</a:t>
            </a:r>
            <a:r>
              <a:rPr lang="en-US" altLang="en-US" dirty="0"/>
              <a:t>, </a:t>
            </a:r>
            <a:r>
              <a:rPr lang="en-US" altLang="en-US" dirty="0" smtClean="0"/>
              <a:t>Represent, Act upon  large amounts of data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Note that Enormous numbers of sensors will be added to the net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The challenge is to design low-power sensors that require no battery change</a:t>
            </a:r>
            <a:endParaRPr lang="en-US" altLang="en-US" dirty="0"/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There is demand for energy-efficient designs and energy harvesting, including low-power circuits and communication protocols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Privacy and security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A challenge for technology, for consumers, regulatory bodies, for governments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How does the technology accommodate </a:t>
            </a:r>
            <a:r>
              <a:rPr lang="en-US" altLang="en-US" dirty="0" smtClean="0"/>
              <a:t>diverse </a:t>
            </a:r>
            <a:r>
              <a:rPr lang="en-US" altLang="en-US" dirty="0" smtClean="0"/>
              <a:t>demands?</a:t>
            </a: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9F9E-1440-47DC-BD7A-25DD9B0A0D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42900" y="166688"/>
            <a:ext cx="8534400" cy="50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IEEE-Standards Association IOT: ACTIVITIES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6"/>
          </p:nvPr>
        </p:nvSpPr>
        <p:spPr bwMode="auto">
          <a:xfrm>
            <a:off x="7132638" y="6503988"/>
            <a:ext cx="43815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409E18-7618-4D8B-94D4-1E16914BBF8B}" type="slidenum">
              <a:rPr lang="en-US" altLang="en-US" sz="1200" smtClean="0"/>
              <a:pPr/>
              <a:t>5</a:t>
            </a:fld>
            <a:endParaRPr lang="en-US" altLang="en-US" sz="1200" dirty="0" smtClean="0">
              <a:latin typeface="Myriad Pro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1" t="23125" r="63319" b="14546"/>
          <a:stretch>
            <a:fillRect/>
          </a:stretch>
        </p:blipFill>
        <p:spPr bwMode="auto">
          <a:xfrm>
            <a:off x="5086351" y="1506592"/>
            <a:ext cx="3829050" cy="36416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6043613"/>
            <a:ext cx="19256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19130778"/>
              </p:ext>
            </p:extLst>
          </p:nvPr>
        </p:nvGraphicFramePr>
        <p:xfrm>
          <a:off x="438150" y="1057275"/>
          <a:ext cx="497205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Newest IOT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19076" y="1204913"/>
            <a:ext cx="8334374" cy="4903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800" dirty="0"/>
              <a:t>Standards activities predate the IOT label - over 140 IEEE existing standards and projects are relate to the Internet of Things</a:t>
            </a:r>
          </a:p>
          <a:p>
            <a:r>
              <a:rPr lang="en-US" sz="2800" dirty="0"/>
              <a:t>…but there’s always room for one more </a:t>
            </a:r>
            <a:r>
              <a:rPr lang="en-US" sz="2800" dirty="0" smtClean="0"/>
              <a:t>standard</a:t>
            </a: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altLang="en-US" sz="2800" dirty="0" smtClean="0"/>
              <a:t>IEEE P2413—Standard for an Architectural Framework for the Internet of Things</a:t>
            </a:r>
          </a:p>
          <a:p>
            <a:pPr lvl="1">
              <a:defRPr/>
            </a:pPr>
            <a:r>
              <a:rPr lang="en-US" altLang="en-US" sz="2400" dirty="0" smtClean="0"/>
              <a:t>P2413 intends to consider a very broad range of verticals and stakeholder groups</a:t>
            </a:r>
          </a:p>
          <a:p>
            <a:pPr lvl="1">
              <a:defRPr/>
            </a:pPr>
            <a:r>
              <a:rPr lang="en-US" altLang="en-US" sz="2400" dirty="0" smtClean="0"/>
              <a:t>The architectural framework defined in this standard will promote cross-domain interaction, aid system interoperability and functional compatibility, and further fuel the growth of the </a:t>
            </a:r>
            <a:r>
              <a:rPr lang="en-US" altLang="en-US" sz="2400" dirty="0" err="1" smtClean="0"/>
              <a:t>IoT</a:t>
            </a:r>
            <a:r>
              <a:rPr lang="en-US" altLang="en-US" sz="2400" dirty="0" smtClean="0"/>
              <a:t> market </a:t>
            </a:r>
          </a:p>
          <a:p>
            <a:pPr lvl="1">
              <a:defRPr/>
            </a:pPr>
            <a:endParaRPr lang="en-US" alt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0F68-0EE2-4ACE-B158-84578F1DC5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IEEE Architecture for </a:t>
            </a:r>
            <a:r>
              <a:rPr lang="en-CA" dirty="0" err="1" smtClean="0"/>
              <a:t>IoT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idx="1"/>
          </p:nvPr>
        </p:nvSpPr>
        <p:spPr bwMode="auto">
          <a:xfrm>
            <a:off x="333375" y="1216025"/>
            <a:ext cx="8267700" cy="53197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 dirty="0" smtClean="0"/>
              <a:t>IEEE P2413 will provide an architectural framework for the IoT and its sub-domains</a:t>
            </a:r>
          </a:p>
          <a:p>
            <a:pPr>
              <a:buFontTx/>
              <a:buChar char="•"/>
              <a:defRPr/>
            </a:pPr>
            <a:r>
              <a:rPr lang="en-US" altLang="en-US" sz="2800" dirty="0" smtClean="0"/>
              <a:t>The architectural framework for IoT will include </a:t>
            </a:r>
          </a:p>
          <a:p>
            <a:pPr lvl="1">
              <a:defRPr/>
            </a:pPr>
            <a:r>
              <a:rPr lang="en-US" altLang="en-US" sz="2400" dirty="0" smtClean="0"/>
              <a:t>A reference model that defines relationships among various </a:t>
            </a:r>
            <a:r>
              <a:rPr lang="en-US" altLang="en-US" sz="2400" dirty="0" err="1" smtClean="0"/>
              <a:t>IoT</a:t>
            </a:r>
            <a:r>
              <a:rPr lang="en-US" altLang="en-US" sz="2400" dirty="0" smtClean="0"/>
              <a:t> verticals (e.g., transportation, healthcare, etc.) and common architecture elements</a:t>
            </a:r>
          </a:p>
          <a:p>
            <a:pPr lvl="1">
              <a:defRPr/>
            </a:pPr>
            <a:r>
              <a:rPr lang="en-US" altLang="en-US" sz="2400" dirty="0"/>
              <a:t>Architectural building blocks and their ability to be integrated into multi-tiered systems</a:t>
            </a:r>
          </a:p>
          <a:p>
            <a:pPr lvl="1">
              <a:defRPr/>
            </a:pPr>
            <a:r>
              <a:rPr lang="en-US" altLang="en-US" sz="2400" dirty="0" smtClean="0"/>
              <a:t>A blueprint for data abstraction and the quality "quadruple" trust that includes protection, security, privacy, and safety”</a:t>
            </a:r>
          </a:p>
          <a:p>
            <a:pPr lvl="1">
              <a:defRPr/>
            </a:pPr>
            <a:endParaRPr lang="en-US" alt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EA5F-E15F-4D72-9337-B50ED964D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IEEE P2413 and other bodies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161925" y="1219200"/>
            <a:ext cx="8439150" cy="50895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 unified IoT architecture framework cannot be constructed in isolation. It must include interaction with, and input from other standardization activities. A broad range of vertical applications need to be understood to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Cover the various applications, their requirements and specific </a:t>
            </a:r>
            <a:r>
              <a:rPr lang="en-US" altLang="en-US" dirty="0" err="1" smtClean="0">
                <a:solidFill>
                  <a:srgbClr val="000000"/>
                </a:solidFill>
              </a:rPr>
              <a:t>IoT</a:t>
            </a:r>
            <a:r>
              <a:rPr lang="en-US" altLang="en-US" dirty="0" smtClean="0">
                <a:solidFill>
                  <a:srgbClr val="000000"/>
                </a:solidFill>
              </a:rPr>
              <a:t> functionalities in the </a:t>
            </a:r>
            <a:r>
              <a:rPr lang="en-US" altLang="en-US" dirty="0" err="1" smtClean="0">
                <a:solidFill>
                  <a:srgbClr val="000000"/>
                </a:solidFill>
              </a:rPr>
              <a:t>IoT</a:t>
            </a:r>
            <a:r>
              <a:rPr lang="en-US" altLang="en-US" dirty="0" smtClean="0">
                <a:solidFill>
                  <a:srgbClr val="000000"/>
                </a:solidFill>
              </a:rPr>
              <a:t> architecture framework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Ensure that the framework addresses the needs for standardization activities 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P2413 will include interactions with standardization activities within IEEE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Additionally, P2413 will strive to establish liaisons with other standardization bodies 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for example IEC (e.g. Smart Manufacturing, Smart Grid), ETSI oneM2M and ISO (e.g., Intelligent Transportation Systems, e-Health) on IoT matters </a:t>
            </a:r>
          </a:p>
          <a:p>
            <a:pPr>
              <a:buFontTx/>
              <a:buChar char="•"/>
              <a:defRPr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C8287-EC97-4732-97C4-1CB76750462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 smtClean="0"/>
              <a:t>Next Steps /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 bwMode="auto">
          <a:xfrm>
            <a:off x="142874" y="790575"/>
            <a:ext cx="8934451" cy="5486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altLang="ko-KR" dirty="0"/>
              <a:t>P2413 </a:t>
            </a:r>
            <a:r>
              <a:rPr lang="en-US" altLang="ko-KR" dirty="0" smtClean="0"/>
              <a:t>completed its initial </a:t>
            </a:r>
            <a:r>
              <a:rPr lang="en-US" altLang="ko-KR" dirty="0"/>
              <a:t>working group meeting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1</a:t>
            </a:r>
            <a:r>
              <a:rPr lang="en-US" altLang="ko-KR" sz="1900" baseline="30000" dirty="0" smtClean="0"/>
              <a:t>st</a:t>
            </a:r>
            <a:r>
              <a:rPr lang="en-US" altLang="ko-KR" sz="1900" dirty="0" smtClean="0"/>
              <a:t> WG meeting completed 10-11 </a:t>
            </a:r>
            <a:r>
              <a:rPr lang="en-US" altLang="ko-KR" sz="1900" dirty="0"/>
              <a:t>July in </a:t>
            </a:r>
            <a:r>
              <a:rPr lang="en-US" altLang="ko-KR" sz="1900" dirty="0" smtClean="0"/>
              <a:t>Munich</a:t>
            </a:r>
            <a:r>
              <a:rPr lang="en-US" altLang="ko-KR" sz="1900" dirty="0"/>
              <a:t>, Germany 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2</a:t>
            </a:r>
            <a:r>
              <a:rPr lang="en-US" altLang="ko-KR" sz="1900" baseline="30000" dirty="0" smtClean="0"/>
              <a:t>nd</a:t>
            </a:r>
            <a:r>
              <a:rPr lang="en-US" altLang="ko-KR" sz="1900" dirty="0" smtClean="0"/>
              <a:t>  WG meeting scheduled for September 16&amp;17 in the San Francisco bay area just prior to the IOT workshop (see below)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Broad desire to add to, not replicate, existing work inspired formation two sub-committees </a:t>
            </a:r>
          </a:p>
          <a:p>
            <a:pPr lvl="2">
              <a:buFontTx/>
              <a:buChar char="•"/>
              <a:defRPr/>
            </a:pPr>
            <a:r>
              <a:rPr lang="en-US" altLang="ko-KR" sz="1900" dirty="0" smtClean="0"/>
              <a:t>One is responsible for reviewing the forthcoming oneM2M Release 1 specifications, providing comments to oneM2M and identifying portions for potential re-use</a:t>
            </a:r>
          </a:p>
          <a:p>
            <a:pPr lvl="2">
              <a:buFontTx/>
              <a:buChar char="•"/>
              <a:defRPr/>
            </a:pPr>
            <a:r>
              <a:rPr lang="en-US" altLang="ko-KR" sz="1900" dirty="0" smtClean="0"/>
              <a:t>A second is broadly reviewing the standardization landscape and potential liaisons</a:t>
            </a:r>
            <a:endParaRPr lang="en-US" altLang="ko-KR" sz="1900" dirty="0"/>
          </a:p>
          <a:p>
            <a:pPr lvl="1">
              <a:buFontTx/>
              <a:buChar char="•"/>
              <a:defRPr/>
            </a:pPr>
            <a:r>
              <a:rPr lang="en-US" sz="1900" dirty="0" smtClean="0"/>
              <a:t>http</a:t>
            </a:r>
            <a:r>
              <a:rPr lang="en-US" sz="1900" dirty="0"/>
              <a:t>://grouper.ieee.org/groups/2413/</a:t>
            </a:r>
            <a:endParaRPr lang="en-US" altLang="ko-KR" sz="1900" dirty="0"/>
          </a:p>
          <a:p>
            <a:pPr>
              <a:buFontTx/>
              <a:buChar char="•"/>
              <a:defRPr/>
            </a:pPr>
            <a:r>
              <a:rPr lang="en-US" altLang="ko-KR" dirty="0" smtClean="0"/>
              <a:t>IEEE-SA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workshop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18-19 September 2014 in Mountain View, CA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Featuring panels and speakers on various IoT topics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More information at iot.ieeesa-events.org</a:t>
            </a:r>
          </a:p>
          <a:p>
            <a:pPr>
              <a:buFontTx/>
              <a:buChar char="•"/>
              <a:defRPr/>
            </a:pPr>
            <a:r>
              <a:rPr lang="en-US" altLang="ko-KR" dirty="0" smtClean="0"/>
              <a:t>Convergence of Smart Homes and Building Architectures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IEEE-SA Industry Connections program for pre-standards work</a:t>
            </a:r>
          </a:p>
          <a:p>
            <a:pPr lvl="1">
              <a:buFontTx/>
              <a:buChar char="•"/>
              <a:defRPr/>
            </a:pPr>
            <a:r>
              <a:rPr lang="en-US" altLang="ko-KR" sz="1900" dirty="0" smtClean="0"/>
              <a:t>Find out more at http://standards.ieee.org/develop/indconn/iccshba/index.html</a:t>
            </a:r>
          </a:p>
          <a:p>
            <a:pPr lvl="1"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GB" alt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06695-E5AF-4161-86FD-84ED366713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GSC#18_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GSC#18_presentation template</Template>
  <TotalTime>938</TotalTime>
  <Words>1148</Words>
  <Application>Microsoft Office PowerPoint</Application>
  <PresentationFormat>On-screen Show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GSC#18_presentation template</vt:lpstr>
      <vt:lpstr>IEEE Standards association and iot</vt:lpstr>
      <vt:lpstr>IEEE initiatives</vt:lpstr>
      <vt:lpstr>IEEE initiatives</vt:lpstr>
      <vt:lpstr>Common Themes and Challenges</vt:lpstr>
      <vt:lpstr>IEEE-Standards Association IOT: ACTIVITIES</vt:lpstr>
      <vt:lpstr>Newest IOT Activity</vt:lpstr>
      <vt:lpstr>IEEE Architecture for IoT</vt:lpstr>
      <vt:lpstr>IEEE P2413 and other bodies</vt:lpstr>
      <vt:lpstr>Next Steps / Actions</vt:lpstr>
      <vt:lpstr>Slide 10</vt:lpstr>
      <vt:lpstr>IEEE-SA INTERNET OF THINGS: PRESENCE</vt:lpstr>
      <vt:lpstr>Key ieee iot initiative resources</vt:lpstr>
      <vt:lpstr>IEEE Iot initiative structure</vt:lpstr>
    </vt:vector>
  </TitlesOfParts>
  <Company>ETSI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Standards Association and IOT</dc:title>
  <dc:creator>IEEE-SA</dc:creator>
  <dc:description>© ETSI 2014. All rights reserved</dc:description>
  <cp:lastModifiedBy>pritchard</cp:lastModifiedBy>
  <cp:revision>80</cp:revision>
  <cp:lastPrinted>2014-07-18T15:07:45Z</cp:lastPrinted>
  <dcterms:created xsi:type="dcterms:W3CDTF">2014-05-13T11:32:57Z</dcterms:created>
  <dcterms:modified xsi:type="dcterms:W3CDTF">2014-07-20T16:41:24Z</dcterms:modified>
  <cp:contentStatus>February 2009</cp:contentStatus>
</cp:coreProperties>
</file>