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3"/>
    <p:sldMasterId id="2147484195" r:id="rId4"/>
  </p:sldMasterIdLst>
  <p:notesMasterIdLst>
    <p:notesMasterId r:id="rId19"/>
  </p:notesMasterIdLst>
  <p:handoutMasterIdLst>
    <p:handoutMasterId r:id="rId20"/>
  </p:handoutMasterIdLst>
  <p:sldIdLst>
    <p:sldId id="280" r:id="rId5"/>
    <p:sldId id="284" r:id="rId6"/>
    <p:sldId id="286" r:id="rId7"/>
    <p:sldId id="298" r:id="rId8"/>
    <p:sldId id="297" r:id="rId9"/>
    <p:sldId id="295" r:id="rId10"/>
    <p:sldId id="290" r:id="rId11"/>
    <p:sldId id="296" r:id="rId12"/>
    <p:sldId id="294" r:id="rId13"/>
    <p:sldId id="293" r:id="rId14"/>
    <p:sldId id="281" r:id="rId15"/>
    <p:sldId id="299" r:id="rId16"/>
    <p:sldId id="300" r:id="rId17"/>
    <p:sldId id="292" r:id="rId18"/>
  </p:sldIdLst>
  <p:sldSz cx="12188825" cy="6858000"/>
  <p:notesSz cx="6794500" cy="99314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4">
          <p15:clr>
            <a:srgbClr val="A4A3A4"/>
          </p15:clr>
        </p15:guide>
        <p15:guide id="2" pos="188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72A8"/>
    <a:srgbClr val="006D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67" autoAdjust="0"/>
    <p:restoredTop sz="94494"/>
  </p:normalViewPr>
  <p:slideViewPr>
    <p:cSldViewPr showGuides="1">
      <p:cViewPr varScale="1">
        <p:scale>
          <a:sx n="86" d="100"/>
          <a:sy n="86" d="100"/>
        </p:scale>
        <p:origin x="800" y="20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howGuides="1">
      <p:cViewPr varScale="1">
        <p:scale>
          <a:sx n="59" d="100"/>
          <a:sy n="59" d="100"/>
        </p:scale>
        <p:origin x="-1752" y="-72"/>
      </p:cViewPr>
      <p:guideLst>
        <p:guide orient="horz" pos="2844"/>
        <p:guide pos="188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handoutMaster" Target="handoutMasters/handoutMaster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85771" tIns="42885" rIns="85771" bIns="42885" rtlCol="0"/>
          <a:lstStyle>
            <a:lvl1pPr algn="l">
              <a:defRPr sz="1100">
                <a:latin typeface="Calibri" charset="0"/>
                <a:ea typeface="Microsoft YaHei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85771" tIns="42885" rIns="85771" bIns="42885" rtlCol="0"/>
          <a:lstStyle>
            <a:lvl1pPr algn="r">
              <a:defRPr sz="1100">
                <a:latin typeface="Calibri" charset="0"/>
                <a:ea typeface="Microsoft YaHei" charset="-122"/>
              </a:defRPr>
            </a:lvl1pPr>
          </a:lstStyle>
          <a:p>
            <a:pPr>
              <a:defRPr/>
            </a:pPr>
            <a:fld id="{E541F2E9-B573-4209-B338-77F4DE29E06C}" type="datetimeFigureOut">
              <a:rPr lang="en-US"/>
              <a:pPr>
                <a:defRPr/>
              </a:pPr>
              <a:t>9/19/17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85771" tIns="42885" rIns="85771" bIns="42885" rtlCol="0" anchor="b"/>
          <a:lstStyle>
            <a:lvl1pPr algn="l">
              <a:defRPr sz="1100">
                <a:latin typeface="Calibri" charset="0"/>
                <a:ea typeface="Microsoft YaHei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85771" tIns="42885" rIns="85771" bIns="42885" rtlCol="0" anchor="b"/>
          <a:lstStyle>
            <a:lvl1pPr algn="r">
              <a:defRPr sz="1100">
                <a:latin typeface="Calibri" charset="0"/>
                <a:ea typeface="Microsoft YaHei" charset="-122"/>
              </a:defRPr>
            </a:lvl1pPr>
          </a:lstStyle>
          <a:p>
            <a:pPr>
              <a:defRPr/>
            </a:pPr>
            <a:fld id="{AC5DBF57-BFD6-4135-A46E-EB13792144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28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0488" y="754063"/>
            <a:ext cx="6613525" cy="372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16463"/>
            <a:ext cx="5435600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4798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679018" algn="l"/>
                <a:tab pos="1358036" algn="l"/>
                <a:tab pos="2037055" algn="l"/>
                <a:tab pos="2716073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44925" y="0"/>
            <a:ext cx="294798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679018" algn="l"/>
                <a:tab pos="1358036" algn="l"/>
                <a:tab pos="2037055" algn="l"/>
                <a:tab pos="2716073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434513"/>
            <a:ext cx="294798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679018" algn="l"/>
                <a:tab pos="1358036" algn="l"/>
                <a:tab pos="2037055" algn="l"/>
                <a:tab pos="2716073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844925" y="9434513"/>
            <a:ext cx="294798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679018" algn="l"/>
                <a:tab pos="1358036" algn="l"/>
                <a:tab pos="2037055" algn="l"/>
                <a:tab pos="2716073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fld id="{5F66BF5F-297D-4BEE-993F-76DABCAE22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35172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77863" algn="l"/>
                <a:tab pos="1357313" algn="l"/>
                <a:tab pos="2036763" algn="l"/>
                <a:tab pos="27146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77863" algn="l"/>
                <a:tab pos="1357313" algn="l"/>
                <a:tab pos="2036763" algn="l"/>
                <a:tab pos="27146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77863" algn="l"/>
                <a:tab pos="1357313" algn="l"/>
                <a:tab pos="2036763" algn="l"/>
                <a:tab pos="27146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77863" algn="l"/>
                <a:tab pos="1357313" algn="l"/>
                <a:tab pos="2036763" algn="l"/>
                <a:tab pos="27146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77863" algn="l"/>
                <a:tab pos="1357313" algn="l"/>
                <a:tab pos="2036763" algn="l"/>
                <a:tab pos="27146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77863" algn="l"/>
                <a:tab pos="1357313" algn="l"/>
                <a:tab pos="2036763" algn="l"/>
                <a:tab pos="27146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77863" algn="l"/>
                <a:tab pos="1357313" algn="l"/>
                <a:tab pos="2036763" algn="l"/>
                <a:tab pos="27146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77863" algn="l"/>
                <a:tab pos="1357313" algn="l"/>
                <a:tab pos="2036763" algn="l"/>
                <a:tab pos="27146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77863" algn="l"/>
                <a:tab pos="1357313" algn="l"/>
                <a:tab pos="2036763" algn="l"/>
                <a:tab pos="27146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300" smtClean="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3GPP RAN HSPA and LTE standardization status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77863" algn="l"/>
                <a:tab pos="1357313" algn="l"/>
                <a:tab pos="2036763" algn="l"/>
                <a:tab pos="27146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77863" algn="l"/>
                <a:tab pos="1357313" algn="l"/>
                <a:tab pos="2036763" algn="l"/>
                <a:tab pos="27146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77863" algn="l"/>
                <a:tab pos="1357313" algn="l"/>
                <a:tab pos="2036763" algn="l"/>
                <a:tab pos="27146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77863" algn="l"/>
                <a:tab pos="1357313" algn="l"/>
                <a:tab pos="2036763" algn="l"/>
                <a:tab pos="27146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77863" algn="l"/>
                <a:tab pos="1357313" algn="l"/>
                <a:tab pos="2036763" algn="l"/>
                <a:tab pos="27146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77863" algn="l"/>
                <a:tab pos="1357313" algn="l"/>
                <a:tab pos="2036763" algn="l"/>
                <a:tab pos="27146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77863" algn="l"/>
                <a:tab pos="1357313" algn="l"/>
                <a:tab pos="2036763" algn="l"/>
                <a:tab pos="27146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77863" algn="l"/>
                <a:tab pos="1357313" algn="l"/>
                <a:tab pos="2036763" algn="l"/>
                <a:tab pos="27146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77863" algn="l"/>
                <a:tab pos="1357313" algn="l"/>
                <a:tab pos="2036763" algn="l"/>
                <a:tab pos="27146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300" smtClean="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2013-03-05 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77863" algn="l"/>
                <a:tab pos="1357313" algn="l"/>
                <a:tab pos="2036763" algn="l"/>
                <a:tab pos="27146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77863" algn="l"/>
                <a:tab pos="1357313" algn="l"/>
                <a:tab pos="2036763" algn="l"/>
                <a:tab pos="27146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77863" algn="l"/>
                <a:tab pos="1357313" algn="l"/>
                <a:tab pos="2036763" algn="l"/>
                <a:tab pos="27146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77863" algn="l"/>
                <a:tab pos="1357313" algn="l"/>
                <a:tab pos="2036763" algn="l"/>
                <a:tab pos="27146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77863" algn="l"/>
                <a:tab pos="1357313" algn="l"/>
                <a:tab pos="2036763" algn="l"/>
                <a:tab pos="27146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77863" algn="l"/>
                <a:tab pos="1357313" algn="l"/>
                <a:tab pos="2036763" algn="l"/>
                <a:tab pos="27146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77863" algn="l"/>
                <a:tab pos="1357313" algn="l"/>
                <a:tab pos="2036763" algn="l"/>
                <a:tab pos="27146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77863" algn="l"/>
                <a:tab pos="1357313" algn="l"/>
                <a:tab pos="2036763" algn="l"/>
                <a:tab pos="27146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77863" algn="l"/>
                <a:tab pos="1357313" algn="l"/>
                <a:tab pos="2036763" algn="l"/>
                <a:tab pos="27146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300" smtClean="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 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77863" algn="l"/>
                <a:tab pos="1357313" algn="l"/>
                <a:tab pos="2036763" algn="l"/>
                <a:tab pos="27146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77863" algn="l"/>
                <a:tab pos="1357313" algn="l"/>
                <a:tab pos="2036763" algn="l"/>
                <a:tab pos="27146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77863" algn="l"/>
                <a:tab pos="1357313" algn="l"/>
                <a:tab pos="2036763" algn="l"/>
                <a:tab pos="27146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77863" algn="l"/>
                <a:tab pos="1357313" algn="l"/>
                <a:tab pos="2036763" algn="l"/>
                <a:tab pos="27146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77863" algn="l"/>
                <a:tab pos="1357313" algn="l"/>
                <a:tab pos="2036763" algn="l"/>
                <a:tab pos="27146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77863" algn="l"/>
                <a:tab pos="1357313" algn="l"/>
                <a:tab pos="2036763" algn="l"/>
                <a:tab pos="27146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77863" algn="l"/>
                <a:tab pos="1357313" algn="l"/>
                <a:tab pos="2036763" algn="l"/>
                <a:tab pos="27146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77863" algn="l"/>
                <a:tab pos="1357313" algn="l"/>
                <a:tab pos="2036763" algn="l"/>
                <a:tab pos="27146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77863" algn="l"/>
                <a:tab pos="1357313" algn="l"/>
                <a:tab pos="2036763" algn="l"/>
                <a:tab pos="27146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hangingPunct="1">
              <a:spcBef>
                <a:spcPct val="0"/>
              </a:spcBef>
            </a:pPr>
            <a:fld id="{F076A944-7419-4D1B-AEA4-42F0DE54A12E}" type="slidenum">
              <a:rPr lang="en-US" altLang="en-US" sz="13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hangingPunct="1">
                <a:spcBef>
                  <a:spcPct val="0"/>
                </a:spcBef>
              </a:pPr>
              <a:t>13</a:t>
            </a:fld>
            <a:endParaRPr lang="en-US" altLang="en-US" sz="130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4413" cy="3429000"/>
          </a:xfrm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  <a:latin typeface="Calibri" panose="020F0502020204030204" pitchFamily="34" charset="0"/>
              </a:rPr>
              <a:t>The timeline shown above is the timeline agreed in close collaboration with the industry as a whole as a challenging but realistic development plan.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v-SE" altLang="en-US" smtClean="0"/>
              <a:t>It is closely coordinated with the development of technical specifications in external standards development organizations/partnerships.</a:t>
            </a:r>
          </a:p>
          <a:p>
            <a:endParaRPr lang="en-US" altLang="en-US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en-US" altLang="en-US" smtClean="0">
                <a:solidFill>
                  <a:schemeClr val="tx1"/>
                </a:solidFill>
                <a:latin typeface="Calibri" panose="020F0502020204030204" pitchFamily="34" charset="0"/>
              </a:rPr>
              <a:t>We can anticipate that between now and 2020 when the final specifications are approved there will be many 5G technologies and elements of IMT-2020 being developed and trialed, but large-scale deployments of IMT-2020 are not expected to commence before year 2020.</a:t>
            </a:r>
          </a:p>
          <a:p>
            <a:endParaRPr lang="en-US" altLang="en-US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sv-SE" altLang="en-US" smtClean="0"/>
          </a:p>
        </p:txBody>
      </p:sp>
    </p:spTree>
    <p:extLst>
      <p:ext uri="{BB962C8B-B14F-4D97-AF65-F5344CB8AC3E}">
        <p14:creationId xmlns:p14="http://schemas.microsoft.com/office/powerpoint/2010/main" val="1579929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N" dirty="0"/>
          </a:p>
        </p:txBody>
      </p:sp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2422004" y="620689"/>
            <a:ext cx="9154046" cy="648072"/>
          </a:xfrm>
        </p:spPr>
        <p:txBody>
          <a:bodyPr/>
          <a:lstStyle>
            <a:lvl1pPr>
              <a:defRPr b="1">
                <a:solidFill>
                  <a:srgbClr val="006DA7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Pg  </a:t>
            </a:r>
            <a:fld id="{32AC8841-0744-4020-931F-BA40C1EC80D7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| </a:t>
            </a:r>
          </a:p>
        </p:txBody>
      </p:sp>
    </p:spTree>
    <p:extLst>
      <p:ext uri="{BB962C8B-B14F-4D97-AF65-F5344CB8AC3E}">
        <p14:creationId xmlns:p14="http://schemas.microsoft.com/office/powerpoint/2010/main" val="4148107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8"/>
          <p:cNvSpPr txBox="1">
            <a:spLocks noChangeArrowheads="1"/>
          </p:cNvSpPr>
          <p:nvPr userDrawn="1"/>
        </p:nvSpPr>
        <p:spPr bwMode="auto">
          <a:xfrm>
            <a:off x="4581525" y="6292850"/>
            <a:ext cx="35290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400">
                <a:solidFill>
                  <a:srgbClr val="404040"/>
                </a:solidFill>
                <a:latin typeface="Verdana" panose="020B0604030504040204" pitchFamily="34" charset="0"/>
              </a:rPr>
              <a:t>26-27 September 2017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6200" cy="595709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6200" cy="368458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0613" y="1681163"/>
            <a:ext cx="5181600" cy="595709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0613" y="2505075"/>
            <a:ext cx="518160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1"/>
          </p:nvPr>
        </p:nvSpPr>
        <p:spPr>
          <a:xfrm>
            <a:off x="2422004" y="620689"/>
            <a:ext cx="9154046" cy="648072"/>
          </a:xfrm>
        </p:spPr>
        <p:txBody>
          <a:bodyPr/>
          <a:lstStyle>
            <a:lvl1pPr>
              <a:defRPr b="1">
                <a:solidFill>
                  <a:srgbClr val="006DA7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sldNum" idx="12"/>
          </p:nvPr>
        </p:nvSpPr>
        <p:spPr>
          <a:xfrm>
            <a:off x="365125" y="6308725"/>
            <a:ext cx="2527300" cy="354013"/>
          </a:xfrm>
        </p:spPr>
        <p:txBody>
          <a:bodyPr/>
          <a:lstStyle>
            <a:lvl1pPr>
              <a:defRPr sz="1400" b="0" i="0">
                <a:latin typeface="Verdana" charset="0"/>
                <a:ea typeface="Verdana" charset="0"/>
                <a:cs typeface="Verdana" charset="0"/>
              </a:defRPr>
            </a:lvl1pPr>
          </a:lstStyle>
          <a:p>
            <a:pPr>
              <a:defRPr/>
            </a:pPr>
            <a:r>
              <a:rPr lang="en-US" altLang="en-US"/>
              <a:t>Pg  </a:t>
            </a:r>
            <a:fld id="{DCF2DC06-BD8F-4AA6-BDB4-974CA9C519DD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| </a:t>
            </a:r>
          </a:p>
        </p:txBody>
      </p:sp>
    </p:spTree>
    <p:extLst>
      <p:ext uri="{BB962C8B-B14F-4D97-AF65-F5344CB8AC3E}">
        <p14:creationId xmlns:p14="http://schemas.microsoft.com/office/powerpoint/2010/main" val="1120736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7"/>
          <p:cNvSpPr txBox="1">
            <a:spLocks noChangeArrowheads="1"/>
          </p:cNvSpPr>
          <p:nvPr userDrawn="1"/>
        </p:nvSpPr>
        <p:spPr bwMode="auto">
          <a:xfrm>
            <a:off x="4581525" y="6292850"/>
            <a:ext cx="35290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400">
                <a:solidFill>
                  <a:srgbClr val="404040"/>
                </a:solidFill>
                <a:latin typeface="Verdana" panose="020B0604030504040204" pitchFamily="34" charset="0"/>
              </a:rPr>
              <a:t>26-27 September 2017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2133972" y="1988840"/>
            <a:ext cx="8105949" cy="3175794"/>
          </a:xfrm>
        </p:spPr>
        <p:txBody>
          <a:bodyPr/>
          <a:lstStyle/>
          <a:p>
            <a:pPr lvl="1"/>
            <a:endParaRPr lang="en-IN" dirty="0"/>
          </a:p>
        </p:txBody>
      </p:sp>
      <p:sp>
        <p:nvSpPr>
          <p:cNvPr id="7" name="Content Placeholder 2"/>
          <p:cNvSpPr>
            <a:spLocks noGrp="1"/>
          </p:cNvSpPr>
          <p:nvPr>
            <p:ph idx="11"/>
          </p:nvPr>
        </p:nvSpPr>
        <p:spPr>
          <a:xfrm>
            <a:off x="2422004" y="620689"/>
            <a:ext cx="9154046" cy="648072"/>
          </a:xfrm>
        </p:spPr>
        <p:txBody>
          <a:bodyPr/>
          <a:lstStyle>
            <a:lvl1pPr>
              <a:defRPr b="1">
                <a:solidFill>
                  <a:srgbClr val="006DA7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lide Number Placeholder 2"/>
          <p:cNvSpPr>
            <a:spLocks noGrp="1" noChangeArrowheads="1"/>
          </p:cNvSpPr>
          <p:nvPr>
            <p:ph type="sldNum" idx="12"/>
          </p:nvPr>
        </p:nvSpPr>
        <p:spPr>
          <a:xfrm>
            <a:off x="365125" y="6308725"/>
            <a:ext cx="2527300" cy="354013"/>
          </a:xfrm>
        </p:spPr>
        <p:txBody>
          <a:bodyPr/>
          <a:lstStyle>
            <a:lvl1pPr>
              <a:defRPr sz="1400" b="0" i="0">
                <a:latin typeface="Verdana" charset="0"/>
                <a:ea typeface="Verdana" charset="0"/>
                <a:cs typeface="Verdana" charset="0"/>
              </a:defRPr>
            </a:lvl1pPr>
          </a:lstStyle>
          <a:p>
            <a:pPr>
              <a:defRPr/>
            </a:pPr>
            <a:r>
              <a:rPr lang="en-US" altLang="en-US"/>
              <a:t>Pg  </a:t>
            </a:r>
            <a:fld id="{665592A5-C2C5-4BEB-9320-1F52B9B6ECA1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| </a:t>
            </a:r>
          </a:p>
        </p:txBody>
      </p:sp>
    </p:spTree>
    <p:extLst>
      <p:ext uri="{BB962C8B-B14F-4D97-AF65-F5344CB8AC3E}">
        <p14:creationId xmlns:p14="http://schemas.microsoft.com/office/powerpoint/2010/main" val="3624651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/>
          <p:cNvSpPr txBox="1">
            <a:spLocks noChangeArrowheads="1"/>
          </p:cNvSpPr>
          <p:nvPr userDrawn="1"/>
        </p:nvSpPr>
        <p:spPr bwMode="auto">
          <a:xfrm>
            <a:off x="4581525" y="6292850"/>
            <a:ext cx="35290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400">
                <a:solidFill>
                  <a:srgbClr val="404040"/>
                </a:solidFill>
                <a:latin typeface="Verdana" panose="020B0604030504040204" pitchFamily="34" charset="0"/>
              </a:rPr>
              <a:t>26-27 September 2017</a:t>
            </a:r>
          </a:p>
        </p:txBody>
      </p:sp>
      <p:sp>
        <p:nvSpPr>
          <p:cNvPr id="3" name="Slide Number Placeholder 2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 altLang="en-US"/>
              <a:t>Pg.  </a:t>
            </a:r>
            <a:fld id="{6C812D84-FEA5-4FFC-B457-0168A5B7D964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1559954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7"/>
          <p:cNvSpPr txBox="1">
            <a:spLocks noChangeArrowheads="1"/>
          </p:cNvSpPr>
          <p:nvPr userDrawn="1"/>
        </p:nvSpPr>
        <p:spPr bwMode="auto">
          <a:xfrm>
            <a:off x="4581525" y="6292850"/>
            <a:ext cx="35290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400">
                <a:solidFill>
                  <a:srgbClr val="404040"/>
                </a:solidFill>
                <a:latin typeface="Verdana" panose="020B0604030504040204" pitchFamily="34" charset="0"/>
              </a:rPr>
              <a:t>26-27 September 2017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2494012" y="2852935"/>
            <a:ext cx="8105949" cy="2967633"/>
          </a:xfrm>
        </p:spPr>
        <p:txBody>
          <a:bodyPr/>
          <a:lstStyle/>
          <a:p>
            <a:pPr lvl="1"/>
            <a:endParaRPr lang="en-IN" dirty="0"/>
          </a:p>
        </p:txBody>
      </p:sp>
      <p:sp>
        <p:nvSpPr>
          <p:cNvPr id="7" name="Content Placeholder 2"/>
          <p:cNvSpPr>
            <a:spLocks noGrp="1"/>
          </p:cNvSpPr>
          <p:nvPr>
            <p:ph idx="11"/>
          </p:nvPr>
        </p:nvSpPr>
        <p:spPr>
          <a:xfrm>
            <a:off x="2422004" y="620689"/>
            <a:ext cx="9154046" cy="648072"/>
          </a:xfrm>
        </p:spPr>
        <p:txBody>
          <a:bodyPr/>
          <a:lstStyle>
            <a:lvl1pPr>
              <a:defRPr b="1">
                <a:solidFill>
                  <a:srgbClr val="006DA7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half" idx="12"/>
          </p:nvPr>
        </p:nvSpPr>
        <p:spPr>
          <a:xfrm>
            <a:off x="2453988" y="1412776"/>
            <a:ext cx="5156200" cy="1296144"/>
          </a:xfrm>
        </p:spPr>
        <p:txBody>
          <a:bodyPr/>
          <a:lstStyle>
            <a:lvl2pPr marL="742950" marR="0" indent="-285750" algn="l" defTabSz="457200" rtl="0" eaLnBrk="0" fontAlgn="base" latinLnBrk="0" hangingPunct="0">
              <a:lnSpc>
                <a:spcPct val="94000"/>
              </a:lnSpc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SzPct val="100000"/>
              <a:buFont typeface="Arial" charset="0"/>
              <a:buChar char="•"/>
              <a:tabLst/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 altLang="en-US"/>
              <a:t>Pg  </a:t>
            </a:r>
            <a:fld id="{8E61889B-DC6B-4FEC-BEE9-A8B5AD3577A1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| </a:t>
            </a:r>
          </a:p>
        </p:txBody>
      </p:sp>
    </p:spTree>
    <p:extLst>
      <p:ext uri="{BB962C8B-B14F-4D97-AF65-F5344CB8AC3E}">
        <p14:creationId xmlns:p14="http://schemas.microsoft.com/office/powerpoint/2010/main" val="3742049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529030" y="1800000"/>
            <a:ext cx="11132886" cy="385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4798" y="239718"/>
            <a:ext cx="9990182" cy="108537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82600" y="6346825"/>
            <a:ext cx="249238" cy="244475"/>
          </a:xfrm>
        </p:spPr>
        <p:txBody>
          <a:bodyPr/>
          <a:lstStyle>
            <a:lvl1pPr>
              <a:defRPr sz="1200" smtClean="0">
                <a:latin typeface="Verdana" panose="020B0604030504040204" pitchFamily="34" charset="0"/>
                <a:ea typeface="Microsoft YaHei" panose="020B0503020204020204" pitchFamily="34" charset="-122"/>
              </a:defRPr>
            </a:lvl1pPr>
          </a:lstStyle>
          <a:p>
            <a:fld id="{D68CBCF9-6E38-435B-91BC-C265C2783B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45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53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jpeg"/><Relationship Id="rId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theme" Target="../theme/theme2.xml"/><Relationship Id="rId3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4037013" y="6356350"/>
            <a:ext cx="411321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sldNum"/>
          </p:nvPr>
        </p:nvSpPr>
        <p:spPr bwMode="auto">
          <a:xfrm>
            <a:off x="365125" y="6315075"/>
            <a:ext cx="2527300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b="0" i="0">
                <a:solidFill>
                  <a:srgbClr val="000000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pPr>
              <a:defRPr/>
            </a:pPr>
            <a:r>
              <a:rPr lang="en-US" altLang="en-US"/>
              <a:t>Pg  </a:t>
            </a:r>
            <a:fld id="{3803A0CF-7645-4CA1-934B-AC87A8DB99E7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| 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3050"/>
            <a:ext cx="10966450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17638"/>
            <a:ext cx="10966450" cy="452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2124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pic>
        <p:nvPicPr>
          <p:cNvPr id="1030" name="Picture 3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7388" y="6237288"/>
            <a:ext cx="1098550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31" name="Straight Connector 9"/>
          <p:cNvCxnSpPr>
            <a:cxnSpLocks noChangeShapeType="1"/>
          </p:cNvCxnSpPr>
          <p:nvPr userDrawn="1"/>
        </p:nvCxnSpPr>
        <p:spPr bwMode="auto">
          <a:xfrm>
            <a:off x="365125" y="6092825"/>
            <a:ext cx="11580813" cy="0"/>
          </a:xfrm>
          <a:prstGeom prst="line">
            <a:avLst/>
          </a:prstGeom>
          <a:noFill/>
          <a:ln w="9525">
            <a:solidFill>
              <a:srgbClr val="006DA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32" name="TextBox 7"/>
          <p:cNvSpPr txBox="1">
            <a:spLocks noChangeArrowheads="1"/>
          </p:cNvSpPr>
          <p:nvPr userDrawn="1"/>
        </p:nvSpPr>
        <p:spPr bwMode="auto">
          <a:xfrm>
            <a:off x="4581525" y="6292850"/>
            <a:ext cx="35290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400">
                <a:solidFill>
                  <a:srgbClr val="404040"/>
                </a:solidFill>
                <a:latin typeface="Verdana" panose="020B0604030504040204" pitchFamily="34" charset="0"/>
              </a:rPr>
              <a:t>26-27 September 2017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19" r:id="rId1"/>
    <p:sldLayoutId id="2147484421" r:id="rId2"/>
    <p:sldLayoutId id="2147484422" r:id="rId3"/>
    <p:sldLayoutId id="2147484423" r:id="rId4"/>
    <p:sldLayoutId id="2147484424" r:id="rId5"/>
    <p:sldLayoutId id="2147484425" r:id="rId6"/>
  </p:sldLayoutIdLst>
  <p:hf hdr="0" ftr="0" dt="0"/>
  <p:txStyles>
    <p:titleStyle>
      <a:lvl1pPr algn="l" defTabSz="457200" rtl="0" eaLnBrk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FFFFFF"/>
          </a:solidFill>
          <a:latin typeface="+mj-lt"/>
          <a:ea typeface="Microsoft YaHei" charset="-122"/>
          <a:cs typeface="Microsoft YaHei" charset="0"/>
        </a:defRPr>
      </a:lvl1pPr>
      <a:lvl2pPr algn="l" defTabSz="457200" rtl="0" eaLnBrk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Consolas" charset="0"/>
          <a:ea typeface="Microsoft YaHei" panose="020B0503020204020204" pitchFamily="34" charset="-122"/>
          <a:cs typeface="Microsoft YaHei" charset="0"/>
        </a:defRPr>
      </a:lvl2pPr>
      <a:lvl3pPr algn="l" defTabSz="457200" rtl="0" eaLnBrk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Consolas" charset="0"/>
          <a:ea typeface="Microsoft YaHei" panose="020B0503020204020204" pitchFamily="34" charset="-122"/>
          <a:cs typeface="Microsoft YaHei" charset="0"/>
        </a:defRPr>
      </a:lvl3pPr>
      <a:lvl4pPr algn="l" defTabSz="457200" rtl="0" eaLnBrk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Consolas" charset="0"/>
          <a:ea typeface="Microsoft YaHei" panose="020B0503020204020204" pitchFamily="34" charset="-122"/>
          <a:cs typeface="Microsoft YaHei" charset="0"/>
        </a:defRPr>
      </a:lvl4pPr>
      <a:lvl5pPr algn="l" defTabSz="457200" rtl="0" eaLnBrk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Consolas" charset="0"/>
          <a:ea typeface="Microsoft YaHei" panose="020B0503020204020204" pitchFamily="34" charset="-122"/>
          <a:cs typeface="Microsoft YaHei" charset="0"/>
        </a:defRPr>
      </a:lvl5pPr>
      <a:lvl6pPr marL="2514600" indent="-228600" algn="l" defTabSz="457200" rtl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Trebuchet MS" panose="020B0603020202020204" pitchFamily="34" charset="0"/>
          <a:ea typeface="Microsoft YaHei" panose="020B0503020204020204" pitchFamily="34" charset="-122"/>
        </a:defRPr>
      </a:lvl6pPr>
      <a:lvl7pPr marL="2971800" indent="-228600" algn="l" defTabSz="457200" rtl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Trebuchet MS" panose="020B0603020202020204" pitchFamily="34" charset="0"/>
          <a:ea typeface="Microsoft YaHei" panose="020B0503020204020204" pitchFamily="34" charset="-122"/>
        </a:defRPr>
      </a:lvl7pPr>
      <a:lvl8pPr marL="3429000" indent="-228600" algn="l" defTabSz="457200" rtl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Trebuchet MS" panose="020B0603020202020204" pitchFamily="34" charset="0"/>
          <a:ea typeface="Microsoft YaHei" panose="020B0503020204020204" pitchFamily="34" charset="-122"/>
        </a:defRPr>
      </a:lvl8pPr>
      <a:lvl9pPr marL="3886200" indent="-228600" algn="l" defTabSz="457200" rtl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Trebuchet MS" panose="020B0603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57200" rtl="0" eaLnBrk="0" fontAlgn="base" hangingPunct="0">
        <a:lnSpc>
          <a:spcPct val="94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Verdana" charset="0"/>
          <a:ea typeface="Verdana" charset="0"/>
          <a:cs typeface="Verdana" charset="0"/>
        </a:defRPr>
      </a:lvl1pPr>
      <a:lvl2pPr marL="742950" indent="-285750" algn="l" defTabSz="457200" rtl="0" eaLnBrk="0" fontAlgn="base" hangingPunct="0">
        <a:lnSpc>
          <a:spcPct val="94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Verdana" charset="0"/>
          <a:ea typeface="Verdana" charset="0"/>
          <a:cs typeface="Verdana" charset="0"/>
        </a:defRPr>
      </a:lvl2pPr>
      <a:lvl3pPr marL="1143000" indent="-228600" algn="l" defTabSz="457200" rtl="0" eaLnBrk="0" fontAlgn="base" hangingPunct="0">
        <a:lnSpc>
          <a:spcPct val="94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Verdana" charset="0"/>
          <a:ea typeface="Verdana" charset="0"/>
          <a:cs typeface="Verdana" charset="0"/>
        </a:defRPr>
      </a:lvl3pPr>
      <a:lvl4pPr marL="1600200" indent="-228600" algn="l" defTabSz="457200" rtl="0" eaLnBrk="0" fontAlgn="base" hangingPunct="0">
        <a:lnSpc>
          <a:spcPct val="94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Verdana" charset="0"/>
          <a:ea typeface="Verdana" charset="0"/>
          <a:cs typeface="Verdana" charset="0"/>
        </a:defRPr>
      </a:lvl4pPr>
      <a:lvl5pPr marL="2057400" indent="-228600" algn="l" defTabSz="457200" rtl="0" eaLnBrk="0" fontAlgn="base" hangingPunct="0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Verdana" charset="0"/>
          <a:ea typeface="Verdana" charset="0"/>
          <a:cs typeface="Verdan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420" r:id="rId1"/>
  </p:sldLayoutIdLst>
  <p:hf hdr="0" ftr="0" dt="0"/>
  <p:txStyles>
    <p:titleStyle>
      <a:lvl1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Microsoft YaHei" charset="0"/>
        </a:defRPr>
      </a:lvl1pPr>
      <a:lvl2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  <a:cs typeface="Microsoft YaHei" charset="0"/>
        </a:defRPr>
      </a:lvl2pPr>
      <a:lvl3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  <a:cs typeface="Microsoft YaHei" charset="0"/>
        </a:defRPr>
      </a:lvl3pPr>
      <a:lvl4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  <a:cs typeface="Microsoft YaHei" charset="0"/>
        </a:defRPr>
      </a:lvl4pPr>
      <a:lvl5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  <a:cs typeface="Microsoft YaHei" charset="0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57200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Microsoft YaHei" charset="0"/>
        </a:defRPr>
      </a:lvl1pPr>
      <a:lvl2pPr marL="742950" indent="-285750" algn="l" defTabSz="457200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Microsoft YaHei" charset="0"/>
        </a:defRPr>
      </a:lvl2pPr>
      <a:lvl3pPr marL="11430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Microsoft YaHei" charset="0"/>
        </a:defRPr>
      </a:lvl3pPr>
      <a:lvl4pPr marL="16002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Microsoft YaHei" charset="0"/>
        </a:defRPr>
      </a:lvl4pPr>
      <a:lvl5pPr marL="20574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Microsoft YaHe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u.int/itu-t" TargetMode="External"/><Relationship Id="rId4" Type="http://schemas.openxmlformats.org/officeDocument/2006/relationships/hyperlink" Target="mailto:somitra@iiitd.ac.in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mailto:bruce.gracie@ericsson.com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itu.int/en/ITU-R/study-groups/rcpm/Pages/cpm-19.asp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218" name="Straight Connector 4"/>
          <p:cNvCxnSpPr>
            <a:cxnSpLocks noChangeShapeType="1"/>
          </p:cNvCxnSpPr>
          <p:nvPr/>
        </p:nvCxnSpPr>
        <p:spPr bwMode="auto">
          <a:xfrm>
            <a:off x="549275" y="5876925"/>
            <a:ext cx="11099800" cy="0"/>
          </a:xfrm>
          <a:prstGeom prst="line">
            <a:avLst/>
          </a:prstGeom>
          <a:noFill/>
          <a:ln w="127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" name="TextBox 4"/>
          <p:cNvSpPr txBox="1"/>
          <p:nvPr/>
        </p:nvSpPr>
        <p:spPr>
          <a:xfrm>
            <a:off x="8677275" y="6137275"/>
            <a:ext cx="1439863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HOSTED BY</a:t>
            </a:r>
          </a:p>
        </p:txBody>
      </p:sp>
      <p:pic>
        <p:nvPicPr>
          <p:cNvPr id="9220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5700" y="6021388"/>
            <a:ext cx="1603375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extBox 7"/>
          <p:cNvSpPr txBox="1">
            <a:spLocks noChangeArrowheads="1"/>
          </p:cNvSpPr>
          <p:nvPr/>
        </p:nvSpPr>
        <p:spPr bwMode="auto">
          <a:xfrm>
            <a:off x="4557713" y="6137275"/>
            <a:ext cx="35290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400">
                <a:solidFill>
                  <a:srgbClr val="404040"/>
                </a:solidFill>
                <a:latin typeface="Verdana" panose="020B0604030504040204" pitchFamily="34" charset="0"/>
              </a:rPr>
              <a:t>26-27 September 2017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655952"/>
              </p:ext>
            </p:extLst>
          </p:nvPr>
        </p:nvGraphicFramePr>
        <p:xfrm>
          <a:off x="549275" y="404813"/>
          <a:ext cx="7386638" cy="1511300"/>
        </p:xfrm>
        <a:graphic>
          <a:graphicData uri="http://schemas.openxmlformats.org/drawingml/2006/table">
            <a:tbl>
              <a:tblPr firstRow="1" bandRow="1"/>
              <a:tblGrid>
                <a:gridCol w="1630691">
                  <a:extLst>
                    <a:ext uri="{9D8B030D-6E8A-4147-A177-3AD203B41FA5}"/>
                  </a:extLst>
                </a:gridCol>
                <a:gridCol w="5755947">
                  <a:extLst>
                    <a:ext uri="{9D8B030D-6E8A-4147-A177-3AD203B41FA5}"/>
                  </a:extLst>
                </a:gridCol>
              </a:tblGrid>
              <a:tr h="3877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dirty="0" smtClean="0"/>
                        <a:t>Document No:</a:t>
                      </a:r>
                      <a:endParaRPr lang="en-US" sz="1800" dirty="0"/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smtClean="0"/>
                        <a:t>GSC-21_032</a:t>
                      </a:r>
                      <a:endParaRPr lang="en-US" sz="1800" dirty="0"/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extLst>
                  <a:ext uri="{0D108BD9-81ED-4DB2-BD59-A6C34878D82A}"/>
                </a:extLst>
              </a:tr>
              <a:tr h="3656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Source:</a:t>
                      </a:r>
                      <a:endParaRPr lang="en-US" sz="1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ITU</a:t>
                      </a:r>
                      <a:r>
                        <a:rPr lang="en-US" sz="18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Telecommunication Standardization Sector</a:t>
                      </a:r>
                      <a:endParaRPr 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>
                        <a:tint val="40000"/>
                      </a:srgbClr>
                    </a:solidFill>
                  </a:tcPr>
                </a:tc>
                <a:extLst>
                  <a:ext uri="{0D108BD9-81ED-4DB2-BD59-A6C34878D82A}"/>
                </a:extLst>
              </a:tr>
              <a:tr h="3656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Contact:</a:t>
                      </a:r>
                      <a:endParaRPr lang="en-US" sz="1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Bruce</a:t>
                      </a:r>
                      <a:r>
                        <a:rPr lang="en-US" sz="18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Gracie</a:t>
                      </a:r>
                      <a:endParaRPr 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>
                        <a:tint val="20000"/>
                      </a:srgbClr>
                    </a:solidFill>
                  </a:tcPr>
                </a:tc>
                <a:extLst>
                  <a:ext uri="{0D108BD9-81ED-4DB2-BD59-A6C34878D82A}"/>
                </a:extLst>
              </a:tr>
              <a:tr h="3921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Agenda Item:</a:t>
                      </a:r>
                      <a:endParaRPr lang="en-US" sz="1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2.08</a:t>
                      </a:r>
                      <a:endParaRPr 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>
                        <a:tint val="40000"/>
                      </a:srgb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9239" name="Subtitle 2"/>
          <p:cNvSpPr txBox="1">
            <a:spLocks/>
          </p:cNvSpPr>
          <p:nvPr/>
        </p:nvSpPr>
        <p:spPr bwMode="auto">
          <a:xfrm>
            <a:off x="1125538" y="2787650"/>
            <a:ext cx="9144000" cy="2657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 marL="685800" indent="-228600"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914400"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altLang="en-US" sz="4000" b="1" dirty="0">
                <a:solidFill>
                  <a:srgbClr val="006DA7"/>
                </a:solidFill>
                <a:latin typeface="Verdana" panose="020B0604030504040204" pitchFamily="34" charset="0"/>
              </a:rPr>
              <a:t>ITU priorities</a:t>
            </a:r>
          </a:p>
          <a:p>
            <a:pPr algn="ctr" defTabSz="914400"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altLang="en-US" sz="3200" b="1" i="1" dirty="0">
                <a:solidFill>
                  <a:srgbClr val="006DA7"/>
                </a:solidFill>
                <a:latin typeface="Verdana" panose="020B0604030504040204" pitchFamily="34" charset="0"/>
              </a:rPr>
              <a:t>Bruce Gracie</a:t>
            </a:r>
            <a:r>
              <a:rPr lang="en-US" altLang="en-US" sz="3200" b="1" dirty="0">
                <a:solidFill>
                  <a:srgbClr val="006DA7"/>
                </a:solidFill>
                <a:latin typeface="Verdana" panose="020B0604030504040204" pitchFamily="34" charset="0"/>
              </a:rPr>
              <a:t>, </a:t>
            </a:r>
            <a:r>
              <a:rPr lang="en-US" altLang="en-US" sz="3200" b="1" dirty="0" smtClean="0">
                <a:solidFill>
                  <a:srgbClr val="006DA7"/>
                </a:solidFill>
                <a:latin typeface="Verdana" panose="020B0604030504040204" pitchFamily="34" charset="0"/>
              </a:rPr>
              <a:t>ITU</a:t>
            </a:r>
          </a:p>
          <a:p>
            <a:pPr algn="ctr" defTabSz="914400"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altLang="en-US" sz="3200" b="1" dirty="0" smtClean="0">
                <a:solidFill>
                  <a:srgbClr val="006DA7"/>
                </a:solidFill>
                <a:latin typeface="Verdana" panose="020B0604030504040204" pitchFamily="34" charset="0"/>
              </a:rPr>
              <a:t>Chairman, ITU TSAG (Telecommunication Standardization Advisory Group)</a:t>
            </a:r>
            <a:endParaRPr lang="en-US" altLang="en-US" sz="3200" b="1" dirty="0">
              <a:solidFill>
                <a:srgbClr val="006DA7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1"/>
          <p:cNvSpPr>
            <a:spLocks noGrp="1"/>
          </p:cNvSpPr>
          <p:nvPr>
            <p:ph idx="1"/>
          </p:nvPr>
        </p:nvSpPr>
        <p:spPr>
          <a:xfrm>
            <a:off x="549275" y="1417638"/>
            <a:ext cx="11026775" cy="1866900"/>
          </a:xfrm>
        </p:spPr>
        <p:txBody>
          <a:bodyPr/>
          <a:lstStyle/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2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ITU standards platform promoting knowledge and technology transfer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New ITU-T training </a:t>
            </a:r>
            <a:r>
              <a:rPr lang="en-US" altLang="en-US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programme</a:t>
            </a:r>
            <a:r>
              <a:rPr lang="en-US" alt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for delegates from developing countries develops practical skills in technical standardization </a:t>
            </a:r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>
              <a:buFont typeface="Times New Roman" charset="0"/>
              <a:buNone/>
              <a:defRPr/>
            </a:pPr>
            <a:r>
              <a:rPr lang="en-US" altLang="en-US">
                <a:solidFill>
                  <a:srgbClr val="000000"/>
                </a:solidFill>
                <a:latin typeface="Verdana" charset="0"/>
              </a:rPr>
              <a:t>Pg  </a:t>
            </a:r>
            <a:fld id="{7FC17600-DF88-420F-8B8F-92BED959BA96}" type="slidenum">
              <a:rPr lang="en-US" altLang="en-US">
                <a:solidFill>
                  <a:srgbClr val="000000"/>
                </a:solidFill>
                <a:latin typeface="Verdana" charset="0"/>
              </a:rPr>
              <a:pPr>
                <a:buFont typeface="Times New Roman" charset="0"/>
                <a:buNone/>
                <a:defRPr/>
              </a:pPr>
              <a:t>10</a:t>
            </a:fld>
            <a:r>
              <a:rPr lang="en-US" altLang="en-US">
                <a:solidFill>
                  <a:srgbClr val="000000"/>
                </a:solidFill>
                <a:latin typeface="Verdana" charset="0"/>
              </a:rPr>
              <a:t> | </a:t>
            </a:r>
          </a:p>
        </p:txBody>
      </p:sp>
      <p:sp>
        <p:nvSpPr>
          <p:cNvPr id="19460" name="Content Placeholder 3"/>
          <p:cNvSpPr>
            <a:spLocks noGrp="1"/>
          </p:cNvSpPr>
          <p:nvPr>
            <p:ph idx="11"/>
          </p:nvPr>
        </p:nvSpPr>
        <p:spPr>
          <a:xfrm>
            <a:off x="549275" y="620713"/>
            <a:ext cx="11026775" cy="647700"/>
          </a:xfrm>
        </p:spPr>
        <p:txBody>
          <a:bodyPr/>
          <a:lstStyle/>
          <a:p>
            <a:r>
              <a:rPr lang="en-US" altLang="en-US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Bridging the standardization gap</a:t>
            </a:r>
          </a:p>
        </p:txBody>
      </p:sp>
      <p:pic>
        <p:nvPicPr>
          <p:cNvPr id="19461" name="Picture 4" descr="Developing the right skills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5" r="4163"/>
          <a:stretch>
            <a:fillRect/>
          </a:stretch>
        </p:blipFill>
        <p:spPr bwMode="auto">
          <a:xfrm>
            <a:off x="765175" y="2913063"/>
            <a:ext cx="10369550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2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>
              <a:buFont typeface="Times New Roman" charset="0"/>
              <a:buNone/>
              <a:defRPr/>
            </a:pPr>
            <a:r>
              <a:rPr lang="en-US" altLang="en-US">
                <a:solidFill>
                  <a:srgbClr val="000000"/>
                </a:solidFill>
                <a:latin typeface="Verdana" charset="0"/>
              </a:rPr>
              <a:t>Pg  </a:t>
            </a:r>
            <a:fld id="{CD9F2289-4484-4800-BA38-8D787522C41B}" type="slidenum">
              <a:rPr lang="en-US" altLang="en-US">
                <a:solidFill>
                  <a:srgbClr val="000000"/>
                </a:solidFill>
                <a:latin typeface="Verdana" charset="0"/>
              </a:rPr>
              <a:pPr>
                <a:buFont typeface="Times New Roman" charset="0"/>
                <a:buNone/>
                <a:defRPr/>
              </a:pPr>
              <a:t>11</a:t>
            </a:fld>
            <a:r>
              <a:rPr lang="en-US" altLang="en-US">
                <a:solidFill>
                  <a:srgbClr val="000000"/>
                </a:solidFill>
                <a:latin typeface="Verdana" charset="0"/>
              </a:rPr>
              <a:t> | </a:t>
            </a:r>
          </a:p>
        </p:txBody>
      </p:sp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1846263" y="2133600"/>
            <a:ext cx="8137525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ts val="1000"/>
              </a:spcBef>
              <a:buSzPct val="100000"/>
            </a:pPr>
            <a:r>
              <a:rPr lang="en-US" altLang="en-US" sz="3600" b="1">
                <a:solidFill>
                  <a:srgbClr val="006DA7"/>
                </a:solidFill>
                <a:latin typeface="Verdana" panose="020B0604030504040204" pitchFamily="34" charset="0"/>
              </a:rPr>
              <a:t>Thank you</a:t>
            </a:r>
          </a:p>
        </p:txBody>
      </p:sp>
      <p:sp>
        <p:nvSpPr>
          <p:cNvPr id="20484" name="Rectangle 5"/>
          <p:cNvSpPr>
            <a:spLocks noChangeArrowheads="1"/>
          </p:cNvSpPr>
          <p:nvPr/>
        </p:nvSpPr>
        <p:spPr bwMode="auto">
          <a:xfrm>
            <a:off x="1198563" y="3068638"/>
            <a:ext cx="9694862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215900" indent="-214313"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4000"/>
              </a:lnSpc>
              <a:buSzPct val="100000"/>
            </a:pPr>
            <a:r>
              <a:rPr lang="en-US" altLang="en-US" sz="2200">
                <a:solidFill>
                  <a:srgbClr val="000000"/>
                </a:solidFill>
                <a:latin typeface="Verdana" panose="020B0604030504040204" pitchFamily="34" charset="0"/>
              </a:rPr>
              <a:t>For more information, please contact:</a:t>
            </a:r>
          </a:p>
          <a:p>
            <a:pPr algn="ctr" eaLnBrk="1" hangingPunct="1">
              <a:lnSpc>
                <a:spcPct val="104000"/>
              </a:lnSpc>
              <a:buSzPct val="100000"/>
            </a:pPr>
            <a:endParaRPr lang="en-US" altLang="en-US" sz="220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ctr" eaLnBrk="1" hangingPunct="1">
              <a:lnSpc>
                <a:spcPct val="104000"/>
              </a:lnSpc>
              <a:buSzPct val="100000"/>
            </a:pPr>
            <a:r>
              <a:rPr lang="en-US" altLang="en-US" sz="2200">
                <a:solidFill>
                  <a:srgbClr val="000000"/>
                </a:solidFill>
                <a:latin typeface="Verdana" panose="020B0604030504040204" pitchFamily="34" charset="0"/>
              </a:rPr>
              <a:t>Bruce Gracie</a:t>
            </a:r>
          </a:p>
          <a:p>
            <a:pPr algn="ctr" eaLnBrk="1" hangingPunct="1">
              <a:lnSpc>
                <a:spcPct val="104000"/>
              </a:lnSpc>
              <a:buSzPct val="100000"/>
            </a:pPr>
            <a:endParaRPr lang="en-US" altLang="en-US" sz="220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ctr" eaLnBrk="1" hangingPunct="1">
              <a:lnSpc>
                <a:spcPct val="104000"/>
              </a:lnSpc>
              <a:buSzPct val="100000"/>
            </a:pPr>
            <a:r>
              <a:rPr lang="en-US" altLang="en-US" sz="2200">
                <a:solidFill>
                  <a:srgbClr val="000000"/>
                </a:solidFill>
                <a:latin typeface="Verdana" panose="020B0604030504040204" pitchFamily="34" charset="0"/>
                <a:hlinkClick r:id="rId2"/>
              </a:rPr>
              <a:t>bruce.gracie@ericsson.com</a:t>
            </a:r>
            <a:endParaRPr lang="en-US" altLang="en-US" sz="220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ctr" eaLnBrk="1" hangingPunct="1">
              <a:lnSpc>
                <a:spcPct val="104000"/>
              </a:lnSpc>
              <a:buSzPct val="100000"/>
            </a:pPr>
            <a:endParaRPr lang="en-US" altLang="en-US" sz="220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ctr" eaLnBrk="1" hangingPunct="1">
              <a:lnSpc>
                <a:spcPct val="104000"/>
              </a:lnSpc>
              <a:buSzPct val="100000"/>
            </a:pPr>
            <a:r>
              <a:rPr lang="en-US" altLang="en-US" sz="2200">
                <a:solidFill>
                  <a:srgbClr val="000000"/>
                </a:solidFill>
                <a:latin typeface="Verdana" panose="020B0604030504040204" pitchFamily="34" charset="0"/>
                <a:hlinkClick r:id="rId3"/>
              </a:rPr>
              <a:t>www.itu.int/itu-t</a:t>
            </a:r>
            <a:r>
              <a:rPr lang="en-US" altLang="en-US" sz="2200">
                <a:solidFill>
                  <a:srgbClr val="000000"/>
                </a:solidFill>
                <a:latin typeface="Verdana" panose="020B0604030504040204" pitchFamily="34" charset="0"/>
              </a:rPr>
              <a:t>   </a:t>
            </a:r>
          </a:p>
          <a:p>
            <a:pPr algn="ctr" eaLnBrk="1" hangingPunct="1">
              <a:lnSpc>
                <a:spcPct val="104000"/>
              </a:lnSpc>
              <a:buSzPct val="100000"/>
            </a:pPr>
            <a:r>
              <a:rPr lang="en-US" altLang="en-US" sz="2200">
                <a:solidFill>
                  <a:srgbClr val="006DA7"/>
                </a:solidFill>
                <a:latin typeface="Verdana" panose="020B0604030504040204" pitchFamily="34" charset="0"/>
                <a:hlinkClick r:id="rId4"/>
              </a:rPr>
              <a:t>  </a:t>
            </a:r>
            <a:endParaRPr lang="en-US" altLang="en-US" sz="2200">
              <a:solidFill>
                <a:srgbClr val="006DA7"/>
              </a:solidFill>
              <a:latin typeface="Verdana" panose="020B0604030504040204" pitchFamily="34" charset="0"/>
            </a:endParaRPr>
          </a:p>
          <a:p>
            <a:pPr algn="ctr" eaLnBrk="1" hangingPunct="1">
              <a:lnSpc>
                <a:spcPct val="104000"/>
              </a:lnSpc>
              <a:buSzPct val="100000"/>
            </a:pPr>
            <a:endParaRPr lang="en-US" altLang="en-US" sz="2200">
              <a:solidFill>
                <a:srgbClr val="006DA7"/>
              </a:solidFill>
              <a:latin typeface="Verdana" panose="020B0604030504040204" pitchFamily="34" charset="0"/>
            </a:endParaRPr>
          </a:p>
          <a:p>
            <a:pPr algn="ctr" eaLnBrk="1" hangingPunct="1">
              <a:lnSpc>
                <a:spcPct val="104000"/>
              </a:lnSpc>
              <a:buSzPct val="100000"/>
            </a:pPr>
            <a:endParaRPr lang="en-US" altLang="en-US" sz="2200">
              <a:solidFill>
                <a:srgbClr val="006DA7"/>
              </a:solidFill>
              <a:latin typeface="Verdana" panose="020B0604030504040204" pitchFamily="34" charset="0"/>
            </a:endParaRPr>
          </a:p>
          <a:p>
            <a:pPr algn="ctr" eaLnBrk="1" hangingPunct="1">
              <a:lnSpc>
                <a:spcPct val="104000"/>
              </a:lnSpc>
              <a:buSzPct val="100000"/>
            </a:pPr>
            <a:endParaRPr lang="en-US" altLang="en-US" sz="2400">
              <a:solidFill>
                <a:srgbClr val="000000"/>
              </a:solidFill>
            </a:endParaRPr>
          </a:p>
          <a:p>
            <a:pPr algn="ctr" eaLnBrk="1" hangingPunct="1">
              <a:lnSpc>
                <a:spcPct val="104000"/>
              </a:lnSpc>
              <a:buSzPct val="100000"/>
            </a:pPr>
            <a:endParaRPr lang="en-US" altLang="en-US" sz="2200">
              <a:solidFill>
                <a:srgbClr val="000000"/>
              </a:solidFill>
            </a:endParaRPr>
          </a:p>
          <a:p>
            <a:pPr algn="ctr" eaLnBrk="1" hangingPunct="1">
              <a:lnSpc>
                <a:spcPct val="104000"/>
              </a:lnSpc>
              <a:buSzPct val="100000"/>
            </a:pPr>
            <a:r>
              <a:rPr lang="en-US" altLang="en-US" sz="2200">
                <a:solidFill>
                  <a:srgbClr val="000000"/>
                </a:solidFill>
              </a:rPr>
              <a:t> </a:t>
            </a:r>
          </a:p>
          <a:p>
            <a:pPr algn="ctr" eaLnBrk="1" hangingPunct="1">
              <a:lnSpc>
                <a:spcPct val="104000"/>
              </a:lnSpc>
              <a:buSzPct val="100000"/>
            </a:pPr>
            <a:endParaRPr lang="en-US" altLang="en-US" sz="22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3"/>
          <p:cNvSpPr>
            <a:spLocks noGrp="1"/>
          </p:cNvSpPr>
          <p:nvPr>
            <p:ph idx="11"/>
          </p:nvPr>
        </p:nvSpPr>
        <p:spPr>
          <a:xfrm>
            <a:off x="838200" y="692150"/>
            <a:ext cx="9153525" cy="649288"/>
          </a:xfrm>
        </p:spPr>
        <p:txBody>
          <a:bodyPr/>
          <a:lstStyle/>
          <a:p>
            <a:r>
              <a:rPr lang="en-US" altLang="en-US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Additional information</a:t>
            </a:r>
          </a:p>
        </p:txBody>
      </p:sp>
      <p:sp>
        <p:nvSpPr>
          <p:cNvPr id="2150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en-US" altLang="en-US" dirty="0" err="1" smtClean="0">
                <a:solidFill>
                  <a:srgbClr val="000000"/>
                </a:solidFill>
                <a:latin typeface="Verdana" panose="020B0604030504040204" pitchFamily="34" charset="0"/>
              </a:rPr>
              <a:t>Pg</a:t>
            </a:r>
            <a:r>
              <a:rPr lang="en-US" altLang="en-US" dirty="0" smtClean="0">
                <a:solidFill>
                  <a:srgbClr val="000000"/>
                </a:solidFill>
                <a:latin typeface="Verdana" panose="020B0604030504040204" pitchFamily="34" charset="0"/>
              </a:rPr>
              <a:t>  </a:t>
            </a:r>
            <a:fld id="{255C2656-25DB-4612-A149-7EE52D855689}" type="slidenum">
              <a:rPr lang="en-US" altLang="en-US" smtClean="0">
                <a:solidFill>
                  <a:srgbClr val="000000"/>
                </a:solidFill>
                <a:latin typeface="Verdana" panose="020B0604030504040204" pitchFamily="34" charset="0"/>
              </a:rPr>
              <a:pPr/>
              <a:t>12</a:t>
            </a:fld>
            <a:r>
              <a:rPr lang="en-US" altLang="en-US" dirty="0" smtClean="0">
                <a:solidFill>
                  <a:srgbClr val="000000"/>
                </a:solidFill>
                <a:latin typeface="Verdana" panose="020B0604030504040204" pitchFamily="34" charset="0"/>
              </a:rPr>
              <a:t> |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22363" y="133350"/>
            <a:ext cx="9834562" cy="61595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599" dirty="0">
                <a:latin typeface="+mn-lt"/>
              </a:rPr>
              <a:t>Detailed timeline &amp; process for IMT-2020 in ITU-R</a:t>
            </a:r>
          </a:p>
        </p:txBody>
      </p:sp>
      <p:grpSp>
        <p:nvGrpSpPr>
          <p:cNvPr id="22531" name="Group 1"/>
          <p:cNvGrpSpPr>
            <a:grpSpLocks/>
          </p:cNvGrpSpPr>
          <p:nvPr/>
        </p:nvGrpSpPr>
        <p:grpSpPr bwMode="auto">
          <a:xfrm>
            <a:off x="517525" y="884238"/>
            <a:ext cx="9753600" cy="5353050"/>
            <a:chOff x="1571626" y="1447801"/>
            <a:chExt cx="9034463" cy="5232412"/>
          </a:xfrm>
        </p:grpSpPr>
        <p:sp>
          <p:nvSpPr>
            <p:cNvPr id="22533" name="Freeform 4"/>
            <p:cNvSpPr>
              <a:spLocks noChangeAspect="1"/>
            </p:cNvSpPr>
            <p:nvPr/>
          </p:nvSpPr>
          <p:spPr bwMode="auto">
            <a:xfrm>
              <a:off x="1757364" y="2290764"/>
              <a:ext cx="8848725" cy="3957637"/>
            </a:xfrm>
            <a:custGeom>
              <a:avLst/>
              <a:gdLst>
                <a:gd name="T0" fmla="*/ 2147483646 w 2224"/>
                <a:gd name="T1" fmla="*/ 2147483646 h 439"/>
                <a:gd name="T2" fmla="*/ 2147483646 w 2224"/>
                <a:gd name="T3" fmla="*/ 2147483646 h 439"/>
                <a:gd name="T4" fmla="*/ 2147483646 w 2224"/>
                <a:gd name="T5" fmla="*/ 0 h 439"/>
                <a:gd name="T6" fmla="*/ 2147483646 w 2224"/>
                <a:gd name="T7" fmla="*/ 0 h 439"/>
                <a:gd name="T8" fmla="*/ 0 w 2224"/>
                <a:gd name="T9" fmla="*/ 2147483646 h 439"/>
                <a:gd name="T10" fmla="*/ 0 w 2224"/>
                <a:gd name="T11" fmla="*/ 2147483646 h 439"/>
                <a:gd name="T12" fmla="*/ 2147483646 w 2224"/>
                <a:gd name="T13" fmla="*/ 2147483646 h 439"/>
                <a:gd name="T14" fmla="*/ 2147483646 w 2224"/>
                <a:gd name="T15" fmla="*/ 2147483646 h 439"/>
                <a:gd name="T16" fmla="*/ 2147483646 w 2224"/>
                <a:gd name="T17" fmla="*/ 2147483646 h 439"/>
                <a:gd name="T18" fmla="*/ 2147483646 w 2224"/>
                <a:gd name="T19" fmla="*/ 2147483646 h 439"/>
                <a:gd name="T20" fmla="*/ 2147483646 w 2224"/>
                <a:gd name="T21" fmla="*/ 2147483646 h 43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24"/>
                <a:gd name="T34" fmla="*/ 0 h 439"/>
                <a:gd name="T35" fmla="*/ 2224 w 2224"/>
                <a:gd name="T36" fmla="*/ 439 h 43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24" h="439">
                  <a:moveTo>
                    <a:pt x="2213" y="197"/>
                  </a:moveTo>
                  <a:cubicBezTo>
                    <a:pt x="2128" y="21"/>
                    <a:pt x="2128" y="21"/>
                    <a:pt x="2128" y="21"/>
                  </a:cubicBezTo>
                  <a:cubicBezTo>
                    <a:pt x="2128" y="21"/>
                    <a:pt x="2118" y="0"/>
                    <a:pt x="2101" y="0"/>
                  </a:cubicBezTo>
                  <a:cubicBezTo>
                    <a:pt x="2097" y="0"/>
                    <a:pt x="21" y="0"/>
                    <a:pt x="21" y="0"/>
                  </a:cubicBezTo>
                  <a:cubicBezTo>
                    <a:pt x="9" y="0"/>
                    <a:pt x="0" y="9"/>
                    <a:pt x="0" y="21"/>
                  </a:cubicBezTo>
                  <a:cubicBezTo>
                    <a:pt x="0" y="418"/>
                    <a:pt x="0" y="418"/>
                    <a:pt x="0" y="418"/>
                  </a:cubicBezTo>
                  <a:cubicBezTo>
                    <a:pt x="0" y="430"/>
                    <a:pt x="9" y="439"/>
                    <a:pt x="21" y="439"/>
                  </a:cubicBezTo>
                  <a:cubicBezTo>
                    <a:pt x="21" y="439"/>
                    <a:pt x="2097" y="439"/>
                    <a:pt x="2101" y="439"/>
                  </a:cubicBezTo>
                  <a:cubicBezTo>
                    <a:pt x="2117" y="439"/>
                    <a:pt x="2128" y="418"/>
                    <a:pt x="2128" y="418"/>
                  </a:cubicBezTo>
                  <a:cubicBezTo>
                    <a:pt x="2128" y="418"/>
                    <a:pt x="2201" y="266"/>
                    <a:pt x="2213" y="242"/>
                  </a:cubicBezTo>
                  <a:cubicBezTo>
                    <a:pt x="2224" y="218"/>
                    <a:pt x="2213" y="197"/>
                    <a:pt x="2213" y="197"/>
                  </a:cubicBezTo>
                  <a:close/>
                </a:path>
              </a:pathLst>
            </a:custGeom>
            <a:solidFill>
              <a:srgbClr val="E1E2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" name="Text Box 5"/>
            <p:cNvSpPr txBox="1">
              <a:spLocks noChangeArrowheads="1"/>
            </p:cNvSpPr>
            <p:nvPr/>
          </p:nvSpPr>
          <p:spPr bwMode="auto">
            <a:xfrm>
              <a:off x="1745139" y="1461766"/>
              <a:ext cx="1439574" cy="336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9977" tIns="46788" rIns="89977" bIns="46788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  <a:defRPr/>
              </a:pPr>
              <a:r>
                <a:rPr lang="en-US" altLang="en-US" sz="1799">
                  <a:latin typeface="Arial" panose="020B0604020202020204" pitchFamily="34" charset="0"/>
                  <a:ea typeface="MS PGothic" panose="020B0600070205080204" pitchFamily="34" charset="-128"/>
                </a:rPr>
                <a:t>2014</a:t>
              </a:r>
            </a:p>
          </p:txBody>
        </p:sp>
        <p:sp>
          <p:nvSpPr>
            <p:cNvPr id="3077" name="Text Box 6"/>
            <p:cNvSpPr txBox="1">
              <a:spLocks noChangeArrowheads="1"/>
            </p:cNvSpPr>
            <p:nvPr/>
          </p:nvSpPr>
          <p:spPr bwMode="auto">
            <a:xfrm>
              <a:off x="3068547" y="1461766"/>
              <a:ext cx="1318997" cy="336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9977" tIns="46788" rIns="89977" bIns="46788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  <a:defRPr/>
              </a:pPr>
              <a:r>
                <a:rPr lang="en-US" altLang="en-US" sz="1799">
                  <a:latin typeface="Arial" panose="020B0604020202020204" pitchFamily="34" charset="0"/>
                  <a:ea typeface="MS PGothic" panose="020B0600070205080204" pitchFamily="34" charset="-128"/>
                </a:rPr>
                <a:t>2015</a:t>
              </a:r>
            </a:p>
          </p:txBody>
        </p:sp>
        <p:sp>
          <p:nvSpPr>
            <p:cNvPr id="3078" name="Text Box 22"/>
            <p:cNvSpPr txBox="1">
              <a:spLocks noChangeArrowheads="1"/>
            </p:cNvSpPr>
            <p:nvPr/>
          </p:nvSpPr>
          <p:spPr bwMode="auto">
            <a:xfrm>
              <a:off x="4271378" y="1447801"/>
              <a:ext cx="1305762" cy="336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9977" tIns="46788" rIns="89977" bIns="46788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  <a:defRPr/>
              </a:pPr>
              <a:r>
                <a:rPr lang="en-US" altLang="en-US" sz="1799">
                  <a:latin typeface="Arial" panose="020B0604020202020204" pitchFamily="34" charset="0"/>
                  <a:ea typeface="MS PGothic" panose="020B0600070205080204" pitchFamily="34" charset="-128"/>
                </a:rPr>
                <a:t>2016</a:t>
              </a:r>
            </a:p>
          </p:txBody>
        </p:sp>
        <p:sp>
          <p:nvSpPr>
            <p:cNvPr id="3079" name="Text Box 23"/>
            <p:cNvSpPr txBox="1">
              <a:spLocks noChangeArrowheads="1"/>
            </p:cNvSpPr>
            <p:nvPr/>
          </p:nvSpPr>
          <p:spPr bwMode="auto">
            <a:xfrm>
              <a:off x="5462445" y="1447801"/>
              <a:ext cx="1305762" cy="336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9977" tIns="46788" rIns="89977" bIns="46788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  <a:defRPr/>
              </a:pPr>
              <a:r>
                <a:rPr lang="en-US" altLang="en-US" sz="1799">
                  <a:latin typeface="Arial" panose="020B0604020202020204" pitchFamily="34" charset="0"/>
                  <a:ea typeface="MS PGothic" panose="020B0600070205080204" pitchFamily="34" charset="-128"/>
                </a:rPr>
                <a:t>2017</a:t>
              </a:r>
            </a:p>
          </p:txBody>
        </p:sp>
        <p:sp>
          <p:nvSpPr>
            <p:cNvPr id="3080" name="Text Box 23"/>
            <p:cNvSpPr txBox="1">
              <a:spLocks noChangeArrowheads="1"/>
            </p:cNvSpPr>
            <p:nvPr/>
          </p:nvSpPr>
          <p:spPr bwMode="auto">
            <a:xfrm>
              <a:off x="6653511" y="1447801"/>
              <a:ext cx="1304292" cy="336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9977" tIns="46788" rIns="89977" bIns="46788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  <a:defRPr/>
              </a:pPr>
              <a:r>
                <a:rPr lang="en-US" altLang="en-US" sz="1799" dirty="0">
                  <a:latin typeface="Arial" panose="020B0604020202020204" pitchFamily="34" charset="0"/>
                  <a:ea typeface="MS PGothic" panose="020B0600070205080204" pitchFamily="34" charset="-128"/>
                </a:rPr>
                <a:t>2018</a:t>
              </a:r>
            </a:p>
          </p:txBody>
        </p:sp>
        <p:sp>
          <p:nvSpPr>
            <p:cNvPr id="3081" name="Text Box 23"/>
            <p:cNvSpPr txBox="1">
              <a:spLocks noChangeArrowheads="1"/>
            </p:cNvSpPr>
            <p:nvPr/>
          </p:nvSpPr>
          <p:spPr bwMode="auto">
            <a:xfrm>
              <a:off x="7841637" y="1461766"/>
              <a:ext cx="1305762" cy="336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9977" tIns="46788" rIns="89977" bIns="46788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  <a:defRPr/>
              </a:pPr>
              <a:r>
                <a:rPr lang="en-US" altLang="en-US" sz="1799">
                  <a:latin typeface="Arial" panose="020B0604020202020204" pitchFamily="34" charset="0"/>
                  <a:ea typeface="MS PGothic" panose="020B0600070205080204" pitchFamily="34" charset="-128"/>
                </a:rPr>
                <a:t>2019</a:t>
              </a:r>
            </a:p>
          </p:txBody>
        </p:sp>
        <p:sp>
          <p:nvSpPr>
            <p:cNvPr id="3082" name="Text Box 23"/>
            <p:cNvSpPr txBox="1">
              <a:spLocks noChangeArrowheads="1"/>
            </p:cNvSpPr>
            <p:nvPr/>
          </p:nvSpPr>
          <p:spPr bwMode="auto">
            <a:xfrm>
              <a:off x="9031234" y="1469525"/>
              <a:ext cx="1304291" cy="336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9977" tIns="46788" rIns="89977" bIns="46788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  <a:defRPr/>
              </a:pPr>
              <a:r>
                <a:rPr lang="en-US" altLang="en-US" sz="1799">
                  <a:latin typeface="Arial" panose="020B0604020202020204" pitchFamily="34" charset="0"/>
                  <a:ea typeface="MS PGothic" panose="020B0600070205080204" pitchFamily="34" charset="-128"/>
                </a:rPr>
                <a:t>2020</a:t>
              </a:r>
            </a:p>
          </p:txBody>
        </p:sp>
        <p:grpSp>
          <p:nvGrpSpPr>
            <p:cNvPr id="22541" name="Group 7"/>
            <p:cNvGrpSpPr>
              <a:grpSpLocks/>
            </p:cNvGrpSpPr>
            <p:nvPr/>
          </p:nvGrpSpPr>
          <p:grpSpPr bwMode="auto">
            <a:xfrm>
              <a:off x="3824289" y="1905001"/>
              <a:ext cx="605594" cy="627063"/>
              <a:chOff x="3319770" y="1411071"/>
              <a:chExt cx="605362" cy="627725"/>
            </a:xfrm>
          </p:grpSpPr>
          <p:sp>
            <p:nvSpPr>
              <p:cNvPr id="22625" name="TextBox 5"/>
              <p:cNvSpPr txBox="1">
                <a:spLocks noChangeArrowheads="1"/>
              </p:cNvSpPr>
              <p:nvPr/>
            </p:nvSpPr>
            <p:spPr bwMode="auto">
              <a:xfrm>
                <a:off x="3319770" y="1411071"/>
                <a:ext cx="605362" cy="237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4000"/>
                  </a:lnSpc>
                  <a:spcAft>
                    <a:spcPts val="1425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8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1pPr>
                <a:lvl2pPr>
                  <a:lnSpc>
                    <a:spcPct val="94000"/>
                  </a:lnSpc>
                  <a:spcAft>
                    <a:spcPts val="113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2pPr>
                <a:lvl3pPr>
                  <a:lnSpc>
                    <a:spcPct val="94000"/>
                  </a:lnSpc>
                  <a:spcAft>
                    <a:spcPts val="85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3pPr>
                <a:lvl4pPr>
                  <a:lnSpc>
                    <a:spcPct val="94000"/>
                  </a:lnSpc>
                  <a:spcAft>
                    <a:spcPts val="575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4pPr>
                <a:lvl5pPr>
                  <a:lnSpc>
                    <a:spcPct val="94000"/>
                  </a:lnSpc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5pPr>
                <a:lvl6pPr marL="25146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6pPr>
                <a:lvl7pPr marL="29718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7pPr>
                <a:lvl8pPr marL="34290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8pPr>
                <a:lvl9pPr marL="38862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en-US" sz="1100" b="1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rPr>
                  <a:t>WRC-15</a:t>
                </a:r>
              </a:p>
            </p:txBody>
          </p:sp>
          <p:pic>
            <p:nvPicPr>
              <p:cNvPr id="22626" name="Picture 3" descr="C:\Users\erajoab\Documents\Pictures_\Logos\itu-international_telecommunication_union-logo_transparent background.gif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10620" y="1809034"/>
                <a:ext cx="219794" cy="2297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22542" name="Group 7"/>
            <p:cNvGrpSpPr>
              <a:grpSpLocks/>
            </p:cNvGrpSpPr>
            <p:nvPr/>
          </p:nvGrpSpPr>
          <p:grpSpPr bwMode="auto">
            <a:xfrm>
              <a:off x="1938341" y="2565400"/>
              <a:ext cx="350369" cy="543479"/>
              <a:chOff x="3284100" y="1614487"/>
              <a:chExt cx="349411" cy="544213"/>
            </a:xfrm>
          </p:grpSpPr>
          <p:sp>
            <p:nvSpPr>
              <p:cNvPr id="22623" name="TextBox 5"/>
              <p:cNvSpPr txBox="1">
                <a:spLocks noChangeArrowheads="1"/>
              </p:cNvSpPr>
              <p:nvPr/>
            </p:nvSpPr>
            <p:spPr bwMode="auto">
              <a:xfrm>
                <a:off x="3284100" y="1614487"/>
                <a:ext cx="349411" cy="544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4000"/>
                  </a:lnSpc>
                  <a:spcAft>
                    <a:spcPts val="1425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8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1pPr>
                <a:lvl2pPr>
                  <a:lnSpc>
                    <a:spcPct val="94000"/>
                  </a:lnSpc>
                  <a:spcAft>
                    <a:spcPts val="113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2pPr>
                <a:lvl3pPr>
                  <a:lnSpc>
                    <a:spcPct val="94000"/>
                  </a:lnSpc>
                  <a:spcAft>
                    <a:spcPts val="85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3pPr>
                <a:lvl4pPr>
                  <a:lnSpc>
                    <a:spcPct val="94000"/>
                  </a:lnSpc>
                  <a:spcAft>
                    <a:spcPts val="575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4pPr>
                <a:lvl5pPr>
                  <a:lnSpc>
                    <a:spcPct val="94000"/>
                  </a:lnSpc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5pPr>
                <a:lvl6pPr marL="25146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6pPr>
                <a:lvl7pPr marL="29718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7pPr>
                <a:lvl8pPr marL="34290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8pPr>
                <a:lvl9pPr marL="38862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en-US" sz="11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rPr>
                  <a:t>5D</a:t>
                </a:r>
              </a:p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US" altLang="en-US" sz="1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endParaRPr>
              </a:p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en-US" sz="11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rPr>
                  <a:t>#18</a:t>
                </a:r>
              </a:p>
            </p:txBody>
          </p:sp>
          <p:pic>
            <p:nvPicPr>
              <p:cNvPr id="22624" name="Picture 3" descr="C:\Users\erajoab\Documents\Pictures_\Logos\itu-international_telecommunication_union-logo_transparent background.gif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20385" y="1780197"/>
                <a:ext cx="219794" cy="2297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22543" name="Group 7"/>
            <p:cNvGrpSpPr>
              <a:grpSpLocks/>
            </p:cNvGrpSpPr>
            <p:nvPr/>
          </p:nvGrpSpPr>
          <p:grpSpPr bwMode="auto">
            <a:xfrm>
              <a:off x="2325690" y="2565400"/>
              <a:ext cx="350369" cy="543479"/>
              <a:chOff x="3284100" y="1614487"/>
              <a:chExt cx="349412" cy="544213"/>
            </a:xfrm>
          </p:grpSpPr>
          <p:sp>
            <p:nvSpPr>
              <p:cNvPr id="22621" name="TextBox 5"/>
              <p:cNvSpPr txBox="1">
                <a:spLocks noChangeArrowheads="1"/>
              </p:cNvSpPr>
              <p:nvPr/>
            </p:nvSpPr>
            <p:spPr bwMode="auto">
              <a:xfrm>
                <a:off x="3284100" y="1614487"/>
                <a:ext cx="349412" cy="544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4000"/>
                  </a:lnSpc>
                  <a:spcAft>
                    <a:spcPts val="1425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8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1pPr>
                <a:lvl2pPr>
                  <a:lnSpc>
                    <a:spcPct val="94000"/>
                  </a:lnSpc>
                  <a:spcAft>
                    <a:spcPts val="113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2pPr>
                <a:lvl3pPr>
                  <a:lnSpc>
                    <a:spcPct val="94000"/>
                  </a:lnSpc>
                  <a:spcAft>
                    <a:spcPts val="85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3pPr>
                <a:lvl4pPr>
                  <a:lnSpc>
                    <a:spcPct val="94000"/>
                  </a:lnSpc>
                  <a:spcAft>
                    <a:spcPts val="575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4pPr>
                <a:lvl5pPr>
                  <a:lnSpc>
                    <a:spcPct val="94000"/>
                  </a:lnSpc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5pPr>
                <a:lvl6pPr marL="25146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6pPr>
                <a:lvl7pPr marL="29718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7pPr>
                <a:lvl8pPr marL="34290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8pPr>
                <a:lvl9pPr marL="38862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en-US" sz="11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rPr>
                  <a:t>5D</a:t>
                </a:r>
              </a:p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US" altLang="en-US" sz="1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endParaRPr>
              </a:p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en-US" sz="11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rPr>
                  <a:t>#19</a:t>
                </a:r>
              </a:p>
            </p:txBody>
          </p:sp>
          <p:pic>
            <p:nvPicPr>
              <p:cNvPr id="22622" name="Picture 3" descr="C:\Users\erajoab\Documents\Pictures_\Logos\itu-international_telecommunication_union-logo_transparent background.gif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20385" y="1780197"/>
                <a:ext cx="219794" cy="2297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22544" name="Group 7"/>
            <p:cNvGrpSpPr>
              <a:grpSpLocks/>
            </p:cNvGrpSpPr>
            <p:nvPr/>
          </p:nvGrpSpPr>
          <p:grpSpPr bwMode="auto">
            <a:xfrm>
              <a:off x="2735265" y="2565400"/>
              <a:ext cx="350369" cy="543479"/>
              <a:chOff x="3284100" y="1614487"/>
              <a:chExt cx="349412" cy="544213"/>
            </a:xfrm>
          </p:grpSpPr>
          <p:sp>
            <p:nvSpPr>
              <p:cNvPr id="22619" name="TextBox 5"/>
              <p:cNvSpPr txBox="1">
                <a:spLocks noChangeArrowheads="1"/>
              </p:cNvSpPr>
              <p:nvPr/>
            </p:nvSpPr>
            <p:spPr bwMode="auto">
              <a:xfrm>
                <a:off x="3284100" y="1614487"/>
                <a:ext cx="349412" cy="544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4000"/>
                  </a:lnSpc>
                  <a:spcAft>
                    <a:spcPts val="1425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8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1pPr>
                <a:lvl2pPr>
                  <a:lnSpc>
                    <a:spcPct val="94000"/>
                  </a:lnSpc>
                  <a:spcAft>
                    <a:spcPts val="113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2pPr>
                <a:lvl3pPr>
                  <a:lnSpc>
                    <a:spcPct val="94000"/>
                  </a:lnSpc>
                  <a:spcAft>
                    <a:spcPts val="85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3pPr>
                <a:lvl4pPr>
                  <a:lnSpc>
                    <a:spcPct val="94000"/>
                  </a:lnSpc>
                  <a:spcAft>
                    <a:spcPts val="575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4pPr>
                <a:lvl5pPr>
                  <a:lnSpc>
                    <a:spcPct val="94000"/>
                  </a:lnSpc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5pPr>
                <a:lvl6pPr marL="25146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6pPr>
                <a:lvl7pPr marL="29718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7pPr>
                <a:lvl8pPr marL="34290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8pPr>
                <a:lvl9pPr marL="38862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en-US" sz="11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rPr>
                  <a:t>5D</a:t>
                </a:r>
              </a:p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US" altLang="en-US" sz="1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endParaRPr>
              </a:p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en-US" sz="11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rPr>
                  <a:t>#20</a:t>
                </a:r>
              </a:p>
            </p:txBody>
          </p:sp>
          <p:pic>
            <p:nvPicPr>
              <p:cNvPr id="22620" name="Picture 3" descr="C:\Users\erajoab\Documents\Pictures_\Logos\itu-international_telecommunication_union-logo_transparent background.gif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20385" y="1780197"/>
                <a:ext cx="219794" cy="2297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22545" name="Group 7"/>
            <p:cNvGrpSpPr>
              <a:grpSpLocks/>
            </p:cNvGrpSpPr>
            <p:nvPr/>
          </p:nvGrpSpPr>
          <p:grpSpPr bwMode="auto">
            <a:xfrm>
              <a:off x="3140077" y="2565400"/>
              <a:ext cx="350369" cy="543479"/>
              <a:chOff x="3284100" y="1614487"/>
              <a:chExt cx="349411" cy="544213"/>
            </a:xfrm>
          </p:grpSpPr>
          <p:sp>
            <p:nvSpPr>
              <p:cNvPr id="22617" name="TextBox 5"/>
              <p:cNvSpPr txBox="1">
                <a:spLocks noChangeArrowheads="1"/>
              </p:cNvSpPr>
              <p:nvPr/>
            </p:nvSpPr>
            <p:spPr bwMode="auto">
              <a:xfrm>
                <a:off x="3284100" y="1614487"/>
                <a:ext cx="349411" cy="544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4000"/>
                  </a:lnSpc>
                  <a:spcAft>
                    <a:spcPts val="1425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8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1pPr>
                <a:lvl2pPr>
                  <a:lnSpc>
                    <a:spcPct val="94000"/>
                  </a:lnSpc>
                  <a:spcAft>
                    <a:spcPts val="113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2pPr>
                <a:lvl3pPr>
                  <a:lnSpc>
                    <a:spcPct val="94000"/>
                  </a:lnSpc>
                  <a:spcAft>
                    <a:spcPts val="85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3pPr>
                <a:lvl4pPr>
                  <a:lnSpc>
                    <a:spcPct val="94000"/>
                  </a:lnSpc>
                  <a:spcAft>
                    <a:spcPts val="575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4pPr>
                <a:lvl5pPr>
                  <a:lnSpc>
                    <a:spcPct val="94000"/>
                  </a:lnSpc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5pPr>
                <a:lvl6pPr marL="25146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6pPr>
                <a:lvl7pPr marL="29718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7pPr>
                <a:lvl8pPr marL="34290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8pPr>
                <a:lvl9pPr marL="38862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en-US" sz="11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rPr>
                  <a:t>5D</a:t>
                </a:r>
              </a:p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US" altLang="en-US" sz="1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endParaRPr>
              </a:p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en-US" sz="11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rPr>
                  <a:t>#21</a:t>
                </a:r>
              </a:p>
            </p:txBody>
          </p:sp>
          <p:pic>
            <p:nvPicPr>
              <p:cNvPr id="22618" name="Picture 3" descr="C:\Users\erajoab\Documents\Pictures_\Logos\itu-international_telecommunication_union-logo_transparent background.gif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20385" y="1780197"/>
                <a:ext cx="219794" cy="2297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22546" name="Group 7"/>
            <p:cNvGrpSpPr>
              <a:grpSpLocks/>
            </p:cNvGrpSpPr>
            <p:nvPr/>
          </p:nvGrpSpPr>
          <p:grpSpPr bwMode="auto">
            <a:xfrm>
              <a:off x="3536954" y="2565400"/>
              <a:ext cx="350369" cy="543479"/>
              <a:chOff x="3284100" y="1614487"/>
              <a:chExt cx="349410" cy="544213"/>
            </a:xfrm>
          </p:grpSpPr>
          <p:sp>
            <p:nvSpPr>
              <p:cNvPr id="22615" name="TextBox 5"/>
              <p:cNvSpPr txBox="1">
                <a:spLocks noChangeArrowheads="1"/>
              </p:cNvSpPr>
              <p:nvPr/>
            </p:nvSpPr>
            <p:spPr bwMode="auto">
              <a:xfrm>
                <a:off x="3284100" y="1614487"/>
                <a:ext cx="349410" cy="544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4000"/>
                  </a:lnSpc>
                  <a:spcAft>
                    <a:spcPts val="1425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8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1pPr>
                <a:lvl2pPr>
                  <a:lnSpc>
                    <a:spcPct val="94000"/>
                  </a:lnSpc>
                  <a:spcAft>
                    <a:spcPts val="113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2pPr>
                <a:lvl3pPr>
                  <a:lnSpc>
                    <a:spcPct val="94000"/>
                  </a:lnSpc>
                  <a:spcAft>
                    <a:spcPts val="85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3pPr>
                <a:lvl4pPr>
                  <a:lnSpc>
                    <a:spcPct val="94000"/>
                  </a:lnSpc>
                  <a:spcAft>
                    <a:spcPts val="575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4pPr>
                <a:lvl5pPr>
                  <a:lnSpc>
                    <a:spcPct val="94000"/>
                  </a:lnSpc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5pPr>
                <a:lvl6pPr marL="25146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6pPr>
                <a:lvl7pPr marL="29718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7pPr>
                <a:lvl8pPr marL="34290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8pPr>
                <a:lvl9pPr marL="38862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en-US" sz="11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rPr>
                  <a:t>5D</a:t>
                </a:r>
              </a:p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US" altLang="en-US" sz="1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endParaRPr>
              </a:p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en-US" sz="11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rPr>
                  <a:t>#22</a:t>
                </a:r>
              </a:p>
            </p:txBody>
          </p:sp>
          <p:pic>
            <p:nvPicPr>
              <p:cNvPr id="22616" name="Picture 3" descr="C:\Users\erajoab\Documents\Pictures_\Logos\itu-international_telecommunication_union-logo_transparent background.gif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20385" y="1780197"/>
                <a:ext cx="219794" cy="2297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22547" name="Group 7"/>
            <p:cNvGrpSpPr>
              <a:grpSpLocks/>
            </p:cNvGrpSpPr>
            <p:nvPr/>
          </p:nvGrpSpPr>
          <p:grpSpPr bwMode="auto">
            <a:xfrm>
              <a:off x="4351335" y="2573338"/>
              <a:ext cx="350368" cy="543479"/>
              <a:chOff x="3284100" y="1614487"/>
              <a:chExt cx="350734" cy="544213"/>
            </a:xfrm>
          </p:grpSpPr>
          <p:sp>
            <p:nvSpPr>
              <p:cNvPr id="22613" name="TextBox 5"/>
              <p:cNvSpPr txBox="1">
                <a:spLocks noChangeArrowheads="1"/>
              </p:cNvSpPr>
              <p:nvPr/>
            </p:nvSpPr>
            <p:spPr bwMode="auto">
              <a:xfrm>
                <a:off x="3284100" y="1614487"/>
                <a:ext cx="350734" cy="544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4000"/>
                  </a:lnSpc>
                  <a:spcAft>
                    <a:spcPts val="1425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8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1pPr>
                <a:lvl2pPr>
                  <a:lnSpc>
                    <a:spcPct val="94000"/>
                  </a:lnSpc>
                  <a:spcAft>
                    <a:spcPts val="113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2pPr>
                <a:lvl3pPr>
                  <a:lnSpc>
                    <a:spcPct val="94000"/>
                  </a:lnSpc>
                  <a:spcAft>
                    <a:spcPts val="85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3pPr>
                <a:lvl4pPr>
                  <a:lnSpc>
                    <a:spcPct val="94000"/>
                  </a:lnSpc>
                  <a:spcAft>
                    <a:spcPts val="575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4pPr>
                <a:lvl5pPr>
                  <a:lnSpc>
                    <a:spcPct val="94000"/>
                  </a:lnSpc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5pPr>
                <a:lvl6pPr marL="25146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6pPr>
                <a:lvl7pPr marL="29718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7pPr>
                <a:lvl8pPr marL="34290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8pPr>
                <a:lvl9pPr marL="38862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en-US" sz="11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rPr>
                  <a:t>5D</a:t>
                </a:r>
              </a:p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US" altLang="en-US" sz="1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endParaRPr>
              </a:p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en-US" sz="11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rPr>
                  <a:t>#23</a:t>
                </a:r>
              </a:p>
            </p:txBody>
          </p:sp>
          <p:pic>
            <p:nvPicPr>
              <p:cNvPr id="22614" name="Picture 3" descr="C:\Users\erajoab\Documents\Pictures_\Logos\itu-international_telecommunication_union-logo_transparent background.gif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20385" y="1780197"/>
                <a:ext cx="219794" cy="2297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22548" name="Group 7"/>
            <p:cNvGrpSpPr>
              <a:grpSpLocks/>
            </p:cNvGrpSpPr>
            <p:nvPr/>
          </p:nvGrpSpPr>
          <p:grpSpPr bwMode="auto">
            <a:xfrm>
              <a:off x="4737104" y="2573338"/>
              <a:ext cx="350369" cy="543479"/>
              <a:chOff x="3284100" y="1614487"/>
              <a:chExt cx="349410" cy="544213"/>
            </a:xfrm>
          </p:grpSpPr>
          <p:sp>
            <p:nvSpPr>
              <p:cNvPr id="22611" name="TextBox 5"/>
              <p:cNvSpPr txBox="1">
                <a:spLocks noChangeArrowheads="1"/>
              </p:cNvSpPr>
              <p:nvPr/>
            </p:nvSpPr>
            <p:spPr bwMode="auto">
              <a:xfrm>
                <a:off x="3284100" y="1614487"/>
                <a:ext cx="349410" cy="544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4000"/>
                  </a:lnSpc>
                  <a:spcAft>
                    <a:spcPts val="1425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8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1pPr>
                <a:lvl2pPr>
                  <a:lnSpc>
                    <a:spcPct val="94000"/>
                  </a:lnSpc>
                  <a:spcAft>
                    <a:spcPts val="113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2pPr>
                <a:lvl3pPr>
                  <a:lnSpc>
                    <a:spcPct val="94000"/>
                  </a:lnSpc>
                  <a:spcAft>
                    <a:spcPts val="85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3pPr>
                <a:lvl4pPr>
                  <a:lnSpc>
                    <a:spcPct val="94000"/>
                  </a:lnSpc>
                  <a:spcAft>
                    <a:spcPts val="575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4pPr>
                <a:lvl5pPr>
                  <a:lnSpc>
                    <a:spcPct val="94000"/>
                  </a:lnSpc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5pPr>
                <a:lvl6pPr marL="25146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6pPr>
                <a:lvl7pPr marL="29718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7pPr>
                <a:lvl8pPr marL="34290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8pPr>
                <a:lvl9pPr marL="38862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en-US" sz="11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rPr>
                  <a:t>5D</a:t>
                </a:r>
              </a:p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US" altLang="en-US" sz="1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endParaRPr>
              </a:p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en-US" sz="11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rPr>
                  <a:t>#24</a:t>
                </a:r>
              </a:p>
            </p:txBody>
          </p:sp>
          <p:pic>
            <p:nvPicPr>
              <p:cNvPr id="22612" name="Picture 3" descr="C:\Users\erajoab\Documents\Pictures_\Logos\itu-international_telecommunication_union-logo_transparent background.gif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20385" y="1780197"/>
                <a:ext cx="219794" cy="2297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22549" name="Group 7"/>
            <p:cNvGrpSpPr>
              <a:grpSpLocks/>
            </p:cNvGrpSpPr>
            <p:nvPr/>
          </p:nvGrpSpPr>
          <p:grpSpPr bwMode="auto">
            <a:xfrm>
              <a:off x="5146679" y="2573338"/>
              <a:ext cx="350369" cy="543479"/>
              <a:chOff x="3284100" y="1614487"/>
              <a:chExt cx="349410" cy="544213"/>
            </a:xfrm>
          </p:grpSpPr>
          <p:sp>
            <p:nvSpPr>
              <p:cNvPr id="22609" name="TextBox 5"/>
              <p:cNvSpPr txBox="1">
                <a:spLocks noChangeArrowheads="1"/>
              </p:cNvSpPr>
              <p:nvPr/>
            </p:nvSpPr>
            <p:spPr bwMode="auto">
              <a:xfrm>
                <a:off x="3284100" y="1614487"/>
                <a:ext cx="349410" cy="544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4000"/>
                  </a:lnSpc>
                  <a:spcAft>
                    <a:spcPts val="1425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8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1pPr>
                <a:lvl2pPr>
                  <a:lnSpc>
                    <a:spcPct val="94000"/>
                  </a:lnSpc>
                  <a:spcAft>
                    <a:spcPts val="113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2pPr>
                <a:lvl3pPr>
                  <a:lnSpc>
                    <a:spcPct val="94000"/>
                  </a:lnSpc>
                  <a:spcAft>
                    <a:spcPts val="85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3pPr>
                <a:lvl4pPr>
                  <a:lnSpc>
                    <a:spcPct val="94000"/>
                  </a:lnSpc>
                  <a:spcAft>
                    <a:spcPts val="575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4pPr>
                <a:lvl5pPr>
                  <a:lnSpc>
                    <a:spcPct val="94000"/>
                  </a:lnSpc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5pPr>
                <a:lvl6pPr marL="25146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6pPr>
                <a:lvl7pPr marL="29718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7pPr>
                <a:lvl8pPr marL="34290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8pPr>
                <a:lvl9pPr marL="38862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en-US" sz="11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rPr>
                  <a:t>5D</a:t>
                </a:r>
              </a:p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US" altLang="en-US" sz="1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endParaRPr>
              </a:p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en-US" sz="11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rPr>
                  <a:t>#25</a:t>
                </a:r>
              </a:p>
            </p:txBody>
          </p:sp>
          <p:pic>
            <p:nvPicPr>
              <p:cNvPr id="22610" name="Picture 3" descr="C:\Users\erajoab\Documents\Pictures_\Logos\itu-international_telecommunication_union-logo_transparent background.gif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20385" y="1780197"/>
                <a:ext cx="219794" cy="2297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22550" name="Group 7"/>
            <p:cNvGrpSpPr>
              <a:grpSpLocks/>
            </p:cNvGrpSpPr>
            <p:nvPr/>
          </p:nvGrpSpPr>
          <p:grpSpPr bwMode="auto">
            <a:xfrm>
              <a:off x="5553073" y="2573338"/>
              <a:ext cx="350369" cy="543479"/>
              <a:chOff x="3284100" y="1614487"/>
              <a:chExt cx="350734" cy="544213"/>
            </a:xfrm>
          </p:grpSpPr>
          <p:sp>
            <p:nvSpPr>
              <p:cNvPr id="22607" name="TextBox 5"/>
              <p:cNvSpPr txBox="1">
                <a:spLocks noChangeArrowheads="1"/>
              </p:cNvSpPr>
              <p:nvPr/>
            </p:nvSpPr>
            <p:spPr bwMode="auto">
              <a:xfrm>
                <a:off x="3284100" y="1614487"/>
                <a:ext cx="350734" cy="544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4000"/>
                  </a:lnSpc>
                  <a:spcAft>
                    <a:spcPts val="1425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8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1pPr>
                <a:lvl2pPr>
                  <a:lnSpc>
                    <a:spcPct val="94000"/>
                  </a:lnSpc>
                  <a:spcAft>
                    <a:spcPts val="113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2pPr>
                <a:lvl3pPr>
                  <a:lnSpc>
                    <a:spcPct val="94000"/>
                  </a:lnSpc>
                  <a:spcAft>
                    <a:spcPts val="85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3pPr>
                <a:lvl4pPr>
                  <a:lnSpc>
                    <a:spcPct val="94000"/>
                  </a:lnSpc>
                  <a:spcAft>
                    <a:spcPts val="575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4pPr>
                <a:lvl5pPr>
                  <a:lnSpc>
                    <a:spcPct val="94000"/>
                  </a:lnSpc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5pPr>
                <a:lvl6pPr marL="25146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6pPr>
                <a:lvl7pPr marL="29718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7pPr>
                <a:lvl8pPr marL="34290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8pPr>
                <a:lvl9pPr marL="38862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en-US" sz="11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rPr>
                  <a:t>5D</a:t>
                </a:r>
              </a:p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US" altLang="en-US" sz="1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endParaRPr>
              </a:p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en-US" sz="11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rPr>
                  <a:t>#26</a:t>
                </a:r>
              </a:p>
            </p:txBody>
          </p:sp>
          <p:pic>
            <p:nvPicPr>
              <p:cNvPr id="22608" name="Picture 3" descr="C:\Users\erajoab\Documents\Pictures_\Logos\itu-international_telecommunication_union-logo_transparent background.gif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20385" y="1780197"/>
                <a:ext cx="219794" cy="2297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22551" name="Group 7"/>
            <p:cNvGrpSpPr>
              <a:grpSpLocks/>
            </p:cNvGrpSpPr>
            <p:nvPr/>
          </p:nvGrpSpPr>
          <p:grpSpPr bwMode="auto">
            <a:xfrm>
              <a:off x="5948365" y="2573338"/>
              <a:ext cx="350369" cy="543479"/>
              <a:chOff x="3284100" y="1614487"/>
              <a:chExt cx="349412" cy="544213"/>
            </a:xfrm>
          </p:grpSpPr>
          <p:sp>
            <p:nvSpPr>
              <p:cNvPr id="22605" name="TextBox 5"/>
              <p:cNvSpPr txBox="1">
                <a:spLocks noChangeArrowheads="1"/>
              </p:cNvSpPr>
              <p:nvPr/>
            </p:nvSpPr>
            <p:spPr bwMode="auto">
              <a:xfrm>
                <a:off x="3284100" y="1614487"/>
                <a:ext cx="349412" cy="544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4000"/>
                  </a:lnSpc>
                  <a:spcAft>
                    <a:spcPts val="1425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8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1pPr>
                <a:lvl2pPr>
                  <a:lnSpc>
                    <a:spcPct val="94000"/>
                  </a:lnSpc>
                  <a:spcAft>
                    <a:spcPts val="113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2pPr>
                <a:lvl3pPr>
                  <a:lnSpc>
                    <a:spcPct val="94000"/>
                  </a:lnSpc>
                  <a:spcAft>
                    <a:spcPts val="85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3pPr>
                <a:lvl4pPr>
                  <a:lnSpc>
                    <a:spcPct val="94000"/>
                  </a:lnSpc>
                  <a:spcAft>
                    <a:spcPts val="575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4pPr>
                <a:lvl5pPr>
                  <a:lnSpc>
                    <a:spcPct val="94000"/>
                  </a:lnSpc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5pPr>
                <a:lvl6pPr marL="25146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6pPr>
                <a:lvl7pPr marL="29718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7pPr>
                <a:lvl8pPr marL="34290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8pPr>
                <a:lvl9pPr marL="38862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en-US" sz="11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rPr>
                  <a:t>5D</a:t>
                </a:r>
              </a:p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US" altLang="en-US" sz="1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endParaRPr>
              </a:p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en-US" sz="11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rPr>
                  <a:t>#27</a:t>
                </a:r>
              </a:p>
            </p:txBody>
          </p:sp>
          <p:pic>
            <p:nvPicPr>
              <p:cNvPr id="22606" name="Picture 3" descr="C:\Users\erajoab\Documents\Pictures_\Logos\itu-international_telecommunication_union-logo_transparent background.gif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20385" y="1780197"/>
                <a:ext cx="219794" cy="2297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22552" name="Group 7"/>
            <p:cNvGrpSpPr>
              <a:grpSpLocks/>
            </p:cNvGrpSpPr>
            <p:nvPr/>
          </p:nvGrpSpPr>
          <p:grpSpPr bwMode="auto">
            <a:xfrm>
              <a:off x="6353179" y="2573338"/>
              <a:ext cx="350369" cy="543479"/>
              <a:chOff x="3284100" y="1614487"/>
              <a:chExt cx="349410" cy="544213"/>
            </a:xfrm>
          </p:grpSpPr>
          <p:sp>
            <p:nvSpPr>
              <p:cNvPr id="22603" name="TextBox 5"/>
              <p:cNvSpPr txBox="1">
                <a:spLocks noChangeArrowheads="1"/>
              </p:cNvSpPr>
              <p:nvPr/>
            </p:nvSpPr>
            <p:spPr bwMode="auto">
              <a:xfrm>
                <a:off x="3284100" y="1614487"/>
                <a:ext cx="349410" cy="544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4000"/>
                  </a:lnSpc>
                  <a:spcAft>
                    <a:spcPts val="1425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8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1pPr>
                <a:lvl2pPr>
                  <a:lnSpc>
                    <a:spcPct val="94000"/>
                  </a:lnSpc>
                  <a:spcAft>
                    <a:spcPts val="113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2pPr>
                <a:lvl3pPr>
                  <a:lnSpc>
                    <a:spcPct val="94000"/>
                  </a:lnSpc>
                  <a:spcAft>
                    <a:spcPts val="85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3pPr>
                <a:lvl4pPr>
                  <a:lnSpc>
                    <a:spcPct val="94000"/>
                  </a:lnSpc>
                  <a:spcAft>
                    <a:spcPts val="575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4pPr>
                <a:lvl5pPr>
                  <a:lnSpc>
                    <a:spcPct val="94000"/>
                  </a:lnSpc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5pPr>
                <a:lvl6pPr marL="25146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6pPr>
                <a:lvl7pPr marL="29718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7pPr>
                <a:lvl8pPr marL="34290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8pPr>
                <a:lvl9pPr marL="38862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en-US" sz="11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rPr>
                  <a:t>5D</a:t>
                </a:r>
              </a:p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US" altLang="en-US" sz="1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endParaRPr>
              </a:p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en-US" sz="11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rPr>
                  <a:t>#28</a:t>
                </a:r>
              </a:p>
            </p:txBody>
          </p:sp>
          <p:pic>
            <p:nvPicPr>
              <p:cNvPr id="22604" name="Picture 3" descr="C:\Users\erajoab\Documents\Pictures_\Logos\itu-international_telecommunication_union-logo_transparent background.gif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20385" y="1780197"/>
                <a:ext cx="219794" cy="2297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22553" name="Group 7"/>
            <p:cNvGrpSpPr>
              <a:grpSpLocks/>
            </p:cNvGrpSpPr>
            <p:nvPr/>
          </p:nvGrpSpPr>
          <p:grpSpPr bwMode="auto">
            <a:xfrm>
              <a:off x="6738941" y="2573338"/>
              <a:ext cx="350369" cy="543479"/>
              <a:chOff x="3284100" y="1614487"/>
              <a:chExt cx="349411" cy="544213"/>
            </a:xfrm>
          </p:grpSpPr>
          <p:sp>
            <p:nvSpPr>
              <p:cNvPr id="22601" name="TextBox 5"/>
              <p:cNvSpPr txBox="1">
                <a:spLocks noChangeArrowheads="1"/>
              </p:cNvSpPr>
              <p:nvPr/>
            </p:nvSpPr>
            <p:spPr bwMode="auto">
              <a:xfrm>
                <a:off x="3284100" y="1614487"/>
                <a:ext cx="349411" cy="544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4000"/>
                  </a:lnSpc>
                  <a:spcAft>
                    <a:spcPts val="1425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8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1pPr>
                <a:lvl2pPr>
                  <a:lnSpc>
                    <a:spcPct val="94000"/>
                  </a:lnSpc>
                  <a:spcAft>
                    <a:spcPts val="113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2pPr>
                <a:lvl3pPr>
                  <a:lnSpc>
                    <a:spcPct val="94000"/>
                  </a:lnSpc>
                  <a:spcAft>
                    <a:spcPts val="85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3pPr>
                <a:lvl4pPr>
                  <a:lnSpc>
                    <a:spcPct val="94000"/>
                  </a:lnSpc>
                  <a:spcAft>
                    <a:spcPts val="575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4pPr>
                <a:lvl5pPr>
                  <a:lnSpc>
                    <a:spcPct val="94000"/>
                  </a:lnSpc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5pPr>
                <a:lvl6pPr marL="25146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6pPr>
                <a:lvl7pPr marL="29718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7pPr>
                <a:lvl8pPr marL="34290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8pPr>
                <a:lvl9pPr marL="38862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en-US" sz="11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rPr>
                  <a:t>5D</a:t>
                </a:r>
              </a:p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US" altLang="en-US" sz="1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endParaRPr>
              </a:p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en-US" sz="11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rPr>
                  <a:t>#29</a:t>
                </a:r>
              </a:p>
            </p:txBody>
          </p:sp>
          <p:pic>
            <p:nvPicPr>
              <p:cNvPr id="22602" name="Picture 3" descr="C:\Users\erajoab\Documents\Pictures_\Logos\itu-international_telecommunication_union-logo_transparent background.gif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20385" y="1780197"/>
                <a:ext cx="219794" cy="2297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22554" name="Group 7"/>
            <p:cNvGrpSpPr>
              <a:grpSpLocks/>
            </p:cNvGrpSpPr>
            <p:nvPr/>
          </p:nvGrpSpPr>
          <p:grpSpPr bwMode="auto">
            <a:xfrm>
              <a:off x="7150098" y="2573338"/>
              <a:ext cx="350369" cy="543479"/>
              <a:chOff x="3284100" y="1614487"/>
              <a:chExt cx="350734" cy="544213"/>
            </a:xfrm>
          </p:grpSpPr>
          <p:sp>
            <p:nvSpPr>
              <p:cNvPr id="22599" name="TextBox 5"/>
              <p:cNvSpPr txBox="1">
                <a:spLocks noChangeArrowheads="1"/>
              </p:cNvSpPr>
              <p:nvPr/>
            </p:nvSpPr>
            <p:spPr bwMode="auto">
              <a:xfrm>
                <a:off x="3284100" y="1614487"/>
                <a:ext cx="350734" cy="544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4000"/>
                  </a:lnSpc>
                  <a:spcAft>
                    <a:spcPts val="1425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8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1pPr>
                <a:lvl2pPr>
                  <a:lnSpc>
                    <a:spcPct val="94000"/>
                  </a:lnSpc>
                  <a:spcAft>
                    <a:spcPts val="113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2pPr>
                <a:lvl3pPr>
                  <a:lnSpc>
                    <a:spcPct val="94000"/>
                  </a:lnSpc>
                  <a:spcAft>
                    <a:spcPts val="85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3pPr>
                <a:lvl4pPr>
                  <a:lnSpc>
                    <a:spcPct val="94000"/>
                  </a:lnSpc>
                  <a:spcAft>
                    <a:spcPts val="575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4pPr>
                <a:lvl5pPr>
                  <a:lnSpc>
                    <a:spcPct val="94000"/>
                  </a:lnSpc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5pPr>
                <a:lvl6pPr marL="25146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6pPr>
                <a:lvl7pPr marL="29718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7pPr>
                <a:lvl8pPr marL="34290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8pPr>
                <a:lvl9pPr marL="38862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en-US" sz="11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rPr>
                  <a:t>5D</a:t>
                </a:r>
              </a:p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US" altLang="en-US" sz="1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endParaRPr>
              </a:p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en-US" sz="11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rPr>
                  <a:t>#30</a:t>
                </a:r>
              </a:p>
            </p:txBody>
          </p:sp>
          <p:pic>
            <p:nvPicPr>
              <p:cNvPr id="22600" name="Picture 3" descr="C:\Users\erajoab\Documents\Pictures_\Logos\itu-international_telecommunication_union-logo_transparent background.gif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20385" y="1780197"/>
                <a:ext cx="219794" cy="2297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22555" name="Group 7"/>
            <p:cNvGrpSpPr>
              <a:grpSpLocks/>
            </p:cNvGrpSpPr>
            <p:nvPr/>
          </p:nvGrpSpPr>
          <p:grpSpPr bwMode="auto">
            <a:xfrm>
              <a:off x="7554915" y="2573338"/>
              <a:ext cx="350369" cy="543479"/>
              <a:chOff x="3284100" y="1614487"/>
              <a:chExt cx="349412" cy="544213"/>
            </a:xfrm>
          </p:grpSpPr>
          <p:sp>
            <p:nvSpPr>
              <p:cNvPr id="22597" name="TextBox 5"/>
              <p:cNvSpPr txBox="1">
                <a:spLocks noChangeArrowheads="1"/>
              </p:cNvSpPr>
              <p:nvPr/>
            </p:nvSpPr>
            <p:spPr bwMode="auto">
              <a:xfrm>
                <a:off x="3284100" y="1614487"/>
                <a:ext cx="349412" cy="544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4000"/>
                  </a:lnSpc>
                  <a:spcAft>
                    <a:spcPts val="1425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8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1pPr>
                <a:lvl2pPr>
                  <a:lnSpc>
                    <a:spcPct val="94000"/>
                  </a:lnSpc>
                  <a:spcAft>
                    <a:spcPts val="113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2pPr>
                <a:lvl3pPr>
                  <a:lnSpc>
                    <a:spcPct val="94000"/>
                  </a:lnSpc>
                  <a:spcAft>
                    <a:spcPts val="85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3pPr>
                <a:lvl4pPr>
                  <a:lnSpc>
                    <a:spcPct val="94000"/>
                  </a:lnSpc>
                  <a:spcAft>
                    <a:spcPts val="575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4pPr>
                <a:lvl5pPr>
                  <a:lnSpc>
                    <a:spcPct val="94000"/>
                  </a:lnSpc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5pPr>
                <a:lvl6pPr marL="25146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6pPr>
                <a:lvl7pPr marL="29718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7pPr>
                <a:lvl8pPr marL="34290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8pPr>
                <a:lvl9pPr marL="38862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en-US" sz="11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rPr>
                  <a:t>5D</a:t>
                </a:r>
              </a:p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US" altLang="en-US" sz="1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endParaRPr>
              </a:p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en-US" sz="11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rPr>
                  <a:t>#31</a:t>
                </a:r>
              </a:p>
            </p:txBody>
          </p:sp>
          <p:pic>
            <p:nvPicPr>
              <p:cNvPr id="22598" name="Picture 3" descr="C:\Users\erajoab\Documents\Pictures_\Logos\itu-international_telecommunication_union-logo_transparent background.gif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20385" y="1780197"/>
                <a:ext cx="219794" cy="2297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22556" name="Group 7"/>
            <p:cNvGrpSpPr>
              <a:grpSpLocks/>
            </p:cNvGrpSpPr>
            <p:nvPr/>
          </p:nvGrpSpPr>
          <p:grpSpPr bwMode="auto">
            <a:xfrm>
              <a:off x="7917566" y="2573338"/>
              <a:ext cx="350369" cy="543479"/>
              <a:chOff x="2857346" y="1614487"/>
              <a:chExt cx="349412" cy="544213"/>
            </a:xfrm>
          </p:grpSpPr>
          <p:sp>
            <p:nvSpPr>
              <p:cNvPr id="22595" name="TextBox 5"/>
              <p:cNvSpPr txBox="1">
                <a:spLocks noChangeArrowheads="1"/>
              </p:cNvSpPr>
              <p:nvPr/>
            </p:nvSpPr>
            <p:spPr bwMode="auto">
              <a:xfrm>
                <a:off x="2857346" y="1614487"/>
                <a:ext cx="349412" cy="544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4000"/>
                  </a:lnSpc>
                  <a:spcAft>
                    <a:spcPts val="1425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8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1pPr>
                <a:lvl2pPr>
                  <a:lnSpc>
                    <a:spcPct val="94000"/>
                  </a:lnSpc>
                  <a:spcAft>
                    <a:spcPts val="113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2pPr>
                <a:lvl3pPr>
                  <a:lnSpc>
                    <a:spcPct val="94000"/>
                  </a:lnSpc>
                  <a:spcAft>
                    <a:spcPts val="85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3pPr>
                <a:lvl4pPr>
                  <a:lnSpc>
                    <a:spcPct val="94000"/>
                  </a:lnSpc>
                  <a:spcAft>
                    <a:spcPts val="575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4pPr>
                <a:lvl5pPr>
                  <a:lnSpc>
                    <a:spcPct val="94000"/>
                  </a:lnSpc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5pPr>
                <a:lvl6pPr marL="25146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6pPr>
                <a:lvl7pPr marL="29718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7pPr>
                <a:lvl8pPr marL="34290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8pPr>
                <a:lvl9pPr marL="38862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en-US" sz="11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rPr>
                  <a:t>5D</a:t>
                </a:r>
              </a:p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US" altLang="en-US" sz="1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endParaRPr>
              </a:p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en-US" sz="11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rPr>
                  <a:t>#32</a:t>
                </a:r>
              </a:p>
            </p:txBody>
          </p:sp>
          <p:pic>
            <p:nvPicPr>
              <p:cNvPr id="22596" name="Picture 3" descr="C:\Users\erajoab\Documents\Pictures_\Logos\itu-international_telecommunication_union-logo_transparent background.gif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06209" y="1779059"/>
                <a:ext cx="219794" cy="2297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22557" name="Group 7"/>
            <p:cNvGrpSpPr>
              <a:grpSpLocks/>
            </p:cNvGrpSpPr>
            <p:nvPr/>
          </p:nvGrpSpPr>
          <p:grpSpPr bwMode="auto">
            <a:xfrm>
              <a:off x="8303321" y="2573338"/>
              <a:ext cx="350368" cy="543479"/>
              <a:chOff x="2857348" y="1614487"/>
              <a:chExt cx="349411" cy="544213"/>
            </a:xfrm>
          </p:grpSpPr>
          <p:sp>
            <p:nvSpPr>
              <p:cNvPr id="22593" name="TextBox 5"/>
              <p:cNvSpPr txBox="1">
                <a:spLocks noChangeArrowheads="1"/>
              </p:cNvSpPr>
              <p:nvPr/>
            </p:nvSpPr>
            <p:spPr bwMode="auto">
              <a:xfrm>
                <a:off x="2857348" y="1614487"/>
                <a:ext cx="349411" cy="544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4000"/>
                  </a:lnSpc>
                  <a:spcAft>
                    <a:spcPts val="1425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8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1pPr>
                <a:lvl2pPr>
                  <a:lnSpc>
                    <a:spcPct val="94000"/>
                  </a:lnSpc>
                  <a:spcAft>
                    <a:spcPts val="113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2pPr>
                <a:lvl3pPr>
                  <a:lnSpc>
                    <a:spcPct val="94000"/>
                  </a:lnSpc>
                  <a:spcAft>
                    <a:spcPts val="85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3pPr>
                <a:lvl4pPr>
                  <a:lnSpc>
                    <a:spcPct val="94000"/>
                  </a:lnSpc>
                  <a:spcAft>
                    <a:spcPts val="575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4pPr>
                <a:lvl5pPr>
                  <a:lnSpc>
                    <a:spcPct val="94000"/>
                  </a:lnSpc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5pPr>
                <a:lvl6pPr marL="25146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6pPr>
                <a:lvl7pPr marL="29718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7pPr>
                <a:lvl8pPr marL="34290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8pPr>
                <a:lvl9pPr marL="38862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en-US" sz="11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rPr>
                  <a:t>5D</a:t>
                </a:r>
              </a:p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US" altLang="en-US" sz="1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endParaRPr>
              </a:p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en-US" sz="11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rPr>
                  <a:t>#33</a:t>
                </a:r>
              </a:p>
            </p:txBody>
          </p:sp>
          <p:pic>
            <p:nvPicPr>
              <p:cNvPr id="22594" name="Picture 3" descr="C:\Users\erajoab\Documents\Pictures_\Logos\itu-international_telecommunication_union-logo_transparent background.gif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06210" y="1779059"/>
                <a:ext cx="219794" cy="2297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22558" name="Group 7"/>
            <p:cNvGrpSpPr>
              <a:grpSpLocks/>
            </p:cNvGrpSpPr>
            <p:nvPr/>
          </p:nvGrpSpPr>
          <p:grpSpPr bwMode="auto">
            <a:xfrm>
              <a:off x="9142416" y="2573338"/>
              <a:ext cx="350369" cy="543479"/>
              <a:chOff x="3284100" y="1614487"/>
              <a:chExt cx="349411" cy="544213"/>
            </a:xfrm>
          </p:grpSpPr>
          <p:sp>
            <p:nvSpPr>
              <p:cNvPr id="22591" name="TextBox 5"/>
              <p:cNvSpPr txBox="1">
                <a:spLocks noChangeArrowheads="1"/>
              </p:cNvSpPr>
              <p:nvPr/>
            </p:nvSpPr>
            <p:spPr bwMode="auto">
              <a:xfrm>
                <a:off x="3284100" y="1614487"/>
                <a:ext cx="349411" cy="544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4000"/>
                  </a:lnSpc>
                  <a:spcAft>
                    <a:spcPts val="1425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8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1pPr>
                <a:lvl2pPr>
                  <a:lnSpc>
                    <a:spcPct val="94000"/>
                  </a:lnSpc>
                  <a:spcAft>
                    <a:spcPts val="113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2pPr>
                <a:lvl3pPr>
                  <a:lnSpc>
                    <a:spcPct val="94000"/>
                  </a:lnSpc>
                  <a:spcAft>
                    <a:spcPts val="85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3pPr>
                <a:lvl4pPr>
                  <a:lnSpc>
                    <a:spcPct val="94000"/>
                  </a:lnSpc>
                  <a:spcAft>
                    <a:spcPts val="575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4pPr>
                <a:lvl5pPr>
                  <a:lnSpc>
                    <a:spcPct val="94000"/>
                  </a:lnSpc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5pPr>
                <a:lvl6pPr marL="25146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6pPr>
                <a:lvl7pPr marL="29718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7pPr>
                <a:lvl8pPr marL="34290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8pPr>
                <a:lvl9pPr marL="38862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en-US" sz="11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rPr>
                  <a:t>5D</a:t>
                </a:r>
              </a:p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US" altLang="en-US" sz="1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endParaRPr>
              </a:p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en-US" sz="11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rPr>
                  <a:t>#34</a:t>
                </a:r>
              </a:p>
            </p:txBody>
          </p:sp>
          <p:pic>
            <p:nvPicPr>
              <p:cNvPr id="22592" name="Picture 3" descr="C:\Users\erajoab\Documents\Pictures_\Logos\itu-international_telecommunication_union-logo_transparent background.gif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20385" y="1780197"/>
                <a:ext cx="219794" cy="2297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22559" name="Group 7"/>
            <p:cNvGrpSpPr>
              <a:grpSpLocks/>
            </p:cNvGrpSpPr>
            <p:nvPr/>
          </p:nvGrpSpPr>
          <p:grpSpPr bwMode="auto">
            <a:xfrm>
              <a:off x="9547229" y="2573338"/>
              <a:ext cx="350369" cy="543479"/>
              <a:chOff x="3284100" y="1614487"/>
              <a:chExt cx="349410" cy="544213"/>
            </a:xfrm>
          </p:grpSpPr>
          <p:sp>
            <p:nvSpPr>
              <p:cNvPr id="22589" name="TextBox 5"/>
              <p:cNvSpPr txBox="1">
                <a:spLocks noChangeArrowheads="1"/>
              </p:cNvSpPr>
              <p:nvPr/>
            </p:nvSpPr>
            <p:spPr bwMode="auto">
              <a:xfrm>
                <a:off x="3284100" y="1614487"/>
                <a:ext cx="349410" cy="544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4000"/>
                  </a:lnSpc>
                  <a:spcAft>
                    <a:spcPts val="1425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8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1pPr>
                <a:lvl2pPr>
                  <a:lnSpc>
                    <a:spcPct val="94000"/>
                  </a:lnSpc>
                  <a:spcAft>
                    <a:spcPts val="113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2pPr>
                <a:lvl3pPr>
                  <a:lnSpc>
                    <a:spcPct val="94000"/>
                  </a:lnSpc>
                  <a:spcAft>
                    <a:spcPts val="85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3pPr>
                <a:lvl4pPr>
                  <a:lnSpc>
                    <a:spcPct val="94000"/>
                  </a:lnSpc>
                  <a:spcAft>
                    <a:spcPts val="575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4pPr>
                <a:lvl5pPr>
                  <a:lnSpc>
                    <a:spcPct val="94000"/>
                  </a:lnSpc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5pPr>
                <a:lvl6pPr marL="25146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6pPr>
                <a:lvl7pPr marL="29718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7pPr>
                <a:lvl8pPr marL="34290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8pPr>
                <a:lvl9pPr marL="38862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en-US" sz="11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rPr>
                  <a:t>5D</a:t>
                </a:r>
              </a:p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US" altLang="en-US" sz="1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endParaRPr>
              </a:p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en-US" sz="11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rPr>
                  <a:t>#35</a:t>
                </a:r>
              </a:p>
            </p:txBody>
          </p:sp>
          <p:pic>
            <p:nvPicPr>
              <p:cNvPr id="22590" name="Picture 3" descr="C:\Users\erajoab\Documents\Pictures_\Logos\itu-international_telecommunication_union-logo_transparent background.gif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20385" y="1780197"/>
                <a:ext cx="219794" cy="2297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22560" name="Group 7"/>
            <p:cNvGrpSpPr>
              <a:grpSpLocks/>
            </p:cNvGrpSpPr>
            <p:nvPr/>
          </p:nvGrpSpPr>
          <p:grpSpPr bwMode="auto">
            <a:xfrm>
              <a:off x="9942516" y="2573338"/>
              <a:ext cx="350369" cy="543479"/>
              <a:chOff x="3284100" y="1614487"/>
              <a:chExt cx="349411" cy="544213"/>
            </a:xfrm>
          </p:grpSpPr>
          <p:sp>
            <p:nvSpPr>
              <p:cNvPr id="22587" name="TextBox 5"/>
              <p:cNvSpPr txBox="1">
                <a:spLocks noChangeArrowheads="1"/>
              </p:cNvSpPr>
              <p:nvPr/>
            </p:nvSpPr>
            <p:spPr bwMode="auto">
              <a:xfrm>
                <a:off x="3284100" y="1614487"/>
                <a:ext cx="349411" cy="544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4000"/>
                  </a:lnSpc>
                  <a:spcAft>
                    <a:spcPts val="1425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8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1pPr>
                <a:lvl2pPr>
                  <a:lnSpc>
                    <a:spcPct val="94000"/>
                  </a:lnSpc>
                  <a:spcAft>
                    <a:spcPts val="113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2pPr>
                <a:lvl3pPr>
                  <a:lnSpc>
                    <a:spcPct val="94000"/>
                  </a:lnSpc>
                  <a:spcAft>
                    <a:spcPts val="85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3pPr>
                <a:lvl4pPr>
                  <a:lnSpc>
                    <a:spcPct val="94000"/>
                  </a:lnSpc>
                  <a:spcAft>
                    <a:spcPts val="575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4pPr>
                <a:lvl5pPr>
                  <a:lnSpc>
                    <a:spcPct val="94000"/>
                  </a:lnSpc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5pPr>
                <a:lvl6pPr marL="25146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6pPr>
                <a:lvl7pPr marL="29718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7pPr>
                <a:lvl8pPr marL="34290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8pPr>
                <a:lvl9pPr marL="38862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en-US" sz="11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rPr>
                  <a:t>5D</a:t>
                </a:r>
              </a:p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US" altLang="en-US" sz="1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endParaRPr>
              </a:p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en-US" sz="11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rPr>
                  <a:t>#36</a:t>
                </a:r>
              </a:p>
            </p:txBody>
          </p:sp>
          <p:pic>
            <p:nvPicPr>
              <p:cNvPr id="22588" name="Picture 3" descr="C:\Users\erajoab\Documents\Pictures_\Logos\itu-international_telecommunication_union-logo_transparent background.gif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20385" y="1780197"/>
                <a:ext cx="219794" cy="2297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cxnSp>
          <p:nvCxnSpPr>
            <p:cNvPr id="97" name="Straight Connector 96"/>
            <p:cNvCxnSpPr/>
            <p:nvPr/>
          </p:nvCxnSpPr>
          <p:spPr bwMode="auto">
            <a:xfrm>
              <a:off x="9078289" y="2108835"/>
              <a:ext cx="0" cy="413999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1" name="Straight Connector 100"/>
            <p:cNvCxnSpPr/>
            <p:nvPr/>
          </p:nvCxnSpPr>
          <p:spPr bwMode="auto">
            <a:xfrm>
              <a:off x="1926006" y="2121249"/>
              <a:ext cx="0" cy="4127585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2" name="Straight Connector 101"/>
            <p:cNvCxnSpPr/>
            <p:nvPr/>
          </p:nvCxnSpPr>
          <p:spPr bwMode="auto">
            <a:xfrm>
              <a:off x="3115602" y="2121249"/>
              <a:ext cx="0" cy="4127585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3" name="Straight Connector 102"/>
            <p:cNvCxnSpPr/>
            <p:nvPr/>
          </p:nvCxnSpPr>
          <p:spPr bwMode="auto">
            <a:xfrm>
              <a:off x="4309609" y="2108835"/>
              <a:ext cx="0" cy="413999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4" name="Straight Connector 103"/>
            <p:cNvCxnSpPr/>
            <p:nvPr/>
          </p:nvCxnSpPr>
          <p:spPr bwMode="auto">
            <a:xfrm>
              <a:off x="5500676" y="2113490"/>
              <a:ext cx="0" cy="413534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5" name="Straight Connector 104"/>
            <p:cNvCxnSpPr/>
            <p:nvPr/>
          </p:nvCxnSpPr>
          <p:spPr bwMode="auto">
            <a:xfrm>
              <a:off x="6694684" y="2121249"/>
              <a:ext cx="0" cy="4127585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6" name="Straight Connector 105"/>
            <p:cNvCxnSpPr/>
            <p:nvPr/>
          </p:nvCxnSpPr>
          <p:spPr bwMode="auto">
            <a:xfrm>
              <a:off x="7887222" y="2113490"/>
              <a:ext cx="0" cy="413534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22568" name="Group 58"/>
            <p:cNvGrpSpPr>
              <a:grpSpLocks/>
            </p:cNvGrpSpPr>
            <p:nvPr/>
          </p:nvGrpSpPr>
          <p:grpSpPr bwMode="auto">
            <a:xfrm>
              <a:off x="8485096" y="1930339"/>
              <a:ext cx="605595" cy="615563"/>
              <a:chOff x="4001459" y="1436731"/>
              <a:chExt cx="604172" cy="615906"/>
            </a:xfrm>
          </p:grpSpPr>
          <p:sp>
            <p:nvSpPr>
              <p:cNvPr id="22585" name="TextBox 59"/>
              <p:cNvSpPr txBox="1">
                <a:spLocks noChangeArrowheads="1"/>
              </p:cNvSpPr>
              <p:nvPr/>
            </p:nvSpPr>
            <p:spPr bwMode="auto">
              <a:xfrm>
                <a:off x="4001459" y="1436731"/>
                <a:ext cx="604172" cy="2370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4000"/>
                  </a:lnSpc>
                  <a:spcAft>
                    <a:spcPts val="1425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8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1pPr>
                <a:lvl2pPr>
                  <a:lnSpc>
                    <a:spcPct val="94000"/>
                  </a:lnSpc>
                  <a:spcAft>
                    <a:spcPts val="113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2pPr>
                <a:lvl3pPr>
                  <a:lnSpc>
                    <a:spcPct val="94000"/>
                  </a:lnSpc>
                  <a:spcAft>
                    <a:spcPts val="85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3pPr>
                <a:lvl4pPr>
                  <a:lnSpc>
                    <a:spcPct val="94000"/>
                  </a:lnSpc>
                  <a:spcAft>
                    <a:spcPts val="575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4pPr>
                <a:lvl5pPr>
                  <a:lnSpc>
                    <a:spcPct val="94000"/>
                  </a:lnSpc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5pPr>
                <a:lvl6pPr marL="25146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6pPr>
                <a:lvl7pPr marL="29718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7pPr>
                <a:lvl8pPr marL="34290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8pPr>
                <a:lvl9pPr marL="3886200" indent="-228600" defTabSz="457200" eaLnBrk="0" fontAlgn="base" hangingPunct="0">
                  <a:lnSpc>
                    <a:spcPct val="94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en-US" sz="1100" b="1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rPr>
                  <a:t>WRC-19</a:t>
                </a:r>
              </a:p>
            </p:txBody>
          </p:sp>
          <p:pic>
            <p:nvPicPr>
              <p:cNvPr id="22586" name="Picture 3" descr="C:\Users\erajoab\Documents\Pictures_\Logos\itu-international_telecommunication_union-logo_transparent background.gif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30047" y="1822875"/>
                <a:ext cx="219794" cy="2297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22569" name="Text Box 25"/>
            <p:cNvSpPr txBox="1">
              <a:spLocks noChangeArrowheads="1"/>
            </p:cNvSpPr>
            <p:nvPr/>
          </p:nvSpPr>
          <p:spPr bwMode="auto">
            <a:xfrm>
              <a:off x="1571626" y="4419600"/>
              <a:ext cx="2220913" cy="420036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9977" tIns="46788" rIns="89977" bIns="46788">
              <a:spAutoFit/>
            </a:bodyPr>
            <a:lstStyle>
              <a:lvl1pPr>
                <a:lnSpc>
                  <a:spcPct val="94000"/>
                </a:lnSpc>
                <a:spcAft>
                  <a:spcPts val="1425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8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  <a:lvl2pPr>
                <a:lnSpc>
                  <a:spcPct val="94000"/>
                </a:lnSpc>
                <a:spcAft>
                  <a:spcPts val="113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2pPr>
              <a:lvl3pPr>
                <a:lnSpc>
                  <a:spcPct val="94000"/>
                </a:lnSpc>
                <a:spcAft>
                  <a:spcPts val="85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3pPr>
              <a:lvl4pPr>
                <a:lnSpc>
                  <a:spcPct val="94000"/>
                </a:lnSpc>
                <a:spcAft>
                  <a:spcPts val="575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4pPr>
              <a:lvl5pPr>
                <a:lnSpc>
                  <a:spcPct val="94000"/>
                </a:lnSpc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5pPr>
              <a:lvl6pPr marL="25146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6pPr>
              <a:lvl7pPr marL="29718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7pPr>
              <a:lvl8pPr marL="34290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8pPr>
              <a:lvl9pPr marL="38862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rPr>
                <a:t>Recommendation Vision of IMT beyond 2020 (M.2083)</a:t>
              </a:r>
            </a:p>
          </p:txBody>
        </p:sp>
        <p:sp>
          <p:nvSpPr>
            <p:cNvPr id="22570" name="Text Box 25"/>
            <p:cNvSpPr txBox="1">
              <a:spLocks noChangeArrowheads="1"/>
            </p:cNvSpPr>
            <p:nvPr/>
          </p:nvSpPr>
          <p:spPr bwMode="auto">
            <a:xfrm>
              <a:off x="1593851" y="3819525"/>
              <a:ext cx="2200275" cy="420036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9977" tIns="46788" rIns="89977" bIns="46788">
              <a:spAutoFit/>
            </a:bodyPr>
            <a:lstStyle>
              <a:lvl1pPr>
                <a:lnSpc>
                  <a:spcPct val="94000"/>
                </a:lnSpc>
                <a:spcAft>
                  <a:spcPts val="1425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8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  <a:lvl2pPr>
                <a:lnSpc>
                  <a:spcPct val="94000"/>
                </a:lnSpc>
                <a:spcAft>
                  <a:spcPts val="113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2pPr>
              <a:lvl3pPr>
                <a:lnSpc>
                  <a:spcPct val="94000"/>
                </a:lnSpc>
                <a:spcAft>
                  <a:spcPts val="85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3pPr>
              <a:lvl4pPr>
                <a:lnSpc>
                  <a:spcPct val="94000"/>
                </a:lnSpc>
                <a:spcAft>
                  <a:spcPts val="575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4pPr>
              <a:lvl5pPr>
                <a:lnSpc>
                  <a:spcPct val="94000"/>
                </a:lnSpc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5pPr>
              <a:lvl6pPr marL="25146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6pPr>
              <a:lvl7pPr marL="29718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7pPr>
              <a:lvl8pPr marL="34290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8pPr>
              <a:lvl9pPr marL="38862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rPr>
                <a:t>Report  IMT feasibility above 6 GHz</a:t>
              </a:r>
            </a:p>
            <a:p>
              <a:pPr algn="ctr">
                <a:lnSpc>
                  <a:spcPct val="100000"/>
                </a:lnSpc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rPr>
                <a:t>(M.2376)</a:t>
              </a:r>
            </a:p>
          </p:txBody>
        </p:sp>
        <p:sp>
          <p:nvSpPr>
            <p:cNvPr id="22571" name="Text Box 25"/>
            <p:cNvSpPr txBox="1">
              <a:spLocks noChangeArrowheads="1"/>
            </p:cNvSpPr>
            <p:nvPr/>
          </p:nvSpPr>
          <p:spPr bwMode="auto">
            <a:xfrm>
              <a:off x="4391025" y="5257800"/>
              <a:ext cx="1835150" cy="252812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9977" tIns="46788" rIns="89977" bIns="46788">
              <a:spAutoFit/>
            </a:bodyPr>
            <a:lstStyle>
              <a:lvl1pPr>
                <a:lnSpc>
                  <a:spcPct val="94000"/>
                </a:lnSpc>
                <a:spcAft>
                  <a:spcPts val="1425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8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  <a:lvl2pPr>
                <a:lnSpc>
                  <a:spcPct val="94000"/>
                </a:lnSpc>
                <a:spcAft>
                  <a:spcPts val="113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2pPr>
              <a:lvl3pPr>
                <a:lnSpc>
                  <a:spcPct val="94000"/>
                </a:lnSpc>
                <a:spcAft>
                  <a:spcPts val="85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3pPr>
              <a:lvl4pPr>
                <a:lnSpc>
                  <a:spcPct val="94000"/>
                </a:lnSpc>
                <a:spcAft>
                  <a:spcPts val="575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4pPr>
              <a:lvl5pPr>
                <a:lnSpc>
                  <a:spcPct val="94000"/>
                </a:lnSpc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5pPr>
              <a:lvl6pPr marL="25146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6pPr>
              <a:lvl7pPr marL="29718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7pPr>
              <a:lvl8pPr marL="34290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8pPr>
              <a:lvl9pPr marL="38862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rPr>
                <a:t>Circular Letters &amp; Addendum </a:t>
              </a:r>
            </a:p>
          </p:txBody>
        </p:sp>
        <p:sp>
          <p:nvSpPr>
            <p:cNvPr id="22572" name="Text Box 25"/>
            <p:cNvSpPr txBox="1">
              <a:spLocks noChangeArrowheads="1"/>
            </p:cNvSpPr>
            <p:nvPr/>
          </p:nvSpPr>
          <p:spPr bwMode="auto">
            <a:xfrm>
              <a:off x="4387851" y="3200400"/>
              <a:ext cx="1420813" cy="58726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9977" tIns="46788" rIns="89977" bIns="46788">
              <a:spAutoFit/>
            </a:bodyPr>
            <a:lstStyle>
              <a:lvl1pPr>
                <a:lnSpc>
                  <a:spcPct val="94000"/>
                </a:lnSpc>
                <a:spcAft>
                  <a:spcPts val="1425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8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  <a:lvl2pPr>
                <a:lnSpc>
                  <a:spcPct val="94000"/>
                </a:lnSpc>
                <a:spcAft>
                  <a:spcPts val="113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2pPr>
              <a:lvl3pPr>
                <a:lnSpc>
                  <a:spcPct val="94000"/>
                </a:lnSpc>
                <a:spcAft>
                  <a:spcPts val="85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3pPr>
              <a:lvl4pPr>
                <a:lnSpc>
                  <a:spcPct val="94000"/>
                </a:lnSpc>
                <a:spcAft>
                  <a:spcPts val="575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4pPr>
              <a:lvl5pPr>
                <a:lnSpc>
                  <a:spcPct val="94000"/>
                </a:lnSpc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5pPr>
              <a:lvl6pPr marL="25146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6pPr>
              <a:lvl7pPr marL="29718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7pPr>
              <a:lvl8pPr marL="34290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8pPr>
              <a:lvl9pPr marL="38862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rPr>
                <a:t>Technical Performance Requirements</a:t>
              </a:r>
            </a:p>
          </p:txBody>
        </p:sp>
        <p:sp>
          <p:nvSpPr>
            <p:cNvPr id="22573" name="Text Box 25"/>
            <p:cNvSpPr txBox="1">
              <a:spLocks noChangeArrowheads="1"/>
            </p:cNvSpPr>
            <p:nvPr/>
          </p:nvSpPr>
          <p:spPr bwMode="auto">
            <a:xfrm>
              <a:off x="2362201" y="4978400"/>
              <a:ext cx="1425575" cy="420036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9977" tIns="46788" rIns="89977" bIns="46788">
              <a:spAutoFit/>
            </a:bodyPr>
            <a:lstStyle>
              <a:lvl1pPr>
                <a:lnSpc>
                  <a:spcPct val="94000"/>
                </a:lnSpc>
                <a:spcAft>
                  <a:spcPts val="1425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8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  <a:lvl2pPr>
                <a:lnSpc>
                  <a:spcPct val="94000"/>
                </a:lnSpc>
                <a:spcAft>
                  <a:spcPts val="113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2pPr>
              <a:lvl3pPr>
                <a:lnSpc>
                  <a:spcPct val="94000"/>
                </a:lnSpc>
                <a:spcAft>
                  <a:spcPts val="85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3pPr>
              <a:lvl4pPr>
                <a:lnSpc>
                  <a:spcPct val="94000"/>
                </a:lnSpc>
                <a:spcAft>
                  <a:spcPts val="575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4pPr>
              <a:lvl5pPr>
                <a:lnSpc>
                  <a:spcPct val="94000"/>
                </a:lnSpc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5pPr>
              <a:lvl6pPr marL="25146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6pPr>
              <a:lvl7pPr marL="29718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7pPr>
              <a:lvl8pPr marL="34290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8pPr>
              <a:lvl9pPr marL="38862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rPr>
                <a:t>Modifications of Resolutions 56/57</a:t>
              </a:r>
            </a:p>
          </p:txBody>
        </p:sp>
        <p:sp>
          <p:nvSpPr>
            <p:cNvPr id="22574" name="Text Box 25"/>
            <p:cNvSpPr txBox="1">
              <a:spLocks noChangeArrowheads="1"/>
            </p:cNvSpPr>
            <p:nvPr/>
          </p:nvSpPr>
          <p:spPr bwMode="auto">
            <a:xfrm>
              <a:off x="4391025" y="3956050"/>
              <a:ext cx="1835150" cy="252812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9977" tIns="46788" rIns="89977" bIns="46788">
              <a:spAutoFit/>
            </a:bodyPr>
            <a:lstStyle>
              <a:lvl1pPr>
                <a:lnSpc>
                  <a:spcPct val="94000"/>
                </a:lnSpc>
                <a:spcAft>
                  <a:spcPts val="1425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8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  <a:lvl2pPr>
                <a:lnSpc>
                  <a:spcPct val="94000"/>
                </a:lnSpc>
                <a:spcAft>
                  <a:spcPts val="113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2pPr>
              <a:lvl3pPr>
                <a:lnSpc>
                  <a:spcPct val="94000"/>
                </a:lnSpc>
                <a:spcAft>
                  <a:spcPts val="85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3pPr>
              <a:lvl4pPr>
                <a:lnSpc>
                  <a:spcPct val="94000"/>
                </a:lnSpc>
                <a:spcAft>
                  <a:spcPts val="575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4pPr>
              <a:lvl5pPr>
                <a:lnSpc>
                  <a:spcPct val="94000"/>
                </a:lnSpc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5pPr>
              <a:lvl6pPr marL="25146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6pPr>
              <a:lvl7pPr marL="29718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7pPr>
              <a:lvl8pPr marL="34290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8pPr>
              <a:lvl9pPr marL="38862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rPr>
                <a:t>Evaluation criteria &amp; method   </a:t>
              </a:r>
            </a:p>
          </p:txBody>
        </p:sp>
        <p:sp>
          <p:nvSpPr>
            <p:cNvPr id="22575" name="Text Box 25"/>
            <p:cNvSpPr txBox="1">
              <a:spLocks noChangeArrowheads="1"/>
            </p:cNvSpPr>
            <p:nvPr/>
          </p:nvSpPr>
          <p:spPr bwMode="auto">
            <a:xfrm rot="5400000">
              <a:off x="5233988" y="4868387"/>
              <a:ext cx="2527300" cy="23272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9977" tIns="46788" rIns="89977" bIns="46788">
              <a:spAutoFit/>
            </a:bodyPr>
            <a:lstStyle>
              <a:lvl1pPr>
                <a:lnSpc>
                  <a:spcPct val="94000"/>
                </a:lnSpc>
                <a:spcAft>
                  <a:spcPts val="1425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8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  <a:lvl2pPr>
                <a:lnSpc>
                  <a:spcPct val="94000"/>
                </a:lnSpc>
                <a:spcAft>
                  <a:spcPts val="113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2pPr>
              <a:lvl3pPr>
                <a:lnSpc>
                  <a:spcPct val="94000"/>
                </a:lnSpc>
                <a:spcAft>
                  <a:spcPts val="85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3pPr>
              <a:lvl4pPr>
                <a:lnSpc>
                  <a:spcPct val="94000"/>
                </a:lnSpc>
                <a:spcAft>
                  <a:spcPts val="575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4pPr>
              <a:lvl5pPr>
                <a:lnSpc>
                  <a:spcPct val="94000"/>
                </a:lnSpc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5pPr>
              <a:lvl6pPr marL="25146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6pPr>
              <a:lvl7pPr marL="29718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7pPr>
              <a:lvl8pPr marL="34290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8pPr>
              <a:lvl9pPr marL="38862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rPr>
                <a:t>Workshop </a:t>
              </a:r>
            </a:p>
          </p:txBody>
        </p:sp>
        <p:sp>
          <p:nvSpPr>
            <p:cNvPr id="22576" name="Text Box 25"/>
            <p:cNvSpPr txBox="1">
              <a:spLocks noChangeArrowheads="1"/>
            </p:cNvSpPr>
            <p:nvPr/>
          </p:nvSpPr>
          <p:spPr bwMode="auto">
            <a:xfrm>
              <a:off x="6389689" y="3200400"/>
              <a:ext cx="2212975" cy="252812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9977" tIns="46788" rIns="89977" bIns="46788">
              <a:spAutoFit/>
            </a:bodyPr>
            <a:lstStyle>
              <a:lvl1pPr>
                <a:lnSpc>
                  <a:spcPct val="94000"/>
                </a:lnSpc>
                <a:spcAft>
                  <a:spcPts val="1425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8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  <a:lvl2pPr>
                <a:lnSpc>
                  <a:spcPct val="94000"/>
                </a:lnSpc>
                <a:spcAft>
                  <a:spcPts val="113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2pPr>
              <a:lvl3pPr>
                <a:lnSpc>
                  <a:spcPct val="94000"/>
                </a:lnSpc>
                <a:spcAft>
                  <a:spcPts val="85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3pPr>
              <a:lvl4pPr>
                <a:lnSpc>
                  <a:spcPct val="94000"/>
                </a:lnSpc>
                <a:spcAft>
                  <a:spcPts val="575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4pPr>
              <a:lvl5pPr>
                <a:lnSpc>
                  <a:spcPct val="94000"/>
                </a:lnSpc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5pPr>
              <a:lvl6pPr marL="25146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6pPr>
              <a:lvl7pPr marL="29718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7pPr>
              <a:lvl8pPr marL="34290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8pPr>
              <a:lvl9pPr marL="38862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rPr>
                <a:t>Proposals IMT-2020  </a:t>
              </a:r>
            </a:p>
          </p:txBody>
        </p:sp>
        <p:sp>
          <p:nvSpPr>
            <p:cNvPr id="22577" name="Text Box 25"/>
            <p:cNvSpPr txBox="1">
              <a:spLocks noChangeArrowheads="1"/>
            </p:cNvSpPr>
            <p:nvPr/>
          </p:nvSpPr>
          <p:spPr bwMode="auto">
            <a:xfrm>
              <a:off x="7635876" y="3581400"/>
              <a:ext cx="1763713" cy="252812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9977" tIns="46788" rIns="89977" bIns="46788">
              <a:spAutoFit/>
            </a:bodyPr>
            <a:lstStyle>
              <a:lvl1pPr>
                <a:lnSpc>
                  <a:spcPct val="94000"/>
                </a:lnSpc>
                <a:spcAft>
                  <a:spcPts val="1425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8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  <a:lvl2pPr>
                <a:lnSpc>
                  <a:spcPct val="94000"/>
                </a:lnSpc>
                <a:spcAft>
                  <a:spcPts val="113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2pPr>
              <a:lvl3pPr>
                <a:lnSpc>
                  <a:spcPct val="94000"/>
                </a:lnSpc>
                <a:spcAft>
                  <a:spcPts val="85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3pPr>
              <a:lvl4pPr>
                <a:lnSpc>
                  <a:spcPct val="94000"/>
                </a:lnSpc>
                <a:spcAft>
                  <a:spcPts val="575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4pPr>
              <a:lvl5pPr>
                <a:lnSpc>
                  <a:spcPct val="94000"/>
                </a:lnSpc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5pPr>
              <a:lvl6pPr marL="25146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6pPr>
              <a:lvl7pPr marL="29718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7pPr>
              <a:lvl8pPr marL="34290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8pPr>
              <a:lvl9pPr marL="38862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rPr>
                <a:t>Evaluation  </a:t>
              </a:r>
            </a:p>
          </p:txBody>
        </p:sp>
        <p:sp>
          <p:nvSpPr>
            <p:cNvPr id="22578" name="Text Box 25"/>
            <p:cNvSpPr txBox="1">
              <a:spLocks noChangeArrowheads="1"/>
            </p:cNvSpPr>
            <p:nvPr/>
          </p:nvSpPr>
          <p:spPr bwMode="auto">
            <a:xfrm>
              <a:off x="6767514" y="3962400"/>
              <a:ext cx="3036887" cy="252812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9977" tIns="46788" rIns="89977" bIns="46788">
              <a:spAutoFit/>
            </a:bodyPr>
            <a:lstStyle>
              <a:lvl1pPr>
                <a:lnSpc>
                  <a:spcPct val="94000"/>
                </a:lnSpc>
                <a:spcAft>
                  <a:spcPts val="1425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8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  <a:lvl2pPr>
                <a:lnSpc>
                  <a:spcPct val="94000"/>
                </a:lnSpc>
                <a:spcAft>
                  <a:spcPts val="113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2pPr>
              <a:lvl3pPr>
                <a:lnSpc>
                  <a:spcPct val="94000"/>
                </a:lnSpc>
                <a:spcAft>
                  <a:spcPts val="85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3pPr>
              <a:lvl4pPr>
                <a:lnSpc>
                  <a:spcPct val="94000"/>
                </a:lnSpc>
                <a:spcAft>
                  <a:spcPts val="575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4pPr>
              <a:lvl5pPr>
                <a:lnSpc>
                  <a:spcPct val="94000"/>
                </a:lnSpc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5pPr>
              <a:lvl6pPr marL="25146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6pPr>
              <a:lvl7pPr marL="29718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7pPr>
              <a:lvl8pPr marL="34290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8pPr>
              <a:lvl9pPr marL="38862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rPr>
                <a:t>Consensus building  </a:t>
              </a:r>
            </a:p>
          </p:txBody>
        </p:sp>
        <p:sp>
          <p:nvSpPr>
            <p:cNvPr id="22579" name="Text Box 25"/>
            <p:cNvSpPr txBox="1">
              <a:spLocks noChangeArrowheads="1"/>
            </p:cNvSpPr>
            <p:nvPr/>
          </p:nvSpPr>
          <p:spPr bwMode="auto">
            <a:xfrm>
              <a:off x="8766176" y="4343400"/>
              <a:ext cx="1057275" cy="420036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9977" tIns="46788" rIns="89977" bIns="46788">
              <a:spAutoFit/>
            </a:bodyPr>
            <a:lstStyle>
              <a:lvl1pPr>
                <a:lnSpc>
                  <a:spcPct val="94000"/>
                </a:lnSpc>
                <a:spcAft>
                  <a:spcPts val="1425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8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  <a:lvl2pPr>
                <a:lnSpc>
                  <a:spcPct val="94000"/>
                </a:lnSpc>
                <a:spcAft>
                  <a:spcPts val="113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2pPr>
              <a:lvl3pPr>
                <a:lnSpc>
                  <a:spcPct val="94000"/>
                </a:lnSpc>
                <a:spcAft>
                  <a:spcPts val="85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3pPr>
              <a:lvl4pPr>
                <a:lnSpc>
                  <a:spcPct val="94000"/>
                </a:lnSpc>
                <a:spcAft>
                  <a:spcPts val="575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4pPr>
              <a:lvl5pPr>
                <a:lnSpc>
                  <a:spcPct val="94000"/>
                </a:lnSpc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5pPr>
              <a:lvl6pPr marL="25146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6pPr>
              <a:lvl7pPr marL="29718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7pPr>
              <a:lvl8pPr marL="34290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8pPr>
              <a:lvl9pPr marL="38862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rPr>
                <a:t>Outcome &amp; Decision </a:t>
              </a:r>
            </a:p>
          </p:txBody>
        </p:sp>
        <p:sp>
          <p:nvSpPr>
            <p:cNvPr id="22580" name="Text Box 25"/>
            <p:cNvSpPr txBox="1">
              <a:spLocks noChangeArrowheads="1"/>
            </p:cNvSpPr>
            <p:nvPr/>
          </p:nvSpPr>
          <p:spPr bwMode="auto">
            <a:xfrm>
              <a:off x="8766176" y="4946650"/>
              <a:ext cx="1433513" cy="420036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9977" tIns="46788" rIns="89977" bIns="46788">
              <a:spAutoFit/>
            </a:bodyPr>
            <a:lstStyle>
              <a:lvl1pPr>
                <a:lnSpc>
                  <a:spcPct val="94000"/>
                </a:lnSpc>
                <a:spcAft>
                  <a:spcPts val="1425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8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  <a:lvl2pPr>
                <a:lnSpc>
                  <a:spcPct val="94000"/>
                </a:lnSpc>
                <a:spcAft>
                  <a:spcPts val="113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2pPr>
              <a:lvl3pPr>
                <a:lnSpc>
                  <a:spcPct val="94000"/>
                </a:lnSpc>
                <a:spcAft>
                  <a:spcPts val="85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3pPr>
              <a:lvl4pPr>
                <a:lnSpc>
                  <a:spcPct val="94000"/>
                </a:lnSpc>
                <a:spcAft>
                  <a:spcPts val="575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4pPr>
              <a:lvl5pPr>
                <a:lnSpc>
                  <a:spcPct val="94000"/>
                </a:lnSpc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5pPr>
              <a:lvl6pPr marL="25146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6pPr>
              <a:lvl7pPr marL="29718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7pPr>
              <a:lvl8pPr marL="34290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8pPr>
              <a:lvl9pPr marL="38862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rPr>
                <a:t>IMT-2020 Specifications</a:t>
              </a:r>
            </a:p>
          </p:txBody>
        </p:sp>
        <p:sp>
          <p:nvSpPr>
            <p:cNvPr id="22581" name="Text Box 25"/>
            <p:cNvSpPr txBox="1">
              <a:spLocks noChangeArrowheads="1"/>
            </p:cNvSpPr>
            <p:nvPr/>
          </p:nvSpPr>
          <p:spPr bwMode="auto">
            <a:xfrm>
              <a:off x="4391025" y="4532314"/>
              <a:ext cx="1830388" cy="58726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9977" tIns="46788" rIns="89977" bIns="46788">
              <a:spAutoFit/>
            </a:bodyPr>
            <a:lstStyle>
              <a:lvl1pPr>
                <a:lnSpc>
                  <a:spcPct val="94000"/>
                </a:lnSpc>
                <a:spcAft>
                  <a:spcPts val="1425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8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  <a:lvl2pPr>
                <a:lnSpc>
                  <a:spcPct val="94000"/>
                </a:lnSpc>
                <a:spcAft>
                  <a:spcPts val="113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2pPr>
              <a:lvl3pPr>
                <a:lnSpc>
                  <a:spcPct val="94000"/>
                </a:lnSpc>
                <a:spcAft>
                  <a:spcPts val="85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3pPr>
              <a:lvl4pPr>
                <a:lnSpc>
                  <a:spcPct val="94000"/>
                </a:lnSpc>
                <a:spcAft>
                  <a:spcPts val="575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4pPr>
              <a:lvl5pPr>
                <a:lnSpc>
                  <a:spcPct val="94000"/>
                </a:lnSpc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5pPr>
              <a:lvl6pPr marL="25146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6pPr>
              <a:lvl7pPr marL="29718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7pPr>
              <a:lvl8pPr marL="34290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8pPr>
              <a:lvl9pPr marL="38862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rPr>
                <a:t>Requirements, Evaluation Criteria, &amp; Submission Templates </a:t>
              </a:r>
            </a:p>
          </p:txBody>
        </p:sp>
        <p:sp>
          <p:nvSpPr>
            <p:cNvPr id="22582" name="Text Box 25"/>
            <p:cNvSpPr txBox="1">
              <a:spLocks noChangeArrowheads="1"/>
            </p:cNvSpPr>
            <p:nvPr/>
          </p:nvSpPr>
          <p:spPr bwMode="auto">
            <a:xfrm>
              <a:off x="1593850" y="3200400"/>
              <a:ext cx="1474788" cy="420036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9977" tIns="46788" rIns="89977" bIns="46788">
              <a:spAutoFit/>
            </a:bodyPr>
            <a:lstStyle>
              <a:lvl1pPr>
                <a:lnSpc>
                  <a:spcPct val="94000"/>
                </a:lnSpc>
                <a:spcAft>
                  <a:spcPts val="1425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8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  <a:lvl2pPr>
                <a:lnSpc>
                  <a:spcPct val="94000"/>
                </a:lnSpc>
                <a:spcAft>
                  <a:spcPts val="113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2pPr>
              <a:lvl3pPr>
                <a:lnSpc>
                  <a:spcPct val="94000"/>
                </a:lnSpc>
                <a:spcAft>
                  <a:spcPts val="85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3pPr>
              <a:lvl4pPr>
                <a:lnSpc>
                  <a:spcPct val="94000"/>
                </a:lnSpc>
                <a:spcAft>
                  <a:spcPts val="575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4pPr>
              <a:lvl5pPr>
                <a:lnSpc>
                  <a:spcPct val="94000"/>
                </a:lnSpc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5pPr>
              <a:lvl6pPr marL="25146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6pPr>
              <a:lvl7pPr marL="29718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7pPr>
              <a:lvl8pPr marL="34290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8pPr>
              <a:lvl9pPr marL="38862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rPr>
                <a:t>Report Technology trends (M.2320) </a:t>
              </a:r>
            </a:p>
          </p:txBody>
        </p:sp>
        <p:sp>
          <p:nvSpPr>
            <p:cNvPr id="95" name="Text Box 25"/>
            <p:cNvSpPr txBox="1">
              <a:spLocks noChangeArrowheads="1"/>
            </p:cNvSpPr>
            <p:nvPr/>
          </p:nvSpPr>
          <p:spPr bwMode="auto">
            <a:xfrm>
              <a:off x="3590558" y="5814351"/>
              <a:ext cx="1404282" cy="23896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9977" tIns="46788" rIns="89977" bIns="46788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algn="ctr">
                <a:defRPr/>
              </a:pPr>
              <a:r>
                <a:rPr lang="en-US" sz="1100" dirty="0"/>
                <a:t>Background &amp; Process</a:t>
              </a:r>
              <a:r>
                <a:rPr lang="en-US" sz="1100" b="1" i="1" dirty="0">
                  <a:solidFill>
                    <a:srgbClr val="FFFF00"/>
                  </a:solidFill>
                </a:rPr>
                <a:t> </a:t>
              </a:r>
              <a:r>
                <a:rPr lang="en-US" sz="1050" b="1" i="1" dirty="0">
                  <a:solidFill>
                    <a:srgbClr val="FFFF00"/>
                  </a:solidFill>
                </a:rPr>
                <a:t> </a:t>
              </a:r>
            </a:p>
          </p:txBody>
        </p:sp>
        <p:sp>
          <p:nvSpPr>
            <p:cNvPr id="22584" name="TextBox 1"/>
            <p:cNvSpPr txBox="1">
              <a:spLocks noChangeArrowheads="1"/>
            </p:cNvSpPr>
            <p:nvPr/>
          </p:nvSpPr>
          <p:spPr bwMode="auto">
            <a:xfrm>
              <a:off x="3706814" y="6429376"/>
              <a:ext cx="3995533" cy="2508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4000"/>
                </a:lnSpc>
                <a:spcAft>
                  <a:spcPts val="1425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8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  <a:lvl2pPr>
                <a:lnSpc>
                  <a:spcPct val="94000"/>
                </a:lnSpc>
                <a:spcAft>
                  <a:spcPts val="113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2pPr>
              <a:lvl3pPr>
                <a:lnSpc>
                  <a:spcPct val="94000"/>
                </a:lnSpc>
                <a:spcAft>
                  <a:spcPts val="85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3pPr>
              <a:lvl4pPr>
                <a:lnSpc>
                  <a:spcPct val="94000"/>
                </a:lnSpc>
                <a:spcAft>
                  <a:spcPts val="575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4pPr>
              <a:lvl5pPr>
                <a:lnSpc>
                  <a:spcPct val="94000"/>
                </a:lnSpc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5pPr>
              <a:lvl6pPr marL="25146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6pPr>
              <a:lvl7pPr marL="29718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7pPr>
              <a:lvl8pPr marL="34290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8pPr>
              <a:lvl9pPr marL="3886200" indent="-228600" defTabSz="457200" eaLnBrk="0" fontAlgn="base" hangingPunct="0">
                <a:lnSpc>
                  <a:spcPct val="94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GB" altLang="en-US" sz="1200" i="1">
                  <a:solidFill>
                    <a:srgbClr val="0070C0"/>
                  </a:solidFill>
                  <a:latin typeface="Calibri" panose="020F0502020204030204" pitchFamily="34" charset="0"/>
                  <a:ea typeface="Microsoft YaHei" panose="020B0503020204020204" pitchFamily="34" charset="-122"/>
                </a:rPr>
                <a:t>Note: While not expected to change, details may be adjusted if warranted</a:t>
              </a:r>
              <a:r>
                <a:rPr lang="en-GB" altLang="en-US" sz="1200">
                  <a:solidFill>
                    <a:schemeClr val="tx1"/>
                  </a:solidFill>
                  <a:latin typeface="Calibri" panose="020F0502020204030204" pitchFamily="34" charset="0"/>
                  <a:ea typeface="Microsoft YaHei" panose="020B0503020204020204" pitchFamily="34" charset="-122"/>
                </a:rPr>
                <a:t>.</a:t>
              </a:r>
              <a:endParaRPr lang="en-US" altLang="en-US" sz="1200"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endParaRPr>
            </a:p>
          </p:txBody>
        </p:sp>
      </p:grpSp>
      <p:sp>
        <p:nvSpPr>
          <p:cNvPr id="100" name="Rectangle 2"/>
          <p:cNvSpPr txBox="1">
            <a:spLocks noChangeArrowheads="1"/>
          </p:cNvSpPr>
          <p:nvPr/>
        </p:nvSpPr>
        <p:spPr bwMode="auto">
          <a:xfrm>
            <a:off x="760413" y="246063"/>
            <a:ext cx="9837737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l" defTabSz="457200" rtl="0" eaLnBrk="0" fontAlgn="base" hangingPunct="0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FFFFFF"/>
                </a:solidFill>
                <a:latin typeface="+mj-lt"/>
                <a:ea typeface="Microsoft YaHei" charset="-122"/>
                <a:cs typeface="Microsoft YaHei" charset="0"/>
              </a:defRPr>
            </a:lvl1pPr>
            <a:lvl2pPr algn="l" defTabSz="457200" rtl="0" eaLnBrk="0" fontAlgn="base" hangingPunct="0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FFFFFF"/>
                </a:solidFill>
                <a:latin typeface="Consolas" charset="0"/>
                <a:ea typeface="Microsoft YaHei" panose="020B0503020204020204" pitchFamily="34" charset="-122"/>
                <a:cs typeface="Microsoft YaHei" charset="0"/>
              </a:defRPr>
            </a:lvl2pPr>
            <a:lvl3pPr algn="l" defTabSz="457200" rtl="0" eaLnBrk="0" fontAlgn="base" hangingPunct="0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FFFFFF"/>
                </a:solidFill>
                <a:latin typeface="Consolas" charset="0"/>
                <a:ea typeface="Microsoft YaHei" panose="020B0503020204020204" pitchFamily="34" charset="-122"/>
                <a:cs typeface="Microsoft YaHei" charset="0"/>
              </a:defRPr>
            </a:lvl3pPr>
            <a:lvl4pPr algn="l" defTabSz="457200" rtl="0" eaLnBrk="0" fontAlgn="base" hangingPunct="0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FFFFFF"/>
                </a:solidFill>
                <a:latin typeface="Consolas" charset="0"/>
                <a:ea typeface="Microsoft YaHei" panose="020B0503020204020204" pitchFamily="34" charset="-122"/>
                <a:cs typeface="Microsoft YaHei" charset="0"/>
              </a:defRPr>
            </a:lvl4pPr>
            <a:lvl5pPr algn="l" defTabSz="457200" rtl="0" eaLnBrk="0" fontAlgn="base" hangingPunct="0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FFFFFF"/>
                </a:solidFill>
                <a:latin typeface="Consolas" charset="0"/>
                <a:ea typeface="Microsoft YaHei" panose="020B0503020204020204" pitchFamily="34" charset="-122"/>
                <a:cs typeface="Microsoft YaHei" charset="0"/>
              </a:defRPr>
            </a:lvl5pPr>
            <a:lvl6pPr marL="2514600" indent="-228600" algn="l" defTabSz="457200" rtl="0" fontAlgn="base" hangingPunct="0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FFFFFF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6pPr>
            <a:lvl7pPr marL="2971800" indent="-228600" algn="l" defTabSz="457200" rtl="0" fontAlgn="base" hangingPunct="0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FFFFFF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7pPr>
            <a:lvl8pPr marL="3429000" indent="-228600" algn="l" defTabSz="457200" rtl="0" fontAlgn="base" hangingPunct="0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FFFFFF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8pPr>
            <a:lvl9pPr marL="3886200" indent="-228600" algn="l" defTabSz="457200" rtl="0" fontAlgn="base" hangingPunct="0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FFFFFF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defRPr/>
            </a:pPr>
            <a:r>
              <a:rPr lang="en-US" altLang="en-US" sz="2400" dirty="0" smtClean="0">
                <a:solidFill>
                  <a:srgbClr val="0072A8"/>
                </a:solidFill>
                <a:latin typeface="+mn-lt"/>
              </a:rPr>
              <a:t>Detailed timeline &amp; process for IMT-2020 in ITU-R</a:t>
            </a:r>
            <a:endParaRPr lang="en-US" altLang="en-US" sz="2400" dirty="0">
              <a:solidFill>
                <a:srgbClr val="0072A8"/>
              </a:solidFill>
              <a:latin typeface="+mn-lt"/>
            </a:endParaRPr>
          </a:p>
        </p:txBody>
      </p:sp>
      <p:sp>
        <p:nvSpPr>
          <p:cNvPr id="99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365125" y="6308725"/>
            <a:ext cx="2527300" cy="354013"/>
          </a:xfrm>
          <a:prstGeom prst="rect">
            <a:avLst/>
          </a:prstGeom>
          <a:noFill/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en-US" altLang="en-US" sz="1400" dirty="0" err="1" smtClean="0">
                <a:solidFill>
                  <a:srgbClr val="000000"/>
                </a:solidFill>
                <a:latin typeface="Verdana" panose="020B0604030504040204" pitchFamily="34" charset="0"/>
              </a:rPr>
              <a:t>Pg</a:t>
            </a:r>
            <a:r>
              <a:rPr lang="en-US" altLang="en-US" sz="14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  13 </a:t>
            </a:r>
            <a:r>
              <a:rPr lang="en-US" altLang="en-US" sz="14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|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1"/>
          <p:cNvSpPr>
            <a:spLocks noGrp="1"/>
          </p:cNvSpPr>
          <p:nvPr>
            <p:ph idx="1"/>
          </p:nvPr>
        </p:nvSpPr>
        <p:spPr>
          <a:xfrm>
            <a:off x="549275" y="1539875"/>
            <a:ext cx="11026775" cy="4522788"/>
          </a:xfrm>
        </p:spPr>
        <p:txBody>
          <a:bodyPr/>
          <a:lstStyle/>
          <a:p>
            <a:pPr marL="0" indent="0" eaLnBrk="1" hangingPunct="1">
              <a:lnSpc>
                <a:spcPct val="104000"/>
              </a:lnSpc>
              <a:buClr>
                <a:srgbClr val="0070C0"/>
              </a:buClr>
              <a:buSzPct val="110000"/>
            </a:pPr>
            <a:endParaRPr lang="en-US" altLang="en-US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Consumer protection – notably w.r.t. quality, security and tariff mechanisms</a:t>
            </a:r>
          </a:p>
          <a:p>
            <a:pPr marL="0" indent="0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Service quality – guidance to regulators in monitoring and measuring </a:t>
            </a:r>
            <a:r>
              <a:rPr lang="en-US" altLang="en-US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QoS</a:t>
            </a:r>
            <a:r>
              <a:rPr lang="en-US" alt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en-US" altLang="en-US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QoE</a:t>
            </a:r>
            <a:endParaRPr lang="en-US" altLang="en-US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Smart cities – raising awareness of importance of standards to coherent application of ICTs in smart cities</a:t>
            </a:r>
            <a:endParaRPr lang="en-US" altLang="en-US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>
              <a:buFont typeface="Times New Roman" charset="0"/>
              <a:buNone/>
              <a:defRPr/>
            </a:pPr>
            <a:r>
              <a:rPr lang="en-US" altLang="en-US">
                <a:solidFill>
                  <a:srgbClr val="000000"/>
                </a:solidFill>
                <a:latin typeface="Verdana" charset="0"/>
              </a:rPr>
              <a:t>Pg  </a:t>
            </a:r>
            <a:fld id="{13C140E4-D6C5-4F2E-AFEC-5DCE5B9A5CFA}" type="slidenum">
              <a:rPr lang="en-US" altLang="en-US">
                <a:solidFill>
                  <a:srgbClr val="000000"/>
                </a:solidFill>
                <a:latin typeface="Verdana" charset="0"/>
              </a:rPr>
              <a:pPr>
                <a:buFont typeface="Times New Roman" charset="0"/>
                <a:buNone/>
                <a:defRPr/>
              </a:pPr>
              <a:t>14</a:t>
            </a:fld>
            <a:r>
              <a:rPr lang="en-US" altLang="en-US">
                <a:solidFill>
                  <a:srgbClr val="000000"/>
                </a:solidFill>
                <a:latin typeface="Verdana" charset="0"/>
              </a:rPr>
              <a:t> | </a:t>
            </a:r>
          </a:p>
        </p:txBody>
      </p:sp>
      <p:sp>
        <p:nvSpPr>
          <p:cNvPr id="18436" name="Content Placeholder 3"/>
          <p:cNvSpPr>
            <a:spLocks noGrp="1"/>
          </p:cNvSpPr>
          <p:nvPr>
            <p:ph idx="11"/>
          </p:nvPr>
        </p:nvSpPr>
        <p:spPr>
          <a:xfrm>
            <a:off x="549275" y="620713"/>
            <a:ext cx="6913563" cy="647700"/>
          </a:xfrm>
        </p:spPr>
        <p:txBody>
          <a:bodyPr/>
          <a:lstStyle/>
          <a:p>
            <a:pPr marL="0" indent="0"/>
            <a:r>
              <a:rPr lang="en-US" altLang="en-US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Technical guidance to policymakers and regulators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2"/>
          <p:cNvSpPr>
            <a:spLocks noGrp="1"/>
          </p:cNvSpPr>
          <p:nvPr>
            <p:ph type="sldNum" sz="quarter" idx="13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>
              <a:buFont typeface="Times New Roman" charset="0"/>
              <a:buNone/>
              <a:defRPr/>
            </a:pPr>
            <a:r>
              <a:rPr lang="en-US" altLang="en-US">
                <a:solidFill>
                  <a:srgbClr val="000000"/>
                </a:solidFill>
                <a:latin typeface="Verdana" charset="0"/>
              </a:rPr>
              <a:t>Pg  </a:t>
            </a:r>
            <a:fld id="{96C331E9-6688-41CA-AC5B-35426C8C6917}" type="slidenum">
              <a:rPr lang="en-US" altLang="en-US">
                <a:solidFill>
                  <a:srgbClr val="000000"/>
                </a:solidFill>
                <a:latin typeface="Verdana" charset="0"/>
              </a:rPr>
              <a:pPr>
                <a:buFont typeface="Times New Roman" charset="0"/>
                <a:buNone/>
                <a:defRPr/>
              </a:pPr>
              <a:t>2</a:t>
            </a:fld>
            <a:r>
              <a:rPr lang="en-US" altLang="en-US">
                <a:solidFill>
                  <a:srgbClr val="000000"/>
                </a:solidFill>
                <a:latin typeface="Verdana" charset="0"/>
              </a:rPr>
              <a:t> | </a:t>
            </a:r>
          </a:p>
        </p:txBody>
      </p:sp>
      <p:sp>
        <p:nvSpPr>
          <p:cNvPr id="10243" name="Content Placeholder 3"/>
          <p:cNvSpPr>
            <a:spLocks noGrp="1"/>
          </p:cNvSpPr>
          <p:nvPr>
            <p:ph idx="11"/>
          </p:nvPr>
        </p:nvSpPr>
        <p:spPr>
          <a:xfrm>
            <a:off x="549275" y="620713"/>
            <a:ext cx="11026775" cy="647700"/>
          </a:xfrm>
        </p:spPr>
        <p:txBody>
          <a:bodyPr/>
          <a:lstStyle/>
          <a:p>
            <a:r>
              <a:rPr lang="en-US" altLang="en-US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ITU priorities</a:t>
            </a:r>
          </a:p>
        </p:txBody>
      </p:sp>
      <p:sp>
        <p:nvSpPr>
          <p:cNvPr id="10244" name="Content Placeholder 4"/>
          <p:cNvSpPr>
            <a:spLocks noGrp="1"/>
          </p:cNvSpPr>
          <p:nvPr>
            <p:ph sz="half" idx="12"/>
          </p:nvPr>
        </p:nvSpPr>
        <p:spPr>
          <a:xfrm>
            <a:off x="549275" y="1416050"/>
            <a:ext cx="11718925" cy="4751388"/>
          </a:xfrm>
        </p:spPr>
        <p:txBody>
          <a:bodyPr/>
          <a:lstStyle/>
          <a:p>
            <a:pPr marL="0" indent="407988"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WRC-19 preparations</a:t>
            </a:r>
          </a:p>
          <a:p>
            <a:pPr marL="0" indent="407988"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5G </a:t>
            </a:r>
          </a:p>
          <a:p>
            <a:pPr marL="0" indent="407988"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Broadband &amp; Video Services</a:t>
            </a:r>
          </a:p>
          <a:p>
            <a:pPr marL="0" indent="407988"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IoT</a:t>
            </a:r>
            <a:r>
              <a:rPr lang="en-US" alt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Smart Cities; data processing</a:t>
            </a:r>
            <a:r>
              <a:rPr lang="en-US" alt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&amp; management</a:t>
            </a:r>
          </a:p>
          <a:p>
            <a:pPr marL="0" indent="407988"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Trust</a:t>
            </a:r>
          </a:p>
          <a:p>
            <a:pPr marL="0" indent="407988"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Distributed ledger technology </a:t>
            </a:r>
          </a:p>
          <a:p>
            <a:pPr marL="0" indent="407988"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Digital Financial Inclusion</a:t>
            </a:r>
          </a:p>
          <a:p>
            <a:pPr marL="0" lvl="1" indent="407988" eaLnBrk="1" hangingPunct="1">
              <a:lnSpc>
                <a:spcPct val="104000"/>
              </a:lnSpc>
              <a:spcAft>
                <a:spcPts val="1425"/>
              </a:spcAft>
              <a:buClr>
                <a:srgbClr val="0072A8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Bridging the standardization gap between developed &amp; developing countries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1"/>
          <p:cNvSpPr>
            <a:spLocks noGrp="1"/>
          </p:cNvSpPr>
          <p:nvPr>
            <p:ph idx="1"/>
          </p:nvPr>
        </p:nvSpPr>
        <p:spPr>
          <a:xfrm>
            <a:off x="565150" y="1530350"/>
            <a:ext cx="11026775" cy="4522788"/>
          </a:xfrm>
        </p:spPr>
        <p:txBody>
          <a:bodyPr/>
          <a:lstStyle/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1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World Radiocommunication Conference 2019 to be held in [Egypt] on 28 Oct – 22 Nov 2019</a:t>
            </a:r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1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Broad range of radio services and systems will be addressed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16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Spectrum for IMT, RLAN, ITS, HAPS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16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Modernization of global maritime and aeronautical services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16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Provisions for new and enhanced satellite systems (ESIMs, small sats, ..)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16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Provisions for Earth resources and climate monitoring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16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… and many more</a:t>
            </a:r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1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Conference Preparatory Meeting (CPM19-2) to be held in Geneva on 18 – 28 Feb 2019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16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CPM Report to WRC provides the technical base and proposed solutions for the WRC agenda items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16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Technical studies and draft CPM text currently being developed in the ITU-R study groups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160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Details available at </a:t>
            </a:r>
            <a:r>
              <a:rPr lang="en-US" altLang="en-US" sz="16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http://www.itu.int/en/ITU-R/study-groups/rcpm/Pages/cpm-19.aspx</a:t>
            </a:r>
            <a:endParaRPr lang="en-US" altLang="en-US" sz="160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endParaRPr lang="en-US" altLang="en-US" sz="160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>
              <a:buFont typeface="Times New Roman" charset="0"/>
              <a:buNone/>
              <a:defRPr/>
            </a:pPr>
            <a:r>
              <a:rPr lang="en-US" altLang="en-US" dirty="0" err="1">
                <a:solidFill>
                  <a:srgbClr val="000000"/>
                </a:solidFill>
                <a:latin typeface="Verdana" charset="0"/>
              </a:rPr>
              <a:t>Pg</a:t>
            </a:r>
            <a:r>
              <a:rPr lang="en-US" altLang="en-US" dirty="0">
                <a:solidFill>
                  <a:srgbClr val="000000"/>
                </a:solidFill>
                <a:latin typeface="Verdana" charset="0"/>
              </a:rPr>
              <a:t>  </a:t>
            </a:r>
            <a:fld id="{55334F43-66DE-4102-83F0-975D03BCCBB4}" type="slidenum">
              <a:rPr lang="en-US" altLang="en-US">
                <a:solidFill>
                  <a:srgbClr val="000000"/>
                </a:solidFill>
                <a:latin typeface="Verdana" charset="0"/>
              </a:rPr>
              <a:pPr>
                <a:buFont typeface="Times New Roman" charset="0"/>
                <a:buNone/>
                <a:defRPr/>
              </a:pPr>
              <a:t>3</a:t>
            </a:fld>
            <a:r>
              <a:rPr lang="en-US" altLang="en-US" dirty="0">
                <a:solidFill>
                  <a:srgbClr val="000000"/>
                </a:solidFill>
                <a:latin typeface="Verdana" charset="0"/>
              </a:rPr>
              <a:t> | </a:t>
            </a:r>
          </a:p>
        </p:txBody>
      </p:sp>
      <p:sp>
        <p:nvSpPr>
          <p:cNvPr id="11268" name="Content Placeholder 3"/>
          <p:cNvSpPr>
            <a:spLocks noGrp="1"/>
          </p:cNvSpPr>
          <p:nvPr>
            <p:ph idx="11"/>
          </p:nvPr>
        </p:nvSpPr>
        <p:spPr>
          <a:xfrm>
            <a:off x="549275" y="620713"/>
            <a:ext cx="11026775" cy="647700"/>
          </a:xfrm>
        </p:spPr>
        <p:txBody>
          <a:bodyPr/>
          <a:lstStyle/>
          <a:p>
            <a:r>
              <a:rPr lang="en-US" altLang="en-US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WRC-19 preparations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549275" y="1268760"/>
            <a:ext cx="11161761" cy="4896544"/>
          </a:xfrm>
        </p:spPr>
        <p:txBody>
          <a:bodyPr/>
          <a:lstStyle/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Standards development for 5G</a:t>
            </a:r>
            <a:endParaRPr lang="en-US" altLang="en-US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Development of radio interface specifications for IMT-2020 and associated spectrum aspects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Network </a:t>
            </a:r>
            <a:r>
              <a:rPr lang="en-US" altLang="en-US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softwarization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slicing, 5G architecture and fixed-mobile convergence, end-to-end network management, information-centric networking, </a:t>
            </a:r>
            <a:r>
              <a:rPr lang="en-US" altLang="en-US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fronthaul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backhaul …</a:t>
            </a:r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Broadband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Fibre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speed over copper: </a:t>
            </a:r>
            <a:r>
              <a:rPr lang="en-US" altLang="en-US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G.fast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 </a:t>
            </a:r>
            <a:r>
              <a:rPr lang="en-US" altLang="en-US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Gbit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/s;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40G </a:t>
            </a:r>
            <a:r>
              <a:rPr lang="en-US" altLang="en-US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Fibre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 the Home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optical 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transport networks &gt;100 </a:t>
            </a:r>
            <a:r>
              <a:rPr lang="en-US" altLang="en-US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Gbits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/s</a:t>
            </a:r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Trust in ICT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Developing technical mechanisms to move from theory to implementation</a:t>
            </a:r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>
              <a:buFont typeface="Times New Roman" charset="0"/>
              <a:buNone/>
              <a:defRPr/>
            </a:pPr>
            <a:r>
              <a:rPr lang="en-US" altLang="en-US">
                <a:solidFill>
                  <a:srgbClr val="000000"/>
                </a:solidFill>
                <a:latin typeface="Verdana" charset="0"/>
              </a:rPr>
              <a:t>Pg  </a:t>
            </a:r>
            <a:fld id="{13625C6F-5292-40E8-80CB-6FC60C1C2952}" type="slidenum">
              <a:rPr lang="en-US" altLang="en-US">
                <a:solidFill>
                  <a:srgbClr val="000000"/>
                </a:solidFill>
                <a:latin typeface="Verdana" charset="0"/>
              </a:rPr>
              <a:pPr>
                <a:buFont typeface="Times New Roman" charset="0"/>
                <a:buNone/>
                <a:defRPr/>
              </a:pPr>
              <a:t>4</a:t>
            </a:fld>
            <a:r>
              <a:rPr lang="en-US" altLang="en-US">
                <a:solidFill>
                  <a:srgbClr val="000000"/>
                </a:solidFill>
                <a:latin typeface="Verdana" charset="0"/>
              </a:rPr>
              <a:t> | </a:t>
            </a:r>
          </a:p>
        </p:txBody>
      </p:sp>
      <p:sp>
        <p:nvSpPr>
          <p:cNvPr id="12292" name="Content Placeholder 3"/>
          <p:cNvSpPr>
            <a:spLocks noGrp="1"/>
          </p:cNvSpPr>
          <p:nvPr>
            <p:ph idx="11"/>
          </p:nvPr>
        </p:nvSpPr>
        <p:spPr>
          <a:xfrm>
            <a:off x="549275" y="620713"/>
            <a:ext cx="11026775" cy="647700"/>
          </a:xfrm>
        </p:spPr>
        <p:txBody>
          <a:bodyPr/>
          <a:lstStyle/>
          <a:p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Standards for 5G, Broadband and Trust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261938" y="1417638"/>
            <a:ext cx="11161712" cy="4316412"/>
          </a:xfrm>
        </p:spPr>
        <p:txBody>
          <a:bodyPr/>
          <a:lstStyle/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4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Coding – ‘</a:t>
            </a:r>
            <a:r>
              <a:rPr lang="en-US" altLang="en-US" sz="22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High Efficiency Video Coding’ (ITU-T H.265 | ISO/IEC 23008-2)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0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Wide adoption in industry, in particular for 4K delivery and pre-5G services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0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ITU-T SG16 and ISO/IEC MPEG working on next-generation video codec </a:t>
            </a:r>
            <a:br>
              <a:rPr lang="en-US" altLang="en-US" sz="20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20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(Goal: twice better than H.265/HEVC)</a:t>
            </a:r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4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Content delivery – ‘about 80% of Internet traffic is video’ 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0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IP-based digital TV (IPTV) and Cable TV platforms</a:t>
            </a:r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4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Quality assessment of video communications and applications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0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Intrusive and non-intrusive measurement for video services, including OTT video</a:t>
            </a:r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>
              <a:buFont typeface="Times New Roman" charset="0"/>
              <a:buNone/>
              <a:defRPr/>
            </a:pPr>
            <a:r>
              <a:rPr lang="en-US" altLang="en-US">
                <a:solidFill>
                  <a:srgbClr val="000000"/>
                </a:solidFill>
                <a:latin typeface="Verdana" charset="0"/>
              </a:rPr>
              <a:t>Pg  </a:t>
            </a:r>
            <a:fld id="{9C5ECC26-A8E0-437F-A8BC-DB4FAEF4FE08}" type="slidenum">
              <a:rPr lang="en-US" altLang="en-US">
                <a:solidFill>
                  <a:srgbClr val="000000"/>
                </a:solidFill>
                <a:latin typeface="Verdana" charset="0"/>
              </a:rPr>
              <a:pPr>
                <a:buFont typeface="Times New Roman" charset="0"/>
                <a:buNone/>
                <a:defRPr/>
              </a:pPr>
              <a:t>5</a:t>
            </a:fld>
            <a:r>
              <a:rPr lang="en-US" altLang="en-US">
                <a:solidFill>
                  <a:srgbClr val="000000"/>
                </a:solidFill>
                <a:latin typeface="Verdana" charset="0"/>
              </a:rPr>
              <a:t> | </a:t>
            </a:r>
          </a:p>
        </p:txBody>
      </p:sp>
      <p:sp>
        <p:nvSpPr>
          <p:cNvPr id="13316" name="Content Placeholder 3"/>
          <p:cNvSpPr>
            <a:spLocks noGrp="1"/>
          </p:cNvSpPr>
          <p:nvPr>
            <p:ph idx="11"/>
          </p:nvPr>
        </p:nvSpPr>
        <p:spPr>
          <a:xfrm>
            <a:off x="549275" y="620713"/>
            <a:ext cx="11026775" cy="647700"/>
          </a:xfrm>
        </p:spPr>
        <p:txBody>
          <a:bodyPr/>
          <a:lstStyle/>
          <a:p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Video services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1"/>
          <p:cNvSpPr>
            <a:spLocks noGrp="1"/>
          </p:cNvSpPr>
          <p:nvPr>
            <p:ph idx="1"/>
          </p:nvPr>
        </p:nvSpPr>
        <p:spPr>
          <a:xfrm>
            <a:off x="549275" y="1417638"/>
            <a:ext cx="11026775" cy="4522787"/>
          </a:xfrm>
        </p:spPr>
        <p:txBody>
          <a:bodyPr/>
          <a:lstStyle/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Standards focus on interoperability and </a:t>
            </a:r>
            <a:r>
              <a:rPr lang="en-US" alt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IoT</a:t>
            </a:r>
            <a:r>
              <a:rPr lang="en-US" alt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for smart cities</a:t>
            </a:r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Collaboration with oneM2M paving way for joint future work</a:t>
            </a:r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Complementing technical work with pilot project implementing ITU </a:t>
            </a:r>
            <a:br>
              <a:rPr lang="en-US" alt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Key Performance Indicators for Smart Sustainable Cities</a:t>
            </a:r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United for Smart Sustainable Cities (U4SSC initiative) – supported by 16 UN agencies and </a:t>
            </a:r>
            <a:r>
              <a:rPr lang="en-US" altLang="en-US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programmes</a:t>
            </a:r>
            <a:r>
              <a:rPr lang="en-US" alt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advocates for public policy to ensure that ICT standards play definitive role in the transition to smart cities 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Over 50 cities have joined pilot project implementing ITU KPIs</a:t>
            </a:r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IEC-ISO-ITU World Smart City Forum 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Promotes dialogue between city leaders and standards bodies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altLang="en-US" sz="1600" baseline="30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nd</a:t>
            </a:r>
            <a:r>
              <a:rPr lang="en-US" alt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edition in Barcelona, 15 November 2017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endParaRPr lang="en-US" altLang="en-US" sz="2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>
              <a:buFont typeface="Times New Roman" charset="0"/>
              <a:buNone/>
              <a:defRPr/>
            </a:pPr>
            <a:r>
              <a:rPr lang="en-US" altLang="en-US">
                <a:solidFill>
                  <a:srgbClr val="000000"/>
                </a:solidFill>
                <a:latin typeface="Verdana" charset="0"/>
              </a:rPr>
              <a:t>Pg  </a:t>
            </a:r>
            <a:fld id="{949B4C90-8C22-435B-AD7F-D2943ABF5946}" type="slidenum">
              <a:rPr lang="en-US" altLang="en-US">
                <a:solidFill>
                  <a:srgbClr val="000000"/>
                </a:solidFill>
                <a:latin typeface="Verdana" charset="0"/>
              </a:rPr>
              <a:pPr>
                <a:buFont typeface="Times New Roman" charset="0"/>
                <a:buNone/>
                <a:defRPr/>
              </a:pPr>
              <a:t>6</a:t>
            </a:fld>
            <a:r>
              <a:rPr lang="en-US" altLang="en-US">
                <a:solidFill>
                  <a:srgbClr val="000000"/>
                </a:solidFill>
                <a:latin typeface="Verdana" charset="0"/>
              </a:rPr>
              <a:t> | </a:t>
            </a:r>
          </a:p>
        </p:txBody>
      </p:sp>
      <p:sp>
        <p:nvSpPr>
          <p:cNvPr id="17412" name="Content Placeholder 3"/>
          <p:cNvSpPr>
            <a:spLocks noGrp="1"/>
          </p:cNvSpPr>
          <p:nvPr>
            <p:ph idx="11"/>
          </p:nvPr>
        </p:nvSpPr>
        <p:spPr>
          <a:xfrm>
            <a:off x="549275" y="620713"/>
            <a:ext cx="11026775" cy="647700"/>
          </a:xfrm>
        </p:spPr>
        <p:txBody>
          <a:bodyPr/>
          <a:lstStyle/>
          <a:p>
            <a:r>
              <a:rPr lang="en-US" altLang="en-US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Smart Cities &amp; IoT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549275" y="1993702"/>
            <a:ext cx="11026775" cy="3955578"/>
          </a:xfrm>
        </p:spPr>
        <p:txBody>
          <a:bodyPr/>
          <a:lstStyle/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ITU-T Focus Group (open to all interested parties)</a:t>
            </a:r>
            <a:endParaRPr lang="en-US" altLang="en-US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Priority: support </a:t>
            </a:r>
            <a:r>
              <a:rPr lang="en-AU" alt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management needs in </a:t>
            </a:r>
            <a:r>
              <a:rPr lang="en-AU" altLang="en-US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IoT</a:t>
            </a:r>
            <a:r>
              <a:rPr lang="en-AU" alt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smart city domains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Proposing standardization approaches to the security, privacy and interoperability of datasets and data-management systems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 working groups: 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</a:pPr>
            <a:r>
              <a:rPr lang="en-US" alt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1) Use Cases, Requirements and Applications/Services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</a:pPr>
            <a:r>
              <a:rPr lang="en-US" alt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2) DPM Framework, Architectures and Core Components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</a:pPr>
            <a:r>
              <a:rPr lang="en-US" alt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3) Data sharing, Interoperability and </a:t>
            </a:r>
            <a:r>
              <a:rPr lang="en-US" altLang="en-US" sz="16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Blockchain</a:t>
            </a:r>
            <a:endParaRPr lang="en-US" altLang="en-US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</a:pPr>
            <a:r>
              <a:rPr lang="en-US" alt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4) Security, Privacy and Trust including Governance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</a:pPr>
            <a:r>
              <a:rPr lang="en-US" alt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5) Data Economy, Commercialization, and Monetization  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</a:pPr>
            <a:r>
              <a:rPr lang="en-US" alt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altLang="en-US" sz="2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>
              <a:buFont typeface="Times New Roman" charset="0"/>
              <a:buNone/>
              <a:defRPr/>
            </a:pPr>
            <a:r>
              <a:rPr lang="en-US" altLang="en-US">
                <a:solidFill>
                  <a:srgbClr val="000000"/>
                </a:solidFill>
                <a:latin typeface="Verdana" charset="0"/>
              </a:rPr>
              <a:t>Pg  </a:t>
            </a:r>
            <a:fld id="{DF04F64A-EA69-4816-92C5-9421277C519C}" type="slidenum">
              <a:rPr lang="en-US" altLang="en-US">
                <a:solidFill>
                  <a:srgbClr val="000000"/>
                </a:solidFill>
                <a:latin typeface="Verdana" charset="0"/>
              </a:rPr>
              <a:pPr>
                <a:buFont typeface="Times New Roman" charset="0"/>
                <a:buNone/>
                <a:defRPr/>
              </a:pPr>
              <a:t>7</a:t>
            </a:fld>
            <a:r>
              <a:rPr lang="en-US" altLang="en-US">
                <a:solidFill>
                  <a:srgbClr val="000000"/>
                </a:solidFill>
                <a:latin typeface="Verdana" charset="0"/>
              </a:rPr>
              <a:t> | </a:t>
            </a:r>
          </a:p>
        </p:txBody>
      </p:sp>
      <p:sp>
        <p:nvSpPr>
          <p:cNvPr id="14340" name="Content Placeholder 3"/>
          <p:cNvSpPr>
            <a:spLocks noGrp="1"/>
          </p:cNvSpPr>
          <p:nvPr>
            <p:ph idx="11"/>
          </p:nvPr>
        </p:nvSpPr>
        <p:spPr>
          <a:xfrm>
            <a:off x="180726" y="549052"/>
            <a:ext cx="11098262" cy="1151756"/>
          </a:xfrm>
        </p:spPr>
        <p:txBody>
          <a:bodyPr/>
          <a:lstStyle/>
          <a:p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Smart Cities &amp; </a:t>
            </a:r>
            <a:r>
              <a:rPr lang="en-US" altLang="en-US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IoT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Data processing &amp; </a:t>
            </a:r>
          </a:p>
          <a:p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management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1"/>
          <p:cNvSpPr>
            <a:spLocks noGrp="1"/>
          </p:cNvSpPr>
          <p:nvPr>
            <p:ph idx="1"/>
          </p:nvPr>
        </p:nvSpPr>
        <p:spPr>
          <a:xfrm>
            <a:off x="549275" y="1633662"/>
            <a:ext cx="11026775" cy="4099594"/>
          </a:xfrm>
        </p:spPr>
        <p:txBody>
          <a:bodyPr/>
          <a:lstStyle/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ITU-T Focus Group (open to all interested parties)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Identifying and analyzing DLT-based applications and services 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Offering guidance supporting the implementation of these applications and services on a global scale 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Targeting the delivery of a standardization roadmap for interoperable DLT-based services, in view of related activities in ITU and other standards bodies, forums and consortia </a:t>
            </a:r>
            <a:endParaRPr lang="en-US" altLang="en-US" sz="2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14400" lvl="2" indent="-200025" eaLnBrk="1" hangingPunct="1">
              <a:lnSpc>
                <a:spcPct val="104000"/>
              </a:lnSpc>
              <a:buClr>
                <a:srgbClr val="0070C0"/>
              </a:buClr>
              <a:buSzPct val="110000"/>
            </a:pPr>
            <a:r>
              <a:rPr lang="en-US" alt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First meeting in Geneva, 17-19 October 2017</a:t>
            </a:r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sz="2200" dirty="0" smtClean="0"/>
              <a:t>Security aspects of DLT in ITU-T Study Group 17 (Security)</a:t>
            </a:r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>
              <a:buFont typeface="Times New Roman" charset="0"/>
              <a:buNone/>
              <a:defRPr/>
            </a:pPr>
            <a:r>
              <a:rPr lang="en-US" altLang="en-US" dirty="0" err="1">
                <a:solidFill>
                  <a:srgbClr val="000000"/>
                </a:solidFill>
                <a:latin typeface="Verdana" charset="0"/>
              </a:rPr>
              <a:t>Pg</a:t>
            </a:r>
            <a:r>
              <a:rPr lang="en-US" altLang="en-US" dirty="0">
                <a:solidFill>
                  <a:srgbClr val="000000"/>
                </a:solidFill>
                <a:latin typeface="Verdana" charset="0"/>
              </a:rPr>
              <a:t>  </a:t>
            </a:r>
            <a:fld id="{0F14D20F-62D3-4854-B86A-BEFEF0C90825}" type="slidenum">
              <a:rPr lang="en-US" altLang="en-US">
                <a:solidFill>
                  <a:srgbClr val="000000"/>
                </a:solidFill>
                <a:latin typeface="Verdana" charset="0"/>
              </a:rPr>
              <a:pPr>
                <a:buFont typeface="Times New Roman" charset="0"/>
                <a:buNone/>
                <a:defRPr/>
              </a:pPr>
              <a:t>8</a:t>
            </a:fld>
            <a:r>
              <a:rPr lang="en-US" altLang="en-US" dirty="0">
                <a:solidFill>
                  <a:srgbClr val="000000"/>
                </a:solidFill>
                <a:latin typeface="Verdana" charset="0"/>
              </a:rPr>
              <a:t> | </a:t>
            </a:r>
          </a:p>
        </p:txBody>
      </p:sp>
      <p:sp>
        <p:nvSpPr>
          <p:cNvPr id="15364" name="Content Placeholder 3"/>
          <p:cNvSpPr>
            <a:spLocks noGrp="1"/>
          </p:cNvSpPr>
          <p:nvPr>
            <p:ph idx="11"/>
          </p:nvPr>
        </p:nvSpPr>
        <p:spPr>
          <a:xfrm>
            <a:off x="549275" y="620713"/>
            <a:ext cx="11026775" cy="647700"/>
          </a:xfrm>
        </p:spPr>
        <p:txBody>
          <a:bodyPr/>
          <a:lstStyle/>
          <a:p>
            <a:r>
              <a:rPr lang="en-US" altLang="en-US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Application of distributed ledger technology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Content Placeholder 1"/>
          <p:cNvSpPr>
            <a:spLocks noGrp="1"/>
          </p:cNvSpPr>
          <p:nvPr>
            <p:ph idx="1"/>
          </p:nvPr>
        </p:nvSpPr>
        <p:spPr>
          <a:xfrm>
            <a:off x="549275" y="1417638"/>
            <a:ext cx="11026775" cy="4522787"/>
          </a:xfrm>
        </p:spPr>
        <p:txBody>
          <a:bodyPr/>
          <a:lstStyle/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n-US" alt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ITU-T Focus Group on Digital Currency including Digital Fiat Currency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n-US" alt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First meeting in Beijing, China, 12-13 October 2017 (open to all interested parties) </a:t>
            </a:r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n-US" alt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Financial Inclusion Global Initiative (FIGI 3x3x3)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</a:t>
            </a:r>
            <a:r>
              <a:rPr lang="en-US" alt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ed by World Bank Group, ITU and CPMI, with support from the Bill &amp; Melinda Gates Foundation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n-US" alt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Informed by PAFI guiding principles, Level One guidelines, and 85 ITU policy recommendations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n-US" alt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 model countries: China, Egypt and Mexico 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n-US" alt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 annual FIGI symposia: First symposium in Bangalore, 29 Nov - 1 Dec 2017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n-US" alt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 working groups:</a:t>
            </a:r>
          </a:p>
          <a:p>
            <a:pPr marL="914400" lvl="2" indent="0" eaLnBrk="1" hangingPunct="1">
              <a:lnSpc>
                <a:spcPct val="104000"/>
              </a:lnSpc>
              <a:buClr>
                <a:srgbClr val="0070C0"/>
              </a:buClr>
              <a:buSzPct val="110000"/>
              <a:defRPr/>
            </a:pPr>
            <a:r>
              <a:rPr lang="en-US" alt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1) Security of ICT infrastructure and trust in DFS</a:t>
            </a:r>
          </a:p>
          <a:p>
            <a:pPr marL="914400" lvl="2" indent="0" eaLnBrk="1" hangingPunct="1">
              <a:lnSpc>
                <a:spcPct val="104000"/>
              </a:lnSpc>
              <a:buClr>
                <a:srgbClr val="0070C0"/>
              </a:buClr>
              <a:buSzPct val="110000"/>
              <a:defRPr/>
            </a:pPr>
            <a:r>
              <a:rPr lang="en-US" alt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2) Digital IDs for financial services</a:t>
            </a:r>
          </a:p>
          <a:p>
            <a:pPr marL="914400" lvl="2" indent="0" eaLnBrk="1" hangingPunct="1">
              <a:lnSpc>
                <a:spcPct val="104000"/>
              </a:lnSpc>
              <a:buClr>
                <a:srgbClr val="0070C0"/>
              </a:buClr>
              <a:buSzPct val="110000"/>
              <a:defRPr/>
            </a:pPr>
            <a:r>
              <a:rPr lang="en-US" alt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3) e-Payment acceptance and use by merchants and customers</a:t>
            </a:r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>
              <a:buFont typeface="Times New Roman" charset="0"/>
              <a:buNone/>
              <a:defRPr/>
            </a:pPr>
            <a:r>
              <a:rPr lang="en-US" altLang="en-US">
                <a:solidFill>
                  <a:srgbClr val="000000"/>
                </a:solidFill>
                <a:latin typeface="Verdana" charset="0"/>
              </a:rPr>
              <a:t>Pg  </a:t>
            </a:r>
            <a:fld id="{F088B040-4DDC-4153-B1F7-73FD5F064C86}" type="slidenum">
              <a:rPr lang="en-US" altLang="en-US">
                <a:solidFill>
                  <a:srgbClr val="000000"/>
                </a:solidFill>
                <a:latin typeface="Verdana" charset="0"/>
              </a:rPr>
              <a:pPr>
                <a:buFont typeface="Times New Roman" charset="0"/>
                <a:buNone/>
                <a:defRPr/>
              </a:pPr>
              <a:t>9</a:t>
            </a:fld>
            <a:r>
              <a:rPr lang="en-US" altLang="en-US">
                <a:solidFill>
                  <a:srgbClr val="000000"/>
                </a:solidFill>
                <a:latin typeface="Verdana" charset="0"/>
              </a:rPr>
              <a:t> | </a:t>
            </a:r>
          </a:p>
        </p:txBody>
      </p:sp>
      <p:sp>
        <p:nvSpPr>
          <p:cNvPr id="16388" name="Content Placeholder 3"/>
          <p:cNvSpPr>
            <a:spLocks noGrp="1"/>
          </p:cNvSpPr>
          <p:nvPr>
            <p:ph idx="11"/>
          </p:nvPr>
        </p:nvSpPr>
        <p:spPr>
          <a:xfrm>
            <a:off x="549275" y="620713"/>
            <a:ext cx="11026775" cy="647700"/>
          </a:xfrm>
        </p:spPr>
        <p:txBody>
          <a:bodyPr/>
          <a:lstStyle/>
          <a:p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Digital Financial Services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2B5DCE"/>
      </a:hlink>
      <a:folHlink>
        <a:srgbClr val="B2B2B2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CC221E8A5C574B889E2CBB12A471FC" ma:contentTypeVersion="1" ma:contentTypeDescription="Create a new document." ma:contentTypeScope="" ma:versionID="38d5c50bee8d74d353989a0efe0fe07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f2aa9ed40e72a78c3822fc753b43e8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969A55E-8EE8-472A-B5D9-999A714A1D24}">
  <ds:schemaRefs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purl.org/dc/dcmitype/"/>
    <ds:schemaRef ds:uri="http://purl.org/dc/terms/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771594B0-DA08-470C-9E43-961CF312FC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55785</TotalTime>
  <Words>1028</Words>
  <Application>Microsoft Macintosh PowerPoint</Application>
  <PresentationFormat>Custom</PresentationFormat>
  <Paragraphs>221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6" baseType="lpstr">
      <vt:lpstr>Calibri</vt:lpstr>
      <vt:lpstr>Consolas</vt:lpstr>
      <vt:lpstr>Lucida Sans Unicode</vt:lpstr>
      <vt:lpstr>Microsoft YaHei</vt:lpstr>
      <vt:lpstr>MS PGothic</vt:lpstr>
      <vt:lpstr>ＭＳ Ｐゴシック</vt:lpstr>
      <vt:lpstr>Times New Roman</vt:lpstr>
      <vt:lpstr>Trebuchet MS</vt:lpstr>
      <vt:lpstr>Verdana</vt:lpstr>
      <vt:lpstr>Arial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Detailed timeline &amp; process for IMT-2020 in ITU-R</vt:lpstr>
      <vt:lpstr>PowerPoint Presentation</vt:lpstr>
    </vt:vector>
  </TitlesOfParts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b.sriv</dc:creator>
  <cp:lastModifiedBy>Microsoft Office User</cp:lastModifiedBy>
  <cp:revision>202</cp:revision>
  <cp:lastPrinted>2017-09-13T09:37:40Z</cp:lastPrinted>
  <dcterms:created xsi:type="dcterms:W3CDTF">2016-04-13T17:12:01Z</dcterms:created>
  <dcterms:modified xsi:type="dcterms:W3CDTF">2017-09-19T15:39:40Z</dcterms:modified>
</cp:coreProperties>
</file>