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  <p:sldMasterId id="2147484195" r:id="rId3"/>
  </p:sldMasterIdLst>
  <p:notesMasterIdLst>
    <p:notesMasterId r:id="rId18"/>
  </p:notesMasterIdLst>
  <p:handoutMasterIdLst>
    <p:handoutMasterId r:id="rId19"/>
  </p:handoutMasterIdLst>
  <p:sldIdLst>
    <p:sldId id="280" r:id="rId4"/>
    <p:sldId id="290" r:id="rId5"/>
    <p:sldId id="303" r:id="rId6"/>
    <p:sldId id="306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7" r:id="rId15"/>
    <p:sldId id="308" r:id="rId16"/>
    <p:sldId id="281" r:id="rId17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A8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4470"/>
  </p:normalViewPr>
  <p:slideViewPr>
    <p:cSldViewPr>
      <p:cViewPr varScale="1">
        <p:scale>
          <a:sx n="102" d="100"/>
          <a:sy n="102" d="100"/>
        </p:scale>
        <p:origin x="75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0DAB3-19B2-4645-8CC3-66DF8FA5422A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E224C-73FE-5E42-B451-76CA7599F0F6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4523663C-39EB-0744-9FFF-2D53F97EFF13}" type="parTrans" cxnId="{99CFF0E9-60D7-844B-8014-BEC206CBDE80}">
      <dgm:prSet/>
      <dgm:spPr/>
      <dgm:t>
        <a:bodyPr/>
        <a:lstStyle/>
        <a:p>
          <a:endParaRPr lang="en-US"/>
        </a:p>
      </dgm:t>
    </dgm:pt>
    <dgm:pt modelId="{5A08F92E-4235-CE4F-B4CD-6CEA91289F3A}" type="sibTrans" cxnId="{99CFF0E9-60D7-844B-8014-BEC206CBDE80}">
      <dgm:prSet/>
      <dgm:spPr/>
      <dgm:t>
        <a:bodyPr/>
        <a:lstStyle/>
        <a:p>
          <a:endParaRPr lang="en-US"/>
        </a:p>
      </dgm:t>
    </dgm:pt>
    <dgm:pt modelId="{D1F1C5DA-647B-5D49-AE4F-AC9B8A19BFAD}">
      <dgm:prSet phldrT="[Text]" custT="1"/>
      <dgm:spPr/>
      <dgm:t>
        <a:bodyPr/>
        <a:lstStyle/>
        <a:p>
          <a:r>
            <a:rPr lang="en-US" sz="1200" dirty="0" smtClean="0"/>
            <a:t>Digital Inclusion</a:t>
          </a:r>
          <a:endParaRPr lang="en-US" sz="1200" dirty="0"/>
        </a:p>
      </dgm:t>
    </dgm:pt>
    <dgm:pt modelId="{3144AF2B-8A83-E948-A637-791968C8DA7A}" type="parTrans" cxnId="{CDAA2564-779B-8B49-862E-62A13E33F601}">
      <dgm:prSet/>
      <dgm:spPr/>
      <dgm:t>
        <a:bodyPr/>
        <a:lstStyle/>
        <a:p>
          <a:endParaRPr lang="en-US"/>
        </a:p>
      </dgm:t>
    </dgm:pt>
    <dgm:pt modelId="{023DA9E8-99CD-A54F-94D6-182A5E8B8464}" type="sibTrans" cxnId="{CDAA2564-779B-8B49-862E-62A13E33F601}">
      <dgm:prSet/>
      <dgm:spPr/>
      <dgm:t>
        <a:bodyPr/>
        <a:lstStyle/>
        <a:p>
          <a:endParaRPr lang="en-US"/>
        </a:p>
      </dgm:t>
    </dgm:pt>
    <dgm:pt modelId="{40637CDD-AEA6-AD4C-9E08-659A1292E527}">
      <dgm:prSet phldrT="[Text]" custT="1"/>
      <dgm:spPr/>
      <dgm:t>
        <a:bodyPr/>
        <a:lstStyle/>
        <a:p>
          <a:r>
            <a:rPr lang="en-US" sz="1200" dirty="0" smtClean="0"/>
            <a:t>Artificial Intelligence</a:t>
          </a:r>
          <a:endParaRPr lang="en-US" sz="1200" dirty="0"/>
        </a:p>
      </dgm:t>
    </dgm:pt>
    <dgm:pt modelId="{885A6867-4D80-6A48-B58E-34FC8BFE939C}" type="parTrans" cxnId="{5C0E6409-7CF8-D840-9D0E-8AE7A78E4E7A}">
      <dgm:prSet/>
      <dgm:spPr/>
      <dgm:t>
        <a:bodyPr/>
        <a:lstStyle/>
        <a:p>
          <a:endParaRPr lang="en-US"/>
        </a:p>
      </dgm:t>
    </dgm:pt>
    <dgm:pt modelId="{8AC4A004-DE78-5248-9893-15232B3F2733}" type="sibTrans" cxnId="{5C0E6409-7CF8-D840-9D0E-8AE7A78E4E7A}">
      <dgm:prSet/>
      <dgm:spPr/>
      <dgm:t>
        <a:bodyPr/>
        <a:lstStyle/>
        <a:p>
          <a:endParaRPr lang="en-US"/>
        </a:p>
      </dgm:t>
    </dgm:pt>
    <dgm:pt modelId="{937D35B4-85B3-9945-AFE5-D90C32D440FD}">
      <dgm:prSet phldrT="[Text]" custT="1"/>
      <dgm:spPr/>
      <dgm:t>
        <a:bodyPr/>
        <a:lstStyle/>
        <a:p>
          <a:r>
            <a:rPr lang="en-US" sz="1200" dirty="0" smtClean="0"/>
            <a:t>Autonomous Systems</a:t>
          </a:r>
          <a:endParaRPr lang="en-US" sz="1200" dirty="0"/>
        </a:p>
      </dgm:t>
    </dgm:pt>
    <dgm:pt modelId="{AE2D557C-0C3B-7641-85E8-6993EBFEEEC0}" type="parTrans" cxnId="{8EDA6894-9FC5-F74B-8A79-A32F8ECF1BF0}">
      <dgm:prSet/>
      <dgm:spPr/>
      <dgm:t>
        <a:bodyPr/>
        <a:lstStyle/>
        <a:p>
          <a:endParaRPr lang="en-US"/>
        </a:p>
      </dgm:t>
    </dgm:pt>
    <dgm:pt modelId="{3711E3AE-1F01-1C40-8A89-3E141848032C}" type="sibTrans" cxnId="{8EDA6894-9FC5-F74B-8A79-A32F8ECF1BF0}">
      <dgm:prSet/>
      <dgm:spPr/>
      <dgm:t>
        <a:bodyPr/>
        <a:lstStyle/>
        <a:p>
          <a:endParaRPr lang="en-US"/>
        </a:p>
      </dgm:t>
    </dgm:pt>
    <dgm:pt modelId="{F6936D79-1482-E947-B8FC-592F9BC44682}">
      <dgm:prSet phldrT="[Text]" custT="1"/>
      <dgm:spPr/>
      <dgm:t>
        <a:bodyPr/>
        <a:lstStyle/>
        <a:p>
          <a:r>
            <a:rPr lang="en-US" sz="1200" dirty="0" smtClean="0"/>
            <a:t>Digital Identity</a:t>
          </a:r>
          <a:endParaRPr lang="en-US" sz="1200" dirty="0"/>
        </a:p>
      </dgm:t>
    </dgm:pt>
    <dgm:pt modelId="{B80C2566-80B0-9E43-9E63-A5E84C903D0D}" type="parTrans" cxnId="{C34AA404-C5BF-074D-AAFF-B795EF3B8584}">
      <dgm:prSet/>
      <dgm:spPr/>
      <dgm:t>
        <a:bodyPr/>
        <a:lstStyle/>
        <a:p>
          <a:endParaRPr lang="en-US"/>
        </a:p>
      </dgm:t>
    </dgm:pt>
    <dgm:pt modelId="{EAD00ED5-766B-544E-A49F-888653C16E82}" type="sibTrans" cxnId="{C34AA404-C5BF-074D-AAFF-B795EF3B8584}">
      <dgm:prSet/>
      <dgm:spPr/>
      <dgm:t>
        <a:bodyPr/>
        <a:lstStyle/>
        <a:p>
          <a:endParaRPr lang="en-US"/>
        </a:p>
      </dgm:t>
    </dgm:pt>
    <dgm:pt modelId="{EB03B0F6-5DFC-E745-84C4-74AE5C46A9A4}">
      <dgm:prSet phldrT="[Text]" custT="1"/>
      <dgm:spPr/>
      <dgm:t>
        <a:bodyPr/>
        <a:lstStyle/>
        <a:p>
          <a:r>
            <a:rPr lang="en-US" sz="1200" dirty="0" smtClean="0"/>
            <a:t>Internet Inclusion</a:t>
          </a:r>
          <a:endParaRPr lang="en-US" sz="1200" dirty="0"/>
        </a:p>
      </dgm:t>
    </dgm:pt>
    <dgm:pt modelId="{7375E24C-DE89-404A-9691-EF734A291343}" type="parTrans" cxnId="{ED33F6CE-001F-C642-854B-29793935CA29}">
      <dgm:prSet/>
      <dgm:spPr/>
      <dgm:t>
        <a:bodyPr/>
        <a:lstStyle/>
        <a:p>
          <a:endParaRPr lang="en-US"/>
        </a:p>
      </dgm:t>
    </dgm:pt>
    <dgm:pt modelId="{38B1CF4D-7789-E749-B687-C1DD243668ED}" type="sibTrans" cxnId="{ED33F6CE-001F-C642-854B-29793935CA29}">
      <dgm:prSet/>
      <dgm:spPr/>
      <dgm:t>
        <a:bodyPr/>
        <a:lstStyle/>
        <a:p>
          <a:endParaRPr lang="en-US"/>
        </a:p>
      </dgm:t>
    </dgm:pt>
    <dgm:pt modelId="{BC3F6E28-3861-8D4F-98BB-77D1B845E7D9}" type="pres">
      <dgm:prSet presAssocID="{E130DAB3-19B2-4645-8CC3-66DF8FA542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280948-AA9E-4240-8981-C862A2D182B6}" type="pres">
      <dgm:prSet presAssocID="{F4DE224C-73FE-5E42-B451-76CA7599F0F6}" presName="centerShape" presStyleLbl="node0" presStyleIdx="0" presStyleCnt="1"/>
      <dgm:spPr/>
      <dgm:t>
        <a:bodyPr/>
        <a:lstStyle/>
        <a:p>
          <a:endParaRPr lang="en-US"/>
        </a:p>
      </dgm:t>
    </dgm:pt>
    <dgm:pt modelId="{11F88E88-E2AC-1E43-A300-8D2D3F9B495E}" type="pres">
      <dgm:prSet presAssocID="{D1F1C5DA-647B-5D49-AE4F-AC9B8A19BFAD}" presName="node" presStyleLbl="node1" presStyleIdx="0" presStyleCnt="5" custScaleX="118526" custScaleY="84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A0DA-5752-C54D-A286-711A25D649D7}" type="pres">
      <dgm:prSet presAssocID="{D1F1C5DA-647B-5D49-AE4F-AC9B8A19BFAD}" presName="dummy" presStyleCnt="0"/>
      <dgm:spPr/>
    </dgm:pt>
    <dgm:pt modelId="{A381B026-673C-A041-B8F5-8F8E6A8F7DE6}" type="pres">
      <dgm:prSet presAssocID="{023DA9E8-99CD-A54F-94D6-182A5E8B846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A2279F-DFB9-BC4E-A399-5A5EF6CE4BD4}" type="pres">
      <dgm:prSet presAssocID="{EB03B0F6-5DFC-E745-84C4-74AE5C46A9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E9CE5-8D6B-5C47-A40F-ED30C9010BA3}" type="pres">
      <dgm:prSet presAssocID="{EB03B0F6-5DFC-E745-84C4-74AE5C46A9A4}" presName="dummy" presStyleCnt="0"/>
      <dgm:spPr/>
    </dgm:pt>
    <dgm:pt modelId="{DF2FFE13-D03C-8046-9011-9CFE4D34C0B7}" type="pres">
      <dgm:prSet presAssocID="{38B1CF4D-7789-E749-B687-C1DD243668E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60C36E-D5DF-7142-B0A7-D32F731A14F9}" type="pres">
      <dgm:prSet presAssocID="{40637CDD-AEA6-AD4C-9E08-659A1292E527}" presName="node" presStyleLbl="node1" presStyleIdx="2" presStyleCnt="5" custScaleX="119210" custScaleY="10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33AB-4FB7-DC45-9271-7F45BC35E46F}" type="pres">
      <dgm:prSet presAssocID="{40637CDD-AEA6-AD4C-9E08-659A1292E527}" presName="dummy" presStyleCnt="0"/>
      <dgm:spPr/>
    </dgm:pt>
    <dgm:pt modelId="{13BA47D9-FDA4-D64A-B3D3-8FE062AE8BAE}" type="pres">
      <dgm:prSet presAssocID="{8AC4A004-DE78-5248-9893-15232B3F273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FA52C42-0BF9-7140-A7D0-D828BCA7EC3E}" type="pres">
      <dgm:prSet presAssocID="{937D35B4-85B3-9945-AFE5-D90C32D440FD}" presName="node" presStyleLbl="node1" presStyleIdx="3" presStyleCnt="5" custScaleX="139405" custScaleY="96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C17B1-8450-B14F-A631-D9C870E755EE}" type="pres">
      <dgm:prSet presAssocID="{937D35B4-85B3-9945-AFE5-D90C32D440FD}" presName="dummy" presStyleCnt="0"/>
      <dgm:spPr/>
    </dgm:pt>
    <dgm:pt modelId="{05ED777C-7017-C744-BD34-3056483CCFEF}" type="pres">
      <dgm:prSet presAssocID="{3711E3AE-1F01-1C40-8A89-3E14184803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3F53858-C5F1-4749-8A0E-37E11EA7E23B}" type="pres">
      <dgm:prSet presAssocID="{F6936D79-1482-E947-B8FC-592F9BC44682}" presName="node" presStyleLbl="node1" presStyleIdx="4" presStyleCnt="5" custScaleX="118300" custScaleY="104196" custRadScaleRad="96452" custRadScaleInc="1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6FDE-41C2-384E-AF6D-CE2508A12899}" type="pres">
      <dgm:prSet presAssocID="{F6936D79-1482-E947-B8FC-592F9BC44682}" presName="dummy" presStyleCnt="0"/>
      <dgm:spPr/>
    </dgm:pt>
    <dgm:pt modelId="{6F09C3D5-DD3B-2641-A768-0136417AA94A}" type="pres">
      <dgm:prSet presAssocID="{EAD00ED5-766B-544E-A49F-888653C16E8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33F6CE-001F-C642-854B-29793935CA29}" srcId="{F4DE224C-73FE-5E42-B451-76CA7599F0F6}" destId="{EB03B0F6-5DFC-E745-84C4-74AE5C46A9A4}" srcOrd="1" destOrd="0" parTransId="{7375E24C-DE89-404A-9691-EF734A291343}" sibTransId="{38B1CF4D-7789-E749-B687-C1DD243668ED}"/>
    <dgm:cxn modelId="{DD784A3D-2BEC-E34C-BC5E-403626AB89A6}" type="presOf" srcId="{023DA9E8-99CD-A54F-94D6-182A5E8B8464}" destId="{A381B026-673C-A041-B8F5-8F8E6A8F7DE6}" srcOrd="0" destOrd="0" presId="urn:microsoft.com/office/officeart/2005/8/layout/radial6"/>
    <dgm:cxn modelId="{99CFF0E9-60D7-844B-8014-BEC206CBDE80}" srcId="{E130DAB3-19B2-4645-8CC3-66DF8FA5422A}" destId="{F4DE224C-73FE-5E42-B451-76CA7599F0F6}" srcOrd="0" destOrd="0" parTransId="{4523663C-39EB-0744-9FFF-2D53F97EFF13}" sibTransId="{5A08F92E-4235-CE4F-B4CD-6CEA91289F3A}"/>
    <dgm:cxn modelId="{C34AA404-C5BF-074D-AAFF-B795EF3B8584}" srcId="{F4DE224C-73FE-5E42-B451-76CA7599F0F6}" destId="{F6936D79-1482-E947-B8FC-592F9BC44682}" srcOrd="4" destOrd="0" parTransId="{B80C2566-80B0-9E43-9E63-A5E84C903D0D}" sibTransId="{EAD00ED5-766B-544E-A49F-888653C16E82}"/>
    <dgm:cxn modelId="{CDAA2564-779B-8B49-862E-62A13E33F601}" srcId="{F4DE224C-73FE-5E42-B451-76CA7599F0F6}" destId="{D1F1C5DA-647B-5D49-AE4F-AC9B8A19BFAD}" srcOrd="0" destOrd="0" parTransId="{3144AF2B-8A83-E948-A637-791968C8DA7A}" sibTransId="{023DA9E8-99CD-A54F-94D6-182A5E8B8464}"/>
    <dgm:cxn modelId="{3E30B7D4-8F68-8D47-A5FC-B0D6D36E53FB}" type="presOf" srcId="{F6936D79-1482-E947-B8FC-592F9BC44682}" destId="{73F53858-C5F1-4749-8A0E-37E11EA7E23B}" srcOrd="0" destOrd="0" presId="urn:microsoft.com/office/officeart/2005/8/layout/radial6"/>
    <dgm:cxn modelId="{EA2484F6-3AB0-AD4E-BF1E-DB12A8245CE2}" type="presOf" srcId="{8AC4A004-DE78-5248-9893-15232B3F2733}" destId="{13BA47D9-FDA4-D64A-B3D3-8FE062AE8BAE}" srcOrd="0" destOrd="0" presId="urn:microsoft.com/office/officeart/2005/8/layout/radial6"/>
    <dgm:cxn modelId="{699E9D9A-6049-C34E-A27B-87632B32DAA9}" type="presOf" srcId="{D1F1C5DA-647B-5D49-AE4F-AC9B8A19BFAD}" destId="{11F88E88-E2AC-1E43-A300-8D2D3F9B495E}" srcOrd="0" destOrd="0" presId="urn:microsoft.com/office/officeart/2005/8/layout/radial6"/>
    <dgm:cxn modelId="{8EDA6894-9FC5-F74B-8A79-A32F8ECF1BF0}" srcId="{F4DE224C-73FE-5E42-B451-76CA7599F0F6}" destId="{937D35B4-85B3-9945-AFE5-D90C32D440FD}" srcOrd="3" destOrd="0" parTransId="{AE2D557C-0C3B-7641-85E8-6993EBFEEEC0}" sibTransId="{3711E3AE-1F01-1C40-8A89-3E141848032C}"/>
    <dgm:cxn modelId="{5DCD1E2F-2408-F447-A5A4-03419D55673D}" type="presOf" srcId="{3711E3AE-1F01-1C40-8A89-3E141848032C}" destId="{05ED777C-7017-C744-BD34-3056483CCFEF}" srcOrd="0" destOrd="0" presId="urn:microsoft.com/office/officeart/2005/8/layout/radial6"/>
    <dgm:cxn modelId="{A327F648-8E59-0C47-B626-BB90503881E1}" type="presOf" srcId="{EB03B0F6-5DFC-E745-84C4-74AE5C46A9A4}" destId="{ECA2279F-DFB9-BC4E-A399-5A5EF6CE4BD4}" srcOrd="0" destOrd="0" presId="urn:microsoft.com/office/officeart/2005/8/layout/radial6"/>
    <dgm:cxn modelId="{D9ABAB2C-F3CB-D248-9202-16C0F33D455E}" type="presOf" srcId="{38B1CF4D-7789-E749-B687-C1DD243668ED}" destId="{DF2FFE13-D03C-8046-9011-9CFE4D34C0B7}" srcOrd="0" destOrd="0" presId="urn:microsoft.com/office/officeart/2005/8/layout/radial6"/>
    <dgm:cxn modelId="{578C6CA5-7D4C-0449-B07A-0AD4C0081338}" type="presOf" srcId="{937D35B4-85B3-9945-AFE5-D90C32D440FD}" destId="{3FA52C42-0BF9-7140-A7D0-D828BCA7EC3E}" srcOrd="0" destOrd="0" presId="urn:microsoft.com/office/officeart/2005/8/layout/radial6"/>
    <dgm:cxn modelId="{359B1E97-B776-5944-BE69-5A007222AC94}" type="presOf" srcId="{40637CDD-AEA6-AD4C-9E08-659A1292E527}" destId="{DC60C36E-D5DF-7142-B0A7-D32F731A14F9}" srcOrd="0" destOrd="0" presId="urn:microsoft.com/office/officeart/2005/8/layout/radial6"/>
    <dgm:cxn modelId="{5C0E6409-7CF8-D840-9D0E-8AE7A78E4E7A}" srcId="{F4DE224C-73FE-5E42-B451-76CA7599F0F6}" destId="{40637CDD-AEA6-AD4C-9E08-659A1292E527}" srcOrd="2" destOrd="0" parTransId="{885A6867-4D80-6A48-B58E-34FC8BFE939C}" sibTransId="{8AC4A004-DE78-5248-9893-15232B3F2733}"/>
    <dgm:cxn modelId="{819DBE80-05A8-A64E-BDAB-23399C8C32E6}" type="presOf" srcId="{E130DAB3-19B2-4645-8CC3-66DF8FA5422A}" destId="{BC3F6E28-3861-8D4F-98BB-77D1B845E7D9}" srcOrd="0" destOrd="0" presId="urn:microsoft.com/office/officeart/2005/8/layout/radial6"/>
    <dgm:cxn modelId="{85EB215E-0F0E-C845-9C63-14E707C3D3BE}" type="presOf" srcId="{EAD00ED5-766B-544E-A49F-888653C16E82}" destId="{6F09C3D5-DD3B-2641-A768-0136417AA94A}" srcOrd="0" destOrd="0" presId="urn:microsoft.com/office/officeart/2005/8/layout/radial6"/>
    <dgm:cxn modelId="{522AC8BE-F002-D540-B689-59CD061520FC}" type="presOf" srcId="{F4DE224C-73FE-5E42-B451-76CA7599F0F6}" destId="{D7280948-AA9E-4240-8981-C862A2D182B6}" srcOrd="0" destOrd="0" presId="urn:microsoft.com/office/officeart/2005/8/layout/radial6"/>
    <dgm:cxn modelId="{0BC0440A-FC88-1E46-BE87-D2C738C55C33}" type="presParOf" srcId="{BC3F6E28-3861-8D4F-98BB-77D1B845E7D9}" destId="{D7280948-AA9E-4240-8981-C862A2D182B6}" srcOrd="0" destOrd="0" presId="urn:microsoft.com/office/officeart/2005/8/layout/radial6"/>
    <dgm:cxn modelId="{89DE1D50-E854-6942-B1B8-F0EF4BFFF370}" type="presParOf" srcId="{BC3F6E28-3861-8D4F-98BB-77D1B845E7D9}" destId="{11F88E88-E2AC-1E43-A300-8D2D3F9B495E}" srcOrd="1" destOrd="0" presId="urn:microsoft.com/office/officeart/2005/8/layout/radial6"/>
    <dgm:cxn modelId="{4DF0E34E-401A-6947-8BF0-7077769ED25B}" type="presParOf" srcId="{BC3F6E28-3861-8D4F-98BB-77D1B845E7D9}" destId="{32EEA0DA-5752-C54D-A286-711A25D649D7}" srcOrd="2" destOrd="0" presId="urn:microsoft.com/office/officeart/2005/8/layout/radial6"/>
    <dgm:cxn modelId="{CA5CA200-6A69-934C-99A5-0A6DD25BC6BF}" type="presParOf" srcId="{BC3F6E28-3861-8D4F-98BB-77D1B845E7D9}" destId="{A381B026-673C-A041-B8F5-8F8E6A8F7DE6}" srcOrd="3" destOrd="0" presId="urn:microsoft.com/office/officeart/2005/8/layout/radial6"/>
    <dgm:cxn modelId="{D6A99A01-B8F9-AA46-9F85-3B76FB2C8FD4}" type="presParOf" srcId="{BC3F6E28-3861-8D4F-98BB-77D1B845E7D9}" destId="{ECA2279F-DFB9-BC4E-A399-5A5EF6CE4BD4}" srcOrd="4" destOrd="0" presId="urn:microsoft.com/office/officeart/2005/8/layout/radial6"/>
    <dgm:cxn modelId="{FECA36BF-CA43-5D43-A265-FB0593FE993A}" type="presParOf" srcId="{BC3F6E28-3861-8D4F-98BB-77D1B845E7D9}" destId="{FF3E9CE5-8D6B-5C47-A40F-ED30C9010BA3}" srcOrd="5" destOrd="0" presId="urn:microsoft.com/office/officeart/2005/8/layout/radial6"/>
    <dgm:cxn modelId="{729B4744-99D2-6B47-A61F-9AA17F100B63}" type="presParOf" srcId="{BC3F6E28-3861-8D4F-98BB-77D1B845E7D9}" destId="{DF2FFE13-D03C-8046-9011-9CFE4D34C0B7}" srcOrd="6" destOrd="0" presId="urn:microsoft.com/office/officeart/2005/8/layout/radial6"/>
    <dgm:cxn modelId="{47EDAF4C-26D6-6043-A01B-AC6EAD847230}" type="presParOf" srcId="{BC3F6E28-3861-8D4F-98BB-77D1B845E7D9}" destId="{DC60C36E-D5DF-7142-B0A7-D32F731A14F9}" srcOrd="7" destOrd="0" presId="urn:microsoft.com/office/officeart/2005/8/layout/radial6"/>
    <dgm:cxn modelId="{AF2E08FD-3499-3843-AD38-4A3E534D3D7B}" type="presParOf" srcId="{BC3F6E28-3861-8D4F-98BB-77D1B845E7D9}" destId="{C0FE33AB-4FB7-DC45-9271-7F45BC35E46F}" srcOrd="8" destOrd="0" presId="urn:microsoft.com/office/officeart/2005/8/layout/radial6"/>
    <dgm:cxn modelId="{F70D4CB1-6542-5948-8DD0-5C914C5961EB}" type="presParOf" srcId="{BC3F6E28-3861-8D4F-98BB-77D1B845E7D9}" destId="{13BA47D9-FDA4-D64A-B3D3-8FE062AE8BAE}" srcOrd="9" destOrd="0" presId="urn:microsoft.com/office/officeart/2005/8/layout/radial6"/>
    <dgm:cxn modelId="{79749409-868B-D940-AC76-63756DAEB4F8}" type="presParOf" srcId="{BC3F6E28-3861-8D4F-98BB-77D1B845E7D9}" destId="{3FA52C42-0BF9-7140-A7D0-D828BCA7EC3E}" srcOrd="10" destOrd="0" presId="urn:microsoft.com/office/officeart/2005/8/layout/radial6"/>
    <dgm:cxn modelId="{915B6091-8484-1846-947F-24241FB30749}" type="presParOf" srcId="{BC3F6E28-3861-8D4F-98BB-77D1B845E7D9}" destId="{902C17B1-8450-B14F-A631-D9C870E755EE}" srcOrd="11" destOrd="0" presId="urn:microsoft.com/office/officeart/2005/8/layout/radial6"/>
    <dgm:cxn modelId="{4B23CF66-B081-BF48-9749-A24D43DA4EE7}" type="presParOf" srcId="{BC3F6E28-3861-8D4F-98BB-77D1B845E7D9}" destId="{05ED777C-7017-C744-BD34-3056483CCFEF}" srcOrd="12" destOrd="0" presId="urn:microsoft.com/office/officeart/2005/8/layout/radial6"/>
    <dgm:cxn modelId="{038105AF-B467-C244-89EA-10CD6F2EFAAD}" type="presParOf" srcId="{BC3F6E28-3861-8D4F-98BB-77D1B845E7D9}" destId="{73F53858-C5F1-4749-8A0E-37E11EA7E23B}" srcOrd="13" destOrd="0" presId="urn:microsoft.com/office/officeart/2005/8/layout/radial6"/>
    <dgm:cxn modelId="{9CF3EC3B-FD1A-9F4F-8DFE-685194C72DC8}" type="presParOf" srcId="{BC3F6E28-3861-8D4F-98BB-77D1B845E7D9}" destId="{A79C6FDE-41C2-384E-AF6D-CE2508A12899}" srcOrd="14" destOrd="0" presId="urn:microsoft.com/office/officeart/2005/8/layout/radial6"/>
    <dgm:cxn modelId="{D9EE1A9C-E914-6D4A-BCC3-7F7123565F22}" type="presParOf" srcId="{BC3F6E28-3861-8D4F-98BB-77D1B845E7D9}" destId="{6F09C3D5-DD3B-2641-A768-0136417AA94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0DAB3-19B2-4645-8CC3-66DF8FA5422A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E224C-73FE-5E42-B451-76CA7599F0F6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4523663C-39EB-0744-9FFF-2D53F97EFF13}" type="parTrans" cxnId="{99CFF0E9-60D7-844B-8014-BEC206CBDE80}">
      <dgm:prSet/>
      <dgm:spPr/>
      <dgm:t>
        <a:bodyPr/>
        <a:lstStyle/>
        <a:p>
          <a:endParaRPr lang="en-US"/>
        </a:p>
      </dgm:t>
    </dgm:pt>
    <dgm:pt modelId="{5A08F92E-4235-CE4F-B4CD-6CEA91289F3A}" type="sibTrans" cxnId="{99CFF0E9-60D7-844B-8014-BEC206CBDE80}">
      <dgm:prSet/>
      <dgm:spPr/>
      <dgm:t>
        <a:bodyPr/>
        <a:lstStyle/>
        <a:p>
          <a:endParaRPr lang="en-US"/>
        </a:p>
      </dgm:t>
    </dgm:pt>
    <dgm:pt modelId="{D1F1C5DA-647B-5D49-AE4F-AC9B8A19BFAD}">
      <dgm:prSet phldrT="[Text]" custT="1"/>
      <dgm:spPr/>
      <dgm:t>
        <a:bodyPr/>
        <a:lstStyle/>
        <a:p>
          <a:r>
            <a:rPr lang="en-US" sz="1200" dirty="0" smtClean="0"/>
            <a:t>Digital Inclusion</a:t>
          </a:r>
          <a:endParaRPr lang="en-US" sz="1200" dirty="0"/>
        </a:p>
      </dgm:t>
    </dgm:pt>
    <dgm:pt modelId="{3144AF2B-8A83-E948-A637-791968C8DA7A}" type="parTrans" cxnId="{CDAA2564-779B-8B49-862E-62A13E33F601}">
      <dgm:prSet/>
      <dgm:spPr/>
      <dgm:t>
        <a:bodyPr/>
        <a:lstStyle/>
        <a:p>
          <a:endParaRPr lang="en-US"/>
        </a:p>
      </dgm:t>
    </dgm:pt>
    <dgm:pt modelId="{023DA9E8-99CD-A54F-94D6-182A5E8B8464}" type="sibTrans" cxnId="{CDAA2564-779B-8B49-862E-62A13E33F601}">
      <dgm:prSet/>
      <dgm:spPr/>
      <dgm:t>
        <a:bodyPr/>
        <a:lstStyle/>
        <a:p>
          <a:endParaRPr lang="en-US"/>
        </a:p>
      </dgm:t>
    </dgm:pt>
    <dgm:pt modelId="{40637CDD-AEA6-AD4C-9E08-659A1292E527}">
      <dgm:prSet phldrT="[Text]" custT="1"/>
      <dgm:spPr/>
      <dgm:t>
        <a:bodyPr/>
        <a:lstStyle/>
        <a:p>
          <a:r>
            <a:rPr lang="en-US" sz="1200" dirty="0" smtClean="0"/>
            <a:t>Artificial Intelligence</a:t>
          </a:r>
          <a:endParaRPr lang="en-US" sz="1200" dirty="0"/>
        </a:p>
      </dgm:t>
    </dgm:pt>
    <dgm:pt modelId="{885A6867-4D80-6A48-B58E-34FC8BFE939C}" type="parTrans" cxnId="{5C0E6409-7CF8-D840-9D0E-8AE7A78E4E7A}">
      <dgm:prSet/>
      <dgm:spPr/>
      <dgm:t>
        <a:bodyPr/>
        <a:lstStyle/>
        <a:p>
          <a:endParaRPr lang="en-US"/>
        </a:p>
      </dgm:t>
    </dgm:pt>
    <dgm:pt modelId="{8AC4A004-DE78-5248-9893-15232B3F2733}" type="sibTrans" cxnId="{5C0E6409-7CF8-D840-9D0E-8AE7A78E4E7A}">
      <dgm:prSet/>
      <dgm:spPr/>
      <dgm:t>
        <a:bodyPr/>
        <a:lstStyle/>
        <a:p>
          <a:endParaRPr lang="en-US"/>
        </a:p>
      </dgm:t>
    </dgm:pt>
    <dgm:pt modelId="{937D35B4-85B3-9945-AFE5-D90C32D440FD}">
      <dgm:prSet phldrT="[Text]" custT="1"/>
      <dgm:spPr/>
      <dgm:t>
        <a:bodyPr/>
        <a:lstStyle/>
        <a:p>
          <a:r>
            <a:rPr lang="en-US" sz="1200" dirty="0" smtClean="0"/>
            <a:t>Autonomous Systems</a:t>
          </a:r>
          <a:endParaRPr lang="en-US" sz="1200" dirty="0"/>
        </a:p>
      </dgm:t>
    </dgm:pt>
    <dgm:pt modelId="{AE2D557C-0C3B-7641-85E8-6993EBFEEEC0}" type="parTrans" cxnId="{8EDA6894-9FC5-F74B-8A79-A32F8ECF1BF0}">
      <dgm:prSet/>
      <dgm:spPr/>
      <dgm:t>
        <a:bodyPr/>
        <a:lstStyle/>
        <a:p>
          <a:endParaRPr lang="en-US"/>
        </a:p>
      </dgm:t>
    </dgm:pt>
    <dgm:pt modelId="{3711E3AE-1F01-1C40-8A89-3E141848032C}" type="sibTrans" cxnId="{8EDA6894-9FC5-F74B-8A79-A32F8ECF1BF0}">
      <dgm:prSet/>
      <dgm:spPr/>
      <dgm:t>
        <a:bodyPr/>
        <a:lstStyle/>
        <a:p>
          <a:endParaRPr lang="en-US"/>
        </a:p>
      </dgm:t>
    </dgm:pt>
    <dgm:pt modelId="{F6936D79-1482-E947-B8FC-592F9BC44682}">
      <dgm:prSet phldrT="[Text]" custT="1"/>
      <dgm:spPr/>
      <dgm:t>
        <a:bodyPr/>
        <a:lstStyle/>
        <a:p>
          <a:r>
            <a:rPr lang="en-US" sz="1200" dirty="0" smtClean="0"/>
            <a:t>Digital Identity</a:t>
          </a:r>
          <a:endParaRPr lang="en-US" sz="1200" dirty="0"/>
        </a:p>
      </dgm:t>
    </dgm:pt>
    <dgm:pt modelId="{B80C2566-80B0-9E43-9E63-A5E84C903D0D}" type="parTrans" cxnId="{C34AA404-C5BF-074D-AAFF-B795EF3B8584}">
      <dgm:prSet/>
      <dgm:spPr/>
      <dgm:t>
        <a:bodyPr/>
        <a:lstStyle/>
        <a:p>
          <a:endParaRPr lang="en-US"/>
        </a:p>
      </dgm:t>
    </dgm:pt>
    <dgm:pt modelId="{EAD00ED5-766B-544E-A49F-888653C16E82}" type="sibTrans" cxnId="{C34AA404-C5BF-074D-AAFF-B795EF3B8584}">
      <dgm:prSet/>
      <dgm:spPr/>
      <dgm:t>
        <a:bodyPr/>
        <a:lstStyle/>
        <a:p>
          <a:endParaRPr lang="en-US"/>
        </a:p>
      </dgm:t>
    </dgm:pt>
    <dgm:pt modelId="{EB03B0F6-5DFC-E745-84C4-74AE5C46A9A4}">
      <dgm:prSet phldrT="[Text]" custT="1"/>
      <dgm:spPr/>
      <dgm:t>
        <a:bodyPr/>
        <a:lstStyle/>
        <a:p>
          <a:r>
            <a:rPr lang="en-US" sz="1200" dirty="0" smtClean="0"/>
            <a:t>Internet Inclusion</a:t>
          </a:r>
          <a:endParaRPr lang="en-US" sz="1200" dirty="0"/>
        </a:p>
      </dgm:t>
    </dgm:pt>
    <dgm:pt modelId="{7375E24C-DE89-404A-9691-EF734A291343}" type="parTrans" cxnId="{ED33F6CE-001F-C642-854B-29793935CA29}">
      <dgm:prSet/>
      <dgm:spPr/>
      <dgm:t>
        <a:bodyPr/>
        <a:lstStyle/>
        <a:p>
          <a:endParaRPr lang="en-US"/>
        </a:p>
      </dgm:t>
    </dgm:pt>
    <dgm:pt modelId="{38B1CF4D-7789-E749-B687-C1DD243668ED}" type="sibTrans" cxnId="{ED33F6CE-001F-C642-854B-29793935CA29}">
      <dgm:prSet/>
      <dgm:spPr/>
      <dgm:t>
        <a:bodyPr/>
        <a:lstStyle/>
        <a:p>
          <a:endParaRPr lang="en-US"/>
        </a:p>
      </dgm:t>
    </dgm:pt>
    <dgm:pt modelId="{BC3F6E28-3861-8D4F-98BB-77D1B845E7D9}" type="pres">
      <dgm:prSet presAssocID="{E130DAB3-19B2-4645-8CC3-66DF8FA542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280948-AA9E-4240-8981-C862A2D182B6}" type="pres">
      <dgm:prSet presAssocID="{F4DE224C-73FE-5E42-B451-76CA7599F0F6}" presName="centerShape" presStyleLbl="node0" presStyleIdx="0" presStyleCnt="1"/>
      <dgm:spPr/>
      <dgm:t>
        <a:bodyPr/>
        <a:lstStyle/>
        <a:p>
          <a:endParaRPr lang="en-US"/>
        </a:p>
      </dgm:t>
    </dgm:pt>
    <dgm:pt modelId="{11F88E88-E2AC-1E43-A300-8D2D3F9B495E}" type="pres">
      <dgm:prSet presAssocID="{D1F1C5DA-647B-5D49-AE4F-AC9B8A19BFAD}" presName="node" presStyleLbl="node1" presStyleIdx="0" presStyleCnt="5" custScaleX="118526" custScaleY="84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A0DA-5752-C54D-A286-711A25D649D7}" type="pres">
      <dgm:prSet presAssocID="{D1F1C5DA-647B-5D49-AE4F-AC9B8A19BFAD}" presName="dummy" presStyleCnt="0"/>
      <dgm:spPr/>
    </dgm:pt>
    <dgm:pt modelId="{A381B026-673C-A041-B8F5-8F8E6A8F7DE6}" type="pres">
      <dgm:prSet presAssocID="{023DA9E8-99CD-A54F-94D6-182A5E8B846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A2279F-DFB9-BC4E-A399-5A5EF6CE4BD4}" type="pres">
      <dgm:prSet presAssocID="{EB03B0F6-5DFC-E745-84C4-74AE5C46A9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E9CE5-8D6B-5C47-A40F-ED30C9010BA3}" type="pres">
      <dgm:prSet presAssocID="{EB03B0F6-5DFC-E745-84C4-74AE5C46A9A4}" presName="dummy" presStyleCnt="0"/>
      <dgm:spPr/>
    </dgm:pt>
    <dgm:pt modelId="{DF2FFE13-D03C-8046-9011-9CFE4D34C0B7}" type="pres">
      <dgm:prSet presAssocID="{38B1CF4D-7789-E749-B687-C1DD243668E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60C36E-D5DF-7142-B0A7-D32F731A14F9}" type="pres">
      <dgm:prSet presAssocID="{40637CDD-AEA6-AD4C-9E08-659A1292E527}" presName="node" presStyleLbl="node1" presStyleIdx="2" presStyleCnt="5" custScaleX="119210" custScaleY="10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33AB-4FB7-DC45-9271-7F45BC35E46F}" type="pres">
      <dgm:prSet presAssocID="{40637CDD-AEA6-AD4C-9E08-659A1292E527}" presName="dummy" presStyleCnt="0"/>
      <dgm:spPr/>
    </dgm:pt>
    <dgm:pt modelId="{13BA47D9-FDA4-D64A-B3D3-8FE062AE8BAE}" type="pres">
      <dgm:prSet presAssocID="{8AC4A004-DE78-5248-9893-15232B3F273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FA52C42-0BF9-7140-A7D0-D828BCA7EC3E}" type="pres">
      <dgm:prSet presAssocID="{937D35B4-85B3-9945-AFE5-D90C32D440FD}" presName="node" presStyleLbl="node1" presStyleIdx="3" presStyleCnt="5" custScaleX="139405" custScaleY="96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C17B1-8450-B14F-A631-D9C870E755EE}" type="pres">
      <dgm:prSet presAssocID="{937D35B4-85B3-9945-AFE5-D90C32D440FD}" presName="dummy" presStyleCnt="0"/>
      <dgm:spPr/>
    </dgm:pt>
    <dgm:pt modelId="{05ED777C-7017-C744-BD34-3056483CCFEF}" type="pres">
      <dgm:prSet presAssocID="{3711E3AE-1F01-1C40-8A89-3E14184803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3F53858-C5F1-4749-8A0E-37E11EA7E23B}" type="pres">
      <dgm:prSet presAssocID="{F6936D79-1482-E947-B8FC-592F9BC44682}" presName="node" presStyleLbl="node1" presStyleIdx="4" presStyleCnt="5" custScaleX="118300" custScaleY="104196" custRadScaleRad="96452" custRadScaleInc="1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6FDE-41C2-384E-AF6D-CE2508A12899}" type="pres">
      <dgm:prSet presAssocID="{F6936D79-1482-E947-B8FC-592F9BC44682}" presName="dummy" presStyleCnt="0"/>
      <dgm:spPr/>
    </dgm:pt>
    <dgm:pt modelId="{6F09C3D5-DD3B-2641-A768-0136417AA94A}" type="pres">
      <dgm:prSet presAssocID="{EAD00ED5-766B-544E-A49F-888653C16E8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33F6CE-001F-C642-854B-29793935CA29}" srcId="{F4DE224C-73FE-5E42-B451-76CA7599F0F6}" destId="{EB03B0F6-5DFC-E745-84C4-74AE5C46A9A4}" srcOrd="1" destOrd="0" parTransId="{7375E24C-DE89-404A-9691-EF734A291343}" sibTransId="{38B1CF4D-7789-E749-B687-C1DD243668ED}"/>
    <dgm:cxn modelId="{99CFF0E9-60D7-844B-8014-BEC206CBDE80}" srcId="{E130DAB3-19B2-4645-8CC3-66DF8FA5422A}" destId="{F4DE224C-73FE-5E42-B451-76CA7599F0F6}" srcOrd="0" destOrd="0" parTransId="{4523663C-39EB-0744-9FFF-2D53F97EFF13}" sibTransId="{5A08F92E-4235-CE4F-B4CD-6CEA91289F3A}"/>
    <dgm:cxn modelId="{C34AA404-C5BF-074D-AAFF-B795EF3B8584}" srcId="{F4DE224C-73FE-5E42-B451-76CA7599F0F6}" destId="{F6936D79-1482-E947-B8FC-592F9BC44682}" srcOrd="4" destOrd="0" parTransId="{B80C2566-80B0-9E43-9E63-A5E84C903D0D}" sibTransId="{EAD00ED5-766B-544E-A49F-888653C16E82}"/>
    <dgm:cxn modelId="{3AA3B051-F6A1-4946-BF1F-3EC1E11DDC08}" type="presOf" srcId="{023DA9E8-99CD-A54F-94D6-182A5E8B8464}" destId="{A381B026-673C-A041-B8F5-8F8E6A8F7DE6}" srcOrd="0" destOrd="0" presId="urn:microsoft.com/office/officeart/2005/8/layout/radial6"/>
    <dgm:cxn modelId="{3D9E6C77-F3A4-304B-9C19-18B4B179413E}" type="presOf" srcId="{D1F1C5DA-647B-5D49-AE4F-AC9B8A19BFAD}" destId="{11F88E88-E2AC-1E43-A300-8D2D3F9B495E}" srcOrd="0" destOrd="0" presId="urn:microsoft.com/office/officeart/2005/8/layout/radial6"/>
    <dgm:cxn modelId="{CDAA2564-779B-8B49-862E-62A13E33F601}" srcId="{F4DE224C-73FE-5E42-B451-76CA7599F0F6}" destId="{D1F1C5DA-647B-5D49-AE4F-AC9B8A19BFAD}" srcOrd="0" destOrd="0" parTransId="{3144AF2B-8A83-E948-A637-791968C8DA7A}" sibTransId="{023DA9E8-99CD-A54F-94D6-182A5E8B8464}"/>
    <dgm:cxn modelId="{8B4C6FE3-0E41-6547-8EA9-C73BCEB8BA4A}" type="presOf" srcId="{8AC4A004-DE78-5248-9893-15232B3F2733}" destId="{13BA47D9-FDA4-D64A-B3D3-8FE062AE8BAE}" srcOrd="0" destOrd="0" presId="urn:microsoft.com/office/officeart/2005/8/layout/radial6"/>
    <dgm:cxn modelId="{07B70C89-3F00-1041-B36E-58EC6DD9542E}" type="presOf" srcId="{937D35B4-85B3-9945-AFE5-D90C32D440FD}" destId="{3FA52C42-0BF9-7140-A7D0-D828BCA7EC3E}" srcOrd="0" destOrd="0" presId="urn:microsoft.com/office/officeart/2005/8/layout/radial6"/>
    <dgm:cxn modelId="{8EDA6894-9FC5-F74B-8A79-A32F8ECF1BF0}" srcId="{F4DE224C-73FE-5E42-B451-76CA7599F0F6}" destId="{937D35B4-85B3-9945-AFE5-D90C32D440FD}" srcOrd="3" destOrd="0" parTransId="{AE2D557C-0C3B-7641-85E8-6993EBFEEEC0}" sibTransId="{3711E3AE-1F01-1C40-8A89-3E141848032C}"/>
    <dgm:cxn modelId="{87BA046A-5754-1B4C-B34D-70E686684202}" type="presOf" srcId="{F6936D79-1482-E947-B8FC-592F9BC44682}" destId="{73F53858-C5F1-4749-8A0E-37E11EA7E23B}" srcOrd="0" destOrd="0" presId="urn:microsoft.com/office/officeart/2005/8/layout/radial6"/>
    <dgm:cxn modelId="{60F0DC12-11F6-B943-988B-D9704EE374A0}" type="presOf" srcId="{40637CDD-AEA6-AD4C-9E08-659A1292E527}" destId="{DC60C36E-D5DF-7142-B0A7-D32F731A14F9}" srcOrd="0" destOrd="0" presId="urn:microsoft.com/office/officeart/2005/8/layout/radial6"/>
    <dgm:cxn modelId="{00A2EBEF-7B2B-7B44-B4C7-C56DA8651C06}" type="presOf" srcId="{EB03B0F6-5DFC-E745-84C4-74AE5C46A9A4}" destId="{ECA2279F-DFB9-BC4E-A399-5A5EF6CE4BD4}" srcOrd="0" destOrd="0" presId="urn:microsoft.com/office/officeart/2005/8/layout/radial6"/>
    <dgm:cxn modelId="{2F9786F2-30B4-5D45-B3C2-29984AF90389}" type="presOf" srcId="{3711E3AE-1F01-1C40-8A89-3E141848032C}" destId="{05ED777C-7017-C744-BD34-3056483CCFEF}" srcOrd="0" destOrd="0" presId="urn:microsoft.com/office/officeart/2005/8/layout/radial6"/>
    <dgm:cxn modelId="{D931BFBF-4EF1-264B-BB5D-BBB0FF3F8FAD}" type="presOf" srcId="{F4DE224C-73FE-5E42-B451-76CA7599F0F6}" destId="{D7280948-AA9E-4240-8981-C862A2D182B6}" srcOrd="0" destOrd="0" presId="urn:microsoft.com/office/officeart/2005/8/layout/radial6"/>
    <dgm:cxn modelId="{5C0E6409-7CF8-D840-9D0E-8AE7A78E4E7A}" srcId="{F4DE224C-73FE-5E42-B451-76CA7599F0F6}" destId="{40637CDD-AEA6-AD4C-9E08-659A1292E527}" srcOrd="2" destOrd="0" parTransId="{885A6867-4D80-6A48-B58E-34FC8BFE939C}" sibTransId="{8AC4A004-DE78-5248-9893-15232B3F2733}"/>
    <dgm:cxn modelId="{3FB85189-AA3E-3145-935D-3312CBCDFCAE}" type="presOf" srcId="{38B1CF4D-7789-E749-B687-C1DD243668ED}" destId="{DF2FFE13-D03C-8046-9011-9CFE4D34C0B7}" srcOrd="0" destOrd="0" presId="urn:microsoft.com/office/officeart/2005/8/layout/radial6"/>
    <dgm:cxn modelId="{6071A4A4-32D2-CA4D-A6AA-A40CF60D0129}" type="presOf" srcId="{E130DAB3-19B2-4645-8CC3-66DF8FA5422A}" destId="{BC3F6E28-3861-8D4F-98BB-77D1B845E7D9}" srcOrd="0" destOrd="0" presId="urn:microsoft.com/office/officeart/2005/8/layout/radial6"/>
    <dgm:cxn modelId="{9175BEF8-08EA-A646-99FF-AFF750DD9FBA}" type="presOf" srcId="{EAD00ED5-766B-544E-A49F-888653C16E82}" destId="{6F09C3D5-DD3B-2641-A768-0136417AA94A}" srcOrd="0" destOrd="0" presId="urn:microsoft.com/office/officeart/2005/8/layout/radial6"/>
    <dgm:cxn modelId="{24E3FE24-5AFE-704A-BDEE-C24B28AE270F}" type="presParOf" srcId="{BC3F6E28-3861-8D4F-98BB-77D1B845E7D9}" destId="{D7280948-AA9E-4240-8981-C862A2D182B6}" srcOrd="0" destOrd="0" presId="urn:microsoft.com/office/officeart/2005/8/layout/radial6"/>
    <dgm:cxn modelId="{D919C470-5375-EB42-A392-4BCAE2F14EF0}" type="presParOf" srcId="{BC3F6E28-3861-8D4F-98BB-77D1B845E7D9}" destId="{11F88E88-E2AC-1E43-A300-8D2D3F9B495E}" srcOrd="1" destOrd="0" presId="urn:microsoft.com/office/officeart/2005/8/layout/radial6"/>
    <dgm:cxn modelId="{1CC61D2D-AC9E-EE4E-8562-8C5A81DEF518}" type="presParOf" srcId="{BC3F6E28-3861-8D4F-98BB-77D1B845E7D9}" destId="{32EEA0DA-5752-C54D-A286-711A25D649D7}" srcOrd="2" destOrd="0" presId="urn:microsoft.com/office/officeart/2005/8/layout/radial6"/>
    <dgm:cxn modelId="{CE405381-6355-994D-9752-F4885EEC5BE8}" type="presParOf" srcId="{BC3F6E28-3861-8D4F-98BB-77D1B845E7D9}" destId="{A381B026-673C-A041-B8F5-8F8E6A8F7DE6}" srcOrd="3" destOrd="0" presId="urn:microsoft.com/office/officeart/2005/8/layout/radial6"/>
    <dgm:cxn modelId="{A4533A1B-7619-5F40-98CE-6B0D3E563A17}" type="presParOf" srcId="{BC3F6E28-3861-8D4F-98BB-77D1B845E7D9}" destId="{ECA2279F-DFB9-BC4E-A399-5A5EF6CE4BD4}" srcOrd="4" destOrd="0" presId="urn:microsoft.com/office/officeart/2005/8/layout/radial6"/>
    <dgm:cxn modelId="{29A67A00-A43B-B049-8E37-A9A186065AA9}" type="presParOf" srcId="{BC3F6E28-3861-8D4F-98BB-77D1B845E7D9}" destId="{FF3E9CE5-8D6B-5C47-A40F-ED30C9010BA3}" srcOrd="5" destOrd="0" presId="urn:microsoft.com/office/officeart/2005/8/layout/radial6"/>
    <dgm:cxn modelId="{42FD248D-4DA1-844F-9AAA-E57ECB511BE7}" type="presParOf" srcId="{BC3F6E28-3861-8D4F-98BB-77D1B845E7D9}" destId="{DF2FFE13-D03C-8046-9011-9CFE4D34C0B7}" srcOrd="6" destOrd="0" presId="urn:microsoft.com/office/officeart/2005/8/layout/radial6"/>
    <dgm:cxn modelId="{539211B8-4458-914F-910D-BB18CF6ED0D0}" type="presParOf" srcId="{BC3F6E28-3861-8D4F-98BB-77D1B845E7D9}" destId="{DC60C36E-D5DF-7142-B0A7-D32F731A14F9}" srcOrd="7" destOrd="0" presId="urn:microsoft.com/office/officeart/2005/8/layout/radial6"/>
    <dgm:cxn modelId="{CA9783B9-FD27-134A-8991-9513A5AA95DA}" type="presParOf" srcId="{BC3F6E28-3861-8D4F-98BB-77D1B845E7D9}" destId="{C0FE33AB-4FB7-DC45-9271-7F45BC35E46F}" srcOrd="8" destOrd="0" presId="urn:microsoft.com/office/officeart/2005/8/layout/radial6"/>
    <dgm:cxn modelId="{AB72A90E-CAE4-8548-BAF6-57FE247EF121}" type="presParOf" srcId="{BC3F6E28-3861-8D4F-98BB-77D1B845E7D9}" destId="{13BA47D9-FDA4-D64A-B3D3-8FE062AE8BAE}" srcOrd="9" destOrd="0" presId="urn:microsoft.com/office/officeart/2005/8/layout/radial6"/>
    <dgm:cxn modelId="{148009D0-A25A-764A-AA0F-C7DF9657D668}" type="presParOf" srcId="{BC3F6E28-3861-8D4F-98BB-77D1B845E7D9}" destId="{3FA52C42-0BF9-7140-A7D0-D828BCA7EC3E}" srcOrd="10" destOrd="0" presId="urn:microsoft.com/office/officeart/2005/8/layout/radial6"/>
    <dgm:cxn modelId="{DCB7AD61-FC56-5048-BD44-872E7565827B}" type="presParOf" srcId="{BC3F6E28-3861-8D4F-98BB-77D1B845E7D9}" destId="{902C17B1-8450-B14F-A631-D9C870E755EE}" srcOrd="11" destOrd="0" presId="urn:microsoft.com/office/officeart/2005/8/layout/radial6"/>
    <dgm:cxn modelId="{573A7E97-2016-744E-B092-FB90DEAD96FB}" type="presParOf" srcId="{BC3F6E28-3861-8D4F-98BB-77D1B845E7D9}" destId="{05ED777C-7017-C744-BD34-3056483CCFEF}" srcOrd="12" destOrd="0" presId="urn:microsoft.com/office/officeart/2005/8/layout/radial6"/>
    <dgm:cxn modelId="{C4A0EFD3-CC25-BF49-A9F6-EFA6353A1C15}" type="presParOf" srcId="{BC3F6E28-3861-8D4F-98BB-77D1B845E7D9}" destId="{73F53858-C5F1-4749-8A0E-37E11EA7E23B}" srcOrd="13" destOrd="0" presId="urn:microsoft.com/office/officeart/2005/8/layout/radial6"/>
    <dgm:cxn modelId="{0B90E76B-F30A-AE4F-9FB1-679810DF5E0B}" type="presParOf" srcId="{BC3F6E28-3861-8D4F-98BB-77D1B845E7D9}" destId="{A79C6FDE-41C2-384E-AF6D-CE2508A12899}" srcOrd="14" destOrd="0" presId="urn:microsoft.com/office/officeart/2005/8/layout/radial6"/>
    <dgm:cxn modelId="{044AF3D6-4439-5848-A15A-476D35E81311}" type="presParOf" srcId="{BC3F6E28-3861-8D4F-98BB-77D1B845E7D9}" destId="{6F09C3D5-DD3B-2641-A768-0136417AA94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9C3D5-DD3B-2641-A768-0136417AA94A}">
      <dsp:nvSpPr>
        <dsp:cNvPr id="0" name=""/>
        <dsp:cNvSpPr/>
      </dsp:nvSpPr>
      <dsp:spPr>
        <a:xfrm>
          <a:off x="1413477" y="479669"/>
          <a:ext cx="3500622" cy="3500622"/>
        </a:xfrm>
        <a:prstGeom prst="blockArc">
          <a:avLst>
            <a:gd name="adj1" fmla="val 11865195"/>
            <a:gd name="adj2" fmla="val 16070848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ED777C-7017-C744-BD34-3056483CCFEF}">
      <dsp:nvSpPr>
        <dsp:cNvPr id="0" name=""/>
        <dsp:cNvSpPr/>
      </dsp:nvSpPr>
      <dsp:spPr>
        <a:xfrm>
          <a:off x="1400225" y="519379"/>
          <a:ext cx="3500622" cy="3500622"/>
        </a:xfrm>
        <a:prstGeom prst="blockArc">
          <a:avLst>
            <a:gd name="adj1" fmla="val 7688441"/>
            <a:gd name="adj2" fmla="val 1194937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A47D9-FDA4-D64A-B3D3-8FE062AE8BAE}">
      <dsp:nvSpPr>
        <dsp:cNvPr id="0" name=""/>
        <dsp:cNvSpPr/>
      </dsp:nvSpPr>
      <dsp:spPr>
        <a:xfrm>
          <a:off x="1349259" y="480876"/>
          <a:ext cx="3500622" cy="3500622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FFE13-D03C-8046-9011-9CFE4D34C0B7}">
      <dsp:nvSpPr>
        <dsp:cNvPr id="0" name=""/>
        <dsp:cNvSpPr/>
      </dsp:nvSpPr>
      <dsp:spPr>
        <a:xfrm>
          <a:off x="1349259" y="480876"/>
          <a:ext cx="3500622" cy="3500622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1B026-673C-A041-B8F5-8F8E6A8F7DE6}">
      <dsp:nvSpPr>
        <dsp:cNvPr id="0" name=""/>
        <dsp:cNvSpPr/>
      </dsp:nvSpPr>
      <dsp:spPr>
        <a:xfrm>
          <a:off x="1349259" y="480876"/>
          <a:ext cx="3500622" cy="3500622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80948-AA9E-4240-8981-C862A2D182B6}">
      <dsp:nvSpPr>
        <dsp:cNvPr id="0" name=""/>
        <dsp:cNvSpPr/>
      </dsp:nvSpPr>
      <dsp:spPr>
        <a:xfrm>
          <a:off x="2294410" y="1426027"/>
          <a:ext cx="1610320" cy="1610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Trust</a:t>
          </a:r>
          <a:endParaRPr lang="en-US" sz="3300" kern="1200" dirty="0"/>
        </a:p>
      </dsp:txBody>
      <dsp:txXfrm>
        <a:off x="2530236" y="1661853"/>
        <a:ext cx="1138668" cy="1138668"/>
      </dsp:txXfrm>
    </dsp:sp>
    <dsp:sp modelId="{11F88E88-E2AC-1E43-A300-8D2D3F9B495E}">
      <dsp:nvSpPr>
        <dsp:cNvPr id="0" name=""/>
        <dsp:cNvSpPr/>
      </dsp:nvSpPr>
      <dsp:spPr>
        <a:xfrm>
          <a:off x="2431543" y="45547"/>
          <a:ext cx="1336053" cy="9518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Inclusion</a:t>
          </a:r>
          <a:endParaRPr lang="en-US" sz="1200" kern="1200" dirty="0"/>
        </a:p>
      </dsp:txBody>
      <dsp:txXfrm>
        <a:off x="2627203" y="184937"/>
        <a:ext cx="944733" cy="673036"/>
      </dsp:txXfrm>
    </dsp:sp>
    <dsp:sp modelId="{ECA2279F-DFB9-BC4E-A399-5A5EF6CE4BD4}">
      <dsp:nvSpPr>
        <dsp:cNvPr id="0" name=""/>
        <dsp:cNvSpPr/>
      </dsp:nvSpPr>
      <dsp:spPr>
        <a:xfrm>
          <a:off x="4162009" y="1139239"/>
          <a:ext cx="1127224" cy="1127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Internet Inclusion</a:t>
          </a:r>
          <a:endParaRPr lang="en-US" sz="1200" kern="1200" dirty="0"/>
        </a:p>
      </dsp:txBody>
      <dsp:txXfrm>
        <a:off x="4327087" y="1304317"/>
        <a:ext cx="797068" cy="797068"/>
      </dsp:txXfrm>
    </dsp:sp>
    <dsp:sp modelId="{DC60C36E-D5DF-7142-B0A7-D32F731A14F9}">
      <dsp:nvSpPr>
        <dsp:cNvPr id="0" name=""/>
        <dsp:cNvSpPr/>
      </dsp:nvSpPr>
      <dsp:spPr>
        <a:xfrm>
          <a:off x="3432643" y="3031422"/>
          <a:ext cx="1343763" cy="11659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Artificial Intelligence</a:t>
          </a:r>
          <a:endParaRPr lang="en-US" sz="1200" kern="1200" dirty="0"/>
        </a:p>
      </dsp:txBody>
      <dsp:txXfrm>
        <a:off x="3629433" y="3202169"/>
        <a:ext cx="950183" cy="824439"/>
      </dsp:txXfrm>
    </dsp:sp>
    <dsp:sp modelId="{3FA52C42-0BF9-7140-A7D0-D828BCA7EC3E}">
      <dsp:nvSpPr>
        <dsp:cNvPr id="0" name=""/>
        <dsp:cNvSpPr/>
      </dsp:nvSpPr>
      <dsp:spPr>
        <a:xfrm>
          <a:off x="1308912" y="3069511"/>
          <a:ext cx="1571406" cy="108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Autonomous Systems</a:t>
          </a:r>
          <a:endParaRPr lang="en-US" sz="1200" kern="1200" dirty="0"/>
        </a:p>
      </dsp:txBody>
      <dsp:txXfrm>
        <a:off x="1539039" y="3229102"/>
        <a:ext cx="1111152" cy="770573"/>
      </dsp:txXfrm>
    </dsp:sp>
    <dsp:sp modelId="{73F53858-C5F1-4749-8A0E-37E11EA7E23B}">
      <dsp:nvSpPr>
        <dsp:cNvPr id="0" name=""/>
        <dsp:cNvSpPr/>
      </dsp:nvSpPr>
      <dsp:spPr>
        <a:xfrm>
          <a:off x="868723" y="1121391"/>
          <a:ext cx="1333506" cy="11745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Identity</a:t>
          </a:r>
          <a:endParaRPr lang="en-US" sz="1200" kern="1200" dirty="0"/>
        </a:p>
      </dsp:txBody>
      <dsp:txXfrm>
        <a:off x="1064010" y="1293396"/>
        <a:ext cx="942932" cy="830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9C3D5-DD3B-2641-A768-0136417AA94A}">
      <dsp:nvSpPr>
        <dsp:cNvPr id="0" name=""/>
        <dsp:cNvSpPr/>
      </dsp:nvSpPr>
      <dsp:spPr>
        <a:xfrm>
          <a:off x="3744850" y="509236"/>
          <a:ext cx="3723095" cy="3723095"/>
        </a:xfrm>
        <a:prstGeom prst="blockArc">
          <a:avLst>
            <a:gd name="adj1" fmla="val 11865195"/>
            <a:gd name="adj2" fmla="val 16070848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ED777C-7017-C744-BD34-3056483CCFEF}">
      <dsp:nvSpPr>
        <dsp:cNvPr id="0" name=""/>
        <dsp:cNvSpPr/>
      </dsp:nvSpPr>
      <dsp:spPr>
        <a:xfrm>
          <a:off x="3730756" y="551469"/>
          <a:ext cx="3723095" cy="3723095"/>
        </a:xfrm>
        <a:prstGeom prst="blockArc">
          <a:avLst>
            <a:gd name="adj1" fmla="val 7688441"/>
            <a:gd name="adj2" fmla="val 1194937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A47D9-FDA4-D64A-B3D3-8FE062AE8BAE}">
      <dsp:nvSpPr>
        <dsp:cNvPr id="0" name=""/>
        <dsp:cNvSpPr/>
      </dsp:nvSpPr>
      <dsp:spPr>
        <a:xfrm>
          <a:off x="3676552" y="510519"/>
          <a:ext cx="3723095" cy="372309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FFE13-D03C-8046-9011-9CFE4D34C0B7}">
      <dsp:nvSpPr>
        <dsp:cNvPr id="0" name=""/>
        <dsp:cNvSpPr/>
      </dsp:nvSpPr>
      <dsp:spPr>
        <a:xfrm>
          <a:off x="3676552" y="510519"/>
          <a:ext cx="3723095" cy="372309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1B026-673C-A041-B8F5-8F8E6A8F7DE6}">
      <dsp:nvSpPr>
        <dsp:cNvPr id="0" name=""/>
        <dsp:cNvSpPr/>
      </dsp:nvSpPr>
      <dsp:spPr>
        <a:xfrm>
          <a:off x="3676552" y="510519"/>
          <a:ext cx="3723095" cy="372309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80948-AA9E-4240-8981-C862A2D182B6}">
      <dsp:nvSpPr>
        <dsp:cNvPr id="0" name=""/>
        <dsp:cNvSpPr/>
      </dsp:nvSpPr>
      <dsp:spPr>
        <a:xfrm>
          <a:off x="4681346" y="1515313"/>
          <a:ext cx="1713507" cy="17135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Trust</a:t>
          </a:r>
          <a:endParaRPr lang="en-US" sz="3500" kern="1200" dirty="0"/>
        </a:p>
      </dsp:txBody>
      <dsp:txXfrm>
        <a:off x="4932283" y="1766250"/>
        <a:ext cx="1211633" cy="1211633"/>
      </dsp:txXfrm>
    </dsp:sp>
    <dsp:sp modelId="{11F88E88-E2AC-1E43-A300-8D2D3F9B495E}">
      <dsp:nvSpPr>
        <dsp:cNvPr id="0" name=""/>
        <dsp:cNvSpPr/>
      </dsp:nvSpPr>
      <dsp:spPr>
        <a:xfrm>
          <a:off x="4827266" y="47295"/>
          <a:ext cx="1421666" cy="1012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Inclusion</a:t>
          </a:r>
          <a:endParaRPr lang="en-US" sz="1200" kern="1200" dirty="0"/>
        </a:p>
      </dsp:txBody>
      <dsp:txXfrm>
        <a:off x="5035464" y="195617"/>
        <a:ext cx="1005270" cy="716164"/>
      </dsp:txXfrm>
    </dsp:sp>
    <dsp:sp modelId="{ECA2279F-DFB9-BC4E-A399-5A5EF6CE4BD4}">
      <dsp:nvSpPr>
        <dsp:cNvPr id="0" name=""/>
        <dsp:cNvSpPr/>
      </dsp:nvSpPr>
      <dsp:spPr>
        <a:xfrm>
          <a:off x="6667742" y="1210433"/>
          <a:ext cx="1199455" cy="11994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Internet Inclusion</a:t>
          </a:r>
          <a:endParaRPr lang="en-US" sz="1200" kern="1200" dirty="0"/>
        </a:p>
      </dsp:txBody>
      <dsp:txXfrm>
        <a:off x="6843398" y="1386089"/>
        <a:ext cx="848143" cy="848143"/>
      </dsp:txXfrm>
    </dsp:sp>
    <dsp:sp modelId="{DC60C36E-D5DF-7142-B0A7-D32F731A14F9}">
      <dsp:nvSpPr>
        <dsp:cNvPr id="0" name=""/>
        <dsp:cNvSpPr/>
      </dsp:nvSpPr>
      <dsp:spPr>
        <a:xfrm>
          <a:off x="5891974" y="3222834"/>
          <a:ext cx="1429870" cy="1240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Artificial Intelligence</a:t>
          </a:r>
          <a:endParaRPr lang="en-US" sz="1200" kern="1200" dirty="0"/>
        </a:p>
      </dsp:txBody>
      <dsp:txXfrm>
        <a:off x="6101374" y="3404522"/>
        <a:ext cx="1011070" cy="877268"/>
      </dsp:txXfrm>
    </dsp:sp>
    <dsp:sp modelId="{3FA52C42-0BF9-7140-A7D0-D828BCA7EC3E}">
      <dsp:nvSpPr>
        <dsp:cNvPr id="0" name=""/>
        <dsp:cNvSpPr/>
      </dsp:nvSpPr>
      <dsp:spPr>
        <a:xfrm>
          <a:off x="3633240" y="3263364"/>
          <a:ext cx="1672100" cy="115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Autonomous Systems</a:t>
          </a:r>
          <a:endParaRPr lang="en-US" sz="1200" kern="1200" dirty="0"/>
        </a:p>
      </dsp:txBody>
      <dsp:txXfrm>
        <a:off x="3878113" y="3433181"/>
        <a:ext cx="1182354" cy="819951"/>
      </dsp:txXfrm>
    </dsp:sp>
    <dsp:sp modelId="{73F53858-C5F1-4749-8A0E-37E11EA7E23B}">
      <dsp:nvSpPr>
        <dsp:cNvPr id="0" name=""/>
        <dsp:cNvSpPr/>
      </dsp:nvSpPr>
      <dsp:spPr>
        <a:xfrm>
          <a:off x="3165146" y="1191438"/>
          <a:ext cx="1418955" cy="1249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Identity</a:t>
          </a:r>
          <a:endParaRPr lang="en-US" sz="1200" kern="1200" dirty="0"/>
        </a:p>
      </dsp:txBody>
      <dsp:txXfrm>
        <a:off x="3372947" y="1374465"/>
        <a:ext cx="1003353" cy="883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5AC93CE2-92A7-C940-96BF-D0D2C165C63F}" type="datetimeFigureOut">
              <a:rPr lang="en-US"/>
              <a:pPr>
                <a:defRPr/>
              </a:pPr>
              <a:t>8/31/17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09453972-B241-F041-8616-E6E02A92D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82BADC9-0397-AB48-BD0D-97983A4A71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B2DB-281A-4EEE-827C-C927FEB90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7013-9293-A44C-B80D-0A245B39F9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0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5B107-16F0-4108-8F7D-F3853C5FC5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6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B2DB-281A-4EEE-827C-C927FEB90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12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B2DB-281A-4EEE-827C-C927FEB90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8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9382C-3D56-40B2-B36C-473327849E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5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Pg  </a:t>
            </a:r>
            <a:fld id="{3E52ACB4-6234-2D43-9952-8116FFF49BA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8886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553" y="1645920"/>
            <a:ext cx="11099026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9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0592" y="1825625"/>
            <a:ext cx="5180251" cy="379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2" y="1106198"/>
            <a:ext cx="10512862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5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6339" y="6629400"/>
            <a:ext cx="142203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162" y="6629400"/>
            <a:ext cx="639913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5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7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 dirty="0" err="1"/>
              <a:t>Pg</a:t>
            </a:r>
            <a:r>
              <a:rPr lang="en-US" altLang="en-US" dirty="0"/>
              <a:t>  </a:t>
            </a:r>
            <a:fld id="{73B1CB65-977A-0D41-B167-E0A460A8DCF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2977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 dirty="0" err="1"/>
              <a:t>Pg</a:t>
            </a:r>
            <a:r>
              <a:rPr lang="en-US" altLang="en-US" dirty="0"/>
              <a:t>  </a:t>
            </a:r>
            <a:fld id="{95F8656A-1E74-3A41-8C82-6CAA0C50FD0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912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/>
              <a:t>Pg.  </a:t>
            </a:r>
            <a:fld id="{D5505D96-667C-F243-9BC7-3B2DB9470DD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91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 err="1"/>
              <a:t>Pg</a:t>
            </a:r>
            <a:r>
              <a:rPr lang="en-US" altLang="en-US" dirty="0"/>
              <a:t>  </a:t>
            </a:r>
            <a:fld id="{83C36093-80BF-9C44-9BDF-9B7EC01D196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9160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49"/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0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52EBA3B1-5ACB-477D-9FCC-0FA6A74B747C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2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2" y="1825626"/>
            <a:ext cx="5180251" cy="379275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7982" y="1825625"/>
            <a:ext cx="5180251" cy="37925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fld id="{3DD97BEB-BAEF-0344-9D5C-EC73E478698A}" type="slidenum">
              <a:rPr lang="en-US" sz="1200" smtClean="0">
                <a:solidFill>
                  <a:srgbClr val="0066A1"/>
                </a:solidFill>
                <a:latin typeface="Calibri" panose="020F0502020204030204"/>
                <a:ea typeface="+mn-ea"/>
                <a:cs typeface="+mn-cs"/>
              </a:rPr>
              <a:pPr defTabSz="914126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sz="1200" dirty="0">
              <a:solidFill>
                <a:srgbClr val="0066A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7982" y="1106199"/>
            <a:ext cx="10512862" cy="356843"/>
          </a:xfrm>
        </p:spPr>
        <p:txBody>
          <a:bodyPr>
            <a:noAutofit/>
          </a:bodyPr>
          <a:lstStyle>
            <a:lvl1pPr marL="0" indent="0">
              <a:buNone/>
              <a:defRPr sz="1799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8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 dirty="0"/>
              <a:t>Pg  </a:t>
            </a:r>
            <a:fld id="{744FD4B5-3776-3940-9197-17E4DEC0260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50" r:id="rId12"/>
    <p:sldLayoutId id="2147484351" r:id="rId13"/>
  </p:sldLayoutIdLst>
  <p:hf hdr="0" ftr="0" dt="0"/>
  <p:txStyles>
    <p:titleStyle>
      <a:lvl1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eaLnBrk="1" fontAlgn="base" hangingPunct="1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1" fontAlgn="base" hangingPunct="1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1" fontAlgn="base" hangingPunct="1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1" fontAlgn="base" hangingPunct="1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develop/project/7001.html" TargetMode="External"/><Relationship Id="rId4" Type="http://schemas.openxmlformats.org/officeDocument/2006/relationships/hyperlink" Target="https://standards.ieee.org/develop/project/7002.html" TargetMode="External"/><Relationship Id="rId5" Type="http://schemas.openxmlformats.org/officeDocument/2006/relationships/hyperlink" Target="mailto:https://standards.ieee.org/develop/project/7003.html" TargetMode="External"/><Relationship Id="rId6" Type="http://schemas.openxmlformats.org/officeDocument/2006/relationships/hyperlink" Target="https://standards.ieee.org/develop/project/7007.html" TargetMode="External"/><Relationship Id="rId7" Type="http://schemas.openxmlformats.org/officeDocument/2006/relationships/hyperlink" Target="http://standards.ieee.org/develop/project/7008.html" TargetMode="External"/><Relationship Id="rId8" Type="http://schemas.openxmlformats.org/officeDocument/2006/relationships/hyperlink" Target="http://standards.ieee.org/develop/project/7009.html" TargetMode="External"/><Relationship Id="rId9" Type="http://schemas.openxmlformats.org/officeDocument/2006/relationships/hyperlink" Target="http://standards.ieee.org/develop/project/7010.html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standards.ieee.org/develop/project/700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36420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GSC-21_007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IEEE Standards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Association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Rudi Schubert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693812" y="2708275"/>
            <a:ext cx="10585176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600" b="1" dirty="0" smtClean="0">
                <a:solidFill>
                  <a:srgbClr val="0072A8"/>
                </a:solidFill>
                <a:latin typeface="Verdana" charset="0"/>
                <a:ea typeface="Verdana" charset="0"/>
                <a:cs typeface="Verdana" charset="0"/>
              </a:rPr>
              <a:t>IEEE</a:t>
            </a:r>
            <a:r>
              <a:rPr lang="en-US" sz="3600" b="1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 Initiatives in Artificial Intelligence and Autonomous Systems 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rgbClr val="0072A8"/>
                </a:solidFill>
                <a:latin typeface="Verdana" charset="0"/>
              </a:rPr>
              <a:t>Rudi Schubert, Director – New Initiatives            IEEE Standards Association</a:t>
            </a:r>
            <a:endParaRPr lang="en-US" altLang="en-US" sz="2800" b="1" dirty="0">
              <a:solidFill>
                <a:srgbClr val="0072A8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Media Coverage </a:t>
            </a:r>
            <a:endParaRPr lang="en-US" sz="2800" b="1" i="1" dirty="0">
              <a:solidFill>
                <a:srgbClr val="0070C0"/>
              </a:solidFill>
              <a:latin typeface="+mn-lt"/>
              <a:ea typeface="ＭＳ Ｐゴシック"/>
              <a:cs typeface="Verdana"/>
            </a:endParaRPr>
          </a:p>
        </p:txBody>
      </p:sp>
      <p:pic>
        <p:nvPicPr>
          <p:cNvPr id="2" name="Picture 1" descr="TechCrun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54" y="2974198"/>
            <a:ext cx="3593220" cy="2842863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pic>
        <p:nvPicPr>
          <p:cNvPr id="3" name="Picture 2" descr="press 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30" y="1461031"/>
            <a:ext cx="8071281" cy="1301054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pic>
        <p:nvPicPr>
          <p:cNvPr id="5" name="Picture 4" descr="Z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55" y="3011092"/>
            <a:ext cx="4186281" cy="2805969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10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056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16632"/>
            <a:ext cx="7848872" cy="59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11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3887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3772" y="10840"/>
            <a:ext cx="10966450" cy="114141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Digital Inclusion through Trust and Agency     Industry Connections Program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33772" y="1152253"/>
            <a:ext cx="10801200" cy="4826000"/>
          </a:xfrm>
        </p:spPr>
        <p:txBody>
          <a:bodyPr/>
          <a:lstStyle/>
          <a:p>
            <a:pPr marL="0" indent="0"/>
            <a:r>
              <a:rPr lang="en-US" sz="2000" b="1" dirty="0" smtClean="0"/>
              <a:t>INDUSTRY CHALLENGE</a:t>
            </a:r>
            <a:endParaRPr lang="en-US" sz="2000" dirty="0"/>
          </a:p>
          <a:p>
            <a:pPr marL="0" indent="0"/>
            <a:r>
              <a:rPr lang="en-US" sz="1800" dirty="0" smtClean="0"/>
              <a:t>A clear and imminent threat to the security to everyone’s (already online and those coming online) digital identity within the digital universe</a:t>
            </a:r>
          </a:p>
          <a:p>
            <a:pPr marL="0" indent="0"/>
            <a:r>
              <a:rPr lang="en-US" sz="1800" dirty="0" smtClean="0"/>
              <a:t>Lack of industry-recognized definition for ”what is digital identity.” </a:t>
            </a:r>
          </a:p>
          <a:p>
            <a:pPr marL="0" indent="0"/>
            <a:r>
              <a:rPr lang="en-US" sz="2000" b="1" dirty="0" smtClean="0"/>
              <a:t>The Desired Outcome via the Industry Connections Program</a:t>
            </a:r>
          </a:p>
          <a:p>
            <a:r>
              <a:rPr lang="en-US" sz="1800" dirty="0" smtClean="0"/>
              <a:t>Developing a framework for placing parameters on different “priority” levels of digital identity</a:t>
            </a:r>
          </a:p>
          <a:p>
            <a:r>
              <a:rPr lang="en-US" sz="2000" b="1" dirty="0" smtClean="0"/>
              <a:t>Trust and Agency </a:t>
            </a:r>
            <a:r>
              <a:rPr lang="mr-IN" sz="1800" dirty="0" smtClean="0"/>
              <a:t>–</a:t>
            </a:r>
            <a:r>
              <a:rPr lang="en-US" sz="1800" dirty="0" smtClean="0"/>
              <a:t> Using the “Digital Identity Framework Discussion” as a roadmap combined with the robustness of distributed ledger and other emerging technologies that provide a platform to support the digital citizen self-managing their data with the desired outcomes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The ability to be forgotten online and offline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Having the option with which (entity) to transact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Protecting and securing one’s data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Developing frameworks that equally benefit the privileged and the underserved</a:t>
            </a:r>
          </a:p>
          <a:p>
            <a:endParaRPr lang="en-US" sz="1200" dirty="0" smtClean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1</a:t>
            </a:r>
            <a:fld id="{DF4F70FB-F032-E34E-A52E-42069D11E498}" type="slidenum">
              <a:rPr lang="en-US" altLang="en-US" sz="1400" smtClean="0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432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IEEE-SA: Intersection of Technology &amp; Policy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41347"/>
              </p:ext>
            </p:extLst>
          </p:nvPr>
        </p:nvGraphicFramePr>
        <p:xfrm>
          <a:off x="609600" y="1417638"/>
          <a:ext cx="10966450" cy="452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13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3403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 dirty="0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For more information, please contact</a:t>
            </a:r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: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Rudi Schubert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  <a:hlinkClick r:id="rId2"/>
              </a:rPr>
              <a:t>r.schubert@ieee.org  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Affiliation Name:</a:t>
            </a:r>
          </a:p>
          <a:p>
            <a:pPr algn="ctr"/>
            <a:r>
              <a:rPr lang="en-US" altLang="en-US" sz="2200" dirty="0" smtClean="0">
                <a:solidFill>
                  <a:srgbClr val="000000"/>
                </a:solidFill>
                <a:latin typeface="Verdana" charset="0"/>
              </a:rPr>
              <a:t>IEEE-SA  </a:t>
            </a:r>
            <a:endParaRPr lang="en-US" altLang="en-US" sz="2200" dirty="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</a:rPr>
              <a:t>standards.ieee.org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14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xfrm>
            <a:off x="675697" y="381000"/>
            <a:ext cx="10512862" cy="55319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IEEE Initiatives in Artificial Intelligence and Autonomous Systems</a:t>
            </a:r>
            <a:endParaRPr lang="en-US" sz="2800" b="1" dirty="0" smtClean="0">
              <a:solidFill>
                <a:srgbClr val="0070C0"/>
              </a:solidFill>
              <a:latin typeface="+mn-lt"/>
              <a:ea typeface="ＭＳ Ｐゴシック"/>
              <a:cs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697" y="1143000"/>
            <a:ext cx="10055781" cy="456096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 Intersection of technology, policy and standards</a:t>
            </a:r>
            <a:r>
              <a:rPr lang="en-US" altLang="en-US" sz="1200" dirty="0" smtClean="0"/>
              <a:t> 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 emphasis subject for IEEE Standards Association (IEEE-SA)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Brief overview on Ethics Initiative, Digital Trust &amp; Identity, Internet Initiative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IEEE Global Initiative for Ethical Considerations in Artificial Intelligence and Autonomous Systems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Ethically Aligned Design; Global Engagement; Standards Projects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Portfolio of standards working groups are underway – IEEE P7000™ Series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Applications in Autonomous Systems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Focus on technology enablement of connected cars and autonomous vehicles</a:t>
            </a: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42900" lvl="1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fld id="{DF4F70FB-F032-E34E-A52E-42069D11E498}" type="slidenum">
              <a:rPr lang="en-US" altLang="en-US" sz="1400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3333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95399"/>
            <a:ext cx="7886700" cy="809894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IEEE-SA and Technology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9796" y="1005293"/>
            <a:ext cx="9073008" cy="50159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dirty="0"/>
              <a:t>Technology Policy = </a:t>
            </a:r>
            <a:r>
              <a:rPr lang="en-US" sz="2000" b="1" dirty="0"/>
              <a:t>one of four IEEE 2015-2020 Goals</a:t>
            </a:r>
            <a:r>
              <a:rPr lang="en-US" sz="2000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Char char="•"/>
            </a:pPr>
            <a:r>
              <a:rPr lang="en-US" sz="1600" i="1" dirty="0"/>
              <a:t>Leverage IEEE’s technology-related insight to provide governments, NGOs and other organizations, and the public with innovative and practical recommendations to address public policy issues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b="1" dirty="0"/>
              <a:t>Connect technologists with policy makers</a:t>
            </a:r>
            <a:r>
              <a:rPr lang="en-US" sz="2000" dirty="0"/>
              <a:t>/venues to amplify the voice of the technical standards community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dirty="0"/>
              <a:t>Working at the </a:t>
            </a:r>
            <a:r>
              <a:rPr lang="en-US" sz="2000" b="1" dirty="0"/>
              <a:t>intersection of technology and policy</a:t>
            </a:r>
            <a:r>
              <a:rPr lang="en-US" sz="2000" dirty="0"/>
              <a:t> to advocate for and inform policy makers and other stakeholders about the </a:t>
            </a:r>
            <a:r>
              <a:rPr lang="en-US" sz="2000" b="1" dirty="0"/>
              <a:t>IEEE standards development paradigm of collaborative, bottom up, technical, consensus-based open standards development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dirty="0"/>
              <a:t>Facilitate and promote </a:t>
            </a:r>
            <a:r>
              <a:rPr lang="en-US" sz="2000" b="1" dirty="0"/>
              <a:t>technology policy environments </a:t>
            </a:r>
            <a:r>
              <a:rPr lang="en-US" sz="2000" dirty="0"/>
              <a:t>that promote open, inclusive and transparent standards development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Goal is to foster global competition, provide building blocks for innovation, enable global interoperability, scalability, stability and resiliency, and contribute to the creation of global communities that </a:t>
            </a:r>
            <a:r>
              <a:rPr lang="en-US" sz="1600" b="1" dirty="0"/>
              <a:t>advance technology to benefit humanity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000" b="1" dirty="0"/>
              <a:t>Develop and advocate contributions, positions and policies </a:t>
            </a:r>
            <a:r>
              <a:rPr lang="en-US" sz="2000" dirty="0"/>
              <a:t>that promote best practices for open consensus and collaborative activities, including global standards and open participation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796" y="4375368"/>
            <a:ext cx="2434108" cy="164592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3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11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Trust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: Digital Inclusion, Digital Identity &amp; AS/AI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825625"/>
            <a:ext cx="5408633" cy="4022391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Optimizing the relationship &amp; work of initiatives &amp; programs</a:t>
            </a:r>
          </a:p>
          <a:p>
            <a:pPr lvl="1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b="1" i="1" dirty="0"/>
              <a:t>Global Initiative on the Ethical Considerations in the Design of Autonomous Systems IC</a:t>
            </a:r>
          </a:p>
          <a:p>
            <a:pPr lvl="1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b="1" i="1" dirty="0"/>
              <a:t>Digital Inclusion through Trust and Agency IC</a:t>
            </a:r>
          </a:p>
          <a:p>
            <a:pPr lvl="1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b="1" i="1" dirty="0"/>
              <a:t>IEEE Internet Initiative/Internet </a:t>
            </a:r>
            <a:r>
              <a:rPr lang="en-US" sz="2600" b="1" i="1" dirty="0" smtClean="0"/>
              <a:t>Inclusion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Encouraging privacy &amp; ethical responsibility in technology development &amp; use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Educating &amp; informing developers &amp; users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Identifying opportunities for technical oriented outputs that support interoperability &amp; trustworthy solutions and models</a:t>
            </a:r>
          </a:p>
          <a:p>
            <a:pPr marL="457200" indent="-457200"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2600" dirty="0" smtClean="0"/>
              <a:t>Advocating for &amp; bolstering collective action for a trust agenda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88640" y="292894"/>
            <a:ext cx="10512862" cy="356843"/>
          </a:xfrm>
        </p:spPr>
        <p:txBody>
          <a:bodyPr>
            <a:noAutofit/>
          </a:bodyPr>
          <a:lstStyle/>
          <a:p>
            <a:r>
              <a:rPr lang="en-US" sz="2800" i="0" dirty="0" smtClean="0">
                <a:solidFill>
                  <a:srgbClr val="0070C0"/>
                </a:solidFill>
              </a:rPr>
              <a:t>Integrated approach</a:t>
            </a:r>
            <a:endParaRPr lang="en-US" sz="2800" i="0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37275886"/>
              </p:ext>
            </p:extLst>
          </p:nvPr>
        </p:nvGraphicFramePr>
        <p:xfrm>
          <a:off x="5374332" y="1595771"/>
          <a:ext cx="6096000" cy="425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4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8486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548680"/>
            <a:ext cx="8551512" cy="5336420"/>
          </a:xfrm>
          <a:prstGeom prst="rect">
            <a:avLst/>
          </a:prstGeom>
          <a:noFill/>
          <a:ln w="12700">
            <a:solidFill>
              <a:srgbClr val="0066A1"/>
            </a:solidFill>
          </a:ln>
        </p:spPr>
      </p:pic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5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1097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1268760"/>
            <a:ext cx="10055781" cy="3791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Discussions </a:t>
            </a:r>
            <a:r>
              <a:rPr lang="en-US" sz="1800" dirty="0"/>
              <a:t>/ Ad Hoc Work begun in late 2015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Public </a:t>
            </a:r>
            <a:r>
              <a:rPr lang="en-US" sz="1800" dirty="0"/>
              <a:t>launch as an Industry Connections Group, April 2016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Currently </a:t>
            </a:r>
            <a:r>
              <a:rPr lang="en-US" sz="1800" dirty="0"/>
              <a:t>more than 200 AI / Ethics experts involved from the US, EU, Australia, India, China, Korea, and Japan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13 </a:t>
            </a:r>
            <a:r>
              <a:rPr lang="en-US" sz="1800" dirty="0"/>
              <a:t>Committees creating content plus groups supporting outreach, visibility, etc.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Actively </a:t>
            </a:r>
            <a:r>
              <a:rPr lang="en-US" sz="1800" dirty="0"/>
              <a:t>working on Ethically Aligned Design, version 2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Eleven </a:t>
            </a:r>
            <a:r>
              <a:rPr lang="en-US" sz="1800" dirty="0"/>
              <a:t>approved Standards Working Groups so far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sz="1800" dirty="0" smtClean="0"/>
              <a:t>Events </a:t>
            </a:r>
            <a:r>
              <a:rPr lang="en-US" sz="1800" dirty="0"/>
              <a:t>featuring Ethically Aligned Design in India, Japan, China, World Economic Forum, EU Parliament, and UN/ITU in Geneva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6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4918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Mandate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7981" y="1826043"/>
            <a:ext cx="10512862" cy="3791551"/>
          </a:xfrm>
        </p:spPr>
        <p:txBody>
          <a:bodyPr/>
          <a:lstStyle/>
          <a:p>
            <a:r>
              <a:rPr lang="en-US" sz="2199" dirty="0"/>
              <a:t> Create “Ethically-aligned” autonomous and intelligent systems:</a:t>
            </a:r>
          </a:p>
          <a:p>
            <a:pPr lvl="1"/>
            <a:r>
              <a:rPr lang="en-US" sz="1999" dirty="0"/>
              <a:t>Incorporate ethical aspects of human wellbeing that may not automatically be considered in the current design and manufacture of AIS technologies </a:t>
            </a:r>
          </a:p>
          <a:p>
            <a:pPr lvl="1"/>
            <a:r>
              <a:rPr lang="en-US" sz="1999" dirty="0"/>
              <a:t>To reframe the notion of success so human progress can include the intentional prioritization of individual, community, and societal ethical values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7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7795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xfrm>
            <a:off x="373647" y="143207"/>
            <a:ext cx="10966450" cy="114141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Ethically Aligned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ＭＳ Ｐゴシック"/>
                <a:cs typeface="Verdana"/>
              </a:rPr>
              <a:t>Design</a:t>
            </a:r>
            <a:endParaRPr lang="en-US" sz="2800" b="1" dirty="0">
              <a:solidFill>
                <a:srgbClr val="0070C0"/>
              </a:solidFill>
              <a:latin typeface="+mn-lt"/>
              <a:ea typeface="ＭＳ Ｐゴシック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Vision for Prioritizing Human Wellbeing with Artificial Intelligence and Autonomous Systems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co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637" y="1551904"/>
            <a:ext cx="4034470" cy="4495887"/>
          </a:xfrm>
          <a:prstGeom prst="rect">
            <a:avLst/>
          </a:prstGeom>
          <a:ln w="12700">
            <a:solidFill>
              <a:srgbClr val="0066A1"/>
            </a:solidFill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8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0177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80" y="63335"/>
            <a:ext cx="10512862" cy="55319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IEEE P7000™ Series Standards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Projects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1213" y="609600"/>
            <a:ext cx="10827970" cy="3791551"/>
          </a:xfrm>
        </p:spPr>
        <p:txBody>
          <a:bodyPr>
            <a:noAutofit/>
          </a:bodyPr>
          <a:lstStyle/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P7000™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2"/>
              </a:rPr>
              <a:t>Model Process for Addressing Ethical Concerns During System Design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P7001™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3"/>
              </a:rPr>
              <a:t>Transparency of Autonomous Systems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P7002™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4"/>
              </a:rPr>
              <a:t>Data Privacy Process</a:t>
            </a:r>
            <a:r>
              <a:rPr lang="en-US" sz="1800" i="1" dirty="0">
                <a:solidFill>
                  <a:srgbClr val="0070C0"/>
                </a:solidFill>
                <a:cs typeface="Verdana"/>
              </a:rPr>
              <a:t> </a:t>
            </a: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P7003™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dirty="0">
                <a:solidFill>
                  <a:srgbClr val="0070C0"/>
                </a:solidFill>
                <a:cs typeface="Verdana"/>
                <a:hlinkClick r:id="rId5"/>
              </a:rPr>
              <a:t>Algorithmic Bias Considerations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P7004™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u="sng" dirty="0">
                <a:solidFill>
                  <a:srgbClr val="0070C0"/>
                </a:solidFill>
                <a:cs typeface="Verdana"/>
              </a:rPr>
              <a:t>Standard on Child and Student Data Governance </a:t>
            </a: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P7005™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u="sng" dirty="0">
                <a:solidFill>
                  <a:srgbClr val="0070C0"/>
                </a:solidFill>
                <a:cs typeface="Verdana"/>
              </a:rPr>
              <a:t>Standard on Employer Data Governance </a:t>
            </a:r>
          </a:p>
          <a:p>
            <a:r>
              <a:rPr lang="en-US" sz="1800" b="1" dirty="0">
                <a:cs typeface="Verdana"/>
              </a:rPr>
              <a:t>IEEE </a:t>
            </a:r>
            <a:r>
              <a:rPr lang="en-US" sz="1800" b="1" dirty="0" smtClean="0">
                <a:cs typeface="Verdana"/>
              </a:rPr>
              <a:t>P7006™</a:t>
            </a:r>
            <a:r>
              <a:rPr lang="en-US" sz="1800" dirty="0" smtClean="0">
                <a:cs typeface="Verdana"/>
              </a:rPr>
              <a:t>: </a:t>
            </a:r>
            <a:r>
              <a:rPr lang="en-US" sz="1800" u="sng" dirty="0">
                <a:solidFill>
                  <a:srgbClr val="0070C0"/>
                </a:solidFill>
                <a:cs typeface="Verdana"/>
              </a:rPr>
              <a:t>Standard on Personal Data AI Agent Working Group</a:t>
            </a: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P7007™: </a:t>
            </a:r>
            <a:r>
              <a:rPr lang="en-US" sz="1800" u="sng" dirty="0">
                <a:solidFill>
                  <a:srgbClr val="0070C0"/>
                </a:solidFill>
                <a:hlinkClick r:id="rId6"/>
              </a:rPr>
              <a:t>Ontological Standard for Ethically driven Robotics and Automation </a:t>
            </a:r>
            <a:r>
              <a:rPr lang="en-US" sz="1800" u="sng" dirty="0" smtClean="0">
                <a:solidFill>
                  <a:srgbClr val="0070C0"/>
                </a:solidFill>
                <a:hlinkClick r:id="rId6"/>
              </a:rPr>
              <a:t>Systems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P7008™:</a:t>
            </a:r>
            <a:r>
              <a:rPr lang="en-US" sz="1800" dirty="0" smtClean="0"/>
              <a:t> </a:t>
            </a:r>
            <a:r>
              <a:rPr lang="en-US" sz="1800" u="sng" dirty="0">
                <a:solidFill>
                  <a:srgbClr val="0070C0"/>
                </a:solidFill>
                <a:hlinkClick r:id="rId7"/>
              </a:rPr>
              <a:t>Standard for Ethically Driven Nudging for Robotic, Intelligent and </a:t>
            </a:r>
            <a:r>
              <a:rPr lang="en-US" sz="1800" u="sng" dirty="0" smtClean="0">
                <a:solidFill>
                  <a:srgbClr val="0070C0"/>
                </a:solidFill>
                <a:hlinkClick r:id="rId7"/>
              </a:rPr>
              <a:t>         Autonomous Systems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P7009™:</a:t>
            </a:r>
            <a:r>
              <a:rPr lang="en-US" sz="1800" dirty="0" smtClean="0"/>
              <a:t> </a:t>
            </a:r>
            <a:r>
              <a:rPr lang="en-US" sz="1800" u="sng" dirty="0">
                <a:solidFill>
                  <a:srgbClr val="0070C0"/>
                </a:solidFill>
                <a:hlinkClick r:id="rId8"/>
              </a:rPr>
              <a:t>Standard for Fail-Safe Design of Autonomous and Semi-Autonomous </a:t>
            </a:r>
            <a:r>
              <a:rPr lang="en-US" sz="1800" u="sng" dirty="0" smtClean="0">
                <a:solidFill>
                  <a:srgbClr val="0070C0"/>
                </a:solidFill>
                <a:hlinkClick r:id="rId8"/>
              </a:rPr>
              <a:t>Systems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b="1" dirty="0"/>
              <a:t>IEEE </a:t>
            </a:r>
            <a:r>
              <a:rPr lang="en-US" sz="1800" b="1" dirty="0" smtClean="0"/>
              <a:t>P7010™: </a:t>
            </a:r>
            <a:r>
              <a:rPr lang="en-US" sz="1800" u="sng" dirty="0">
                <a:solidFill>
                  <a:srgbClr val="0070C0"/>
                </a:solidFill>
                <a:hlinkClick r:id="rId9"/>
              </a:rPr>
              <a:t>Wellbeing Metrics Standard for Ethical Artificial Intelligence and Autonomous Systems</a:t>
            </a:r>
            <a:endParaRPr lang="en-US" sz="1800" dirty="0">
              <a:solidFill>
                <a:srgbClr val="0070C0"/>
              </a:solidFill>
              <a:cs typeface="Verdana"/>
            </a:endParaRPr>
          </a:p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9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7045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- GSC21 _CommAI-AS" id="{D48E691D-3457-2D40-BE6C-8A41042A59EF}" vid="{06FEE395-6953-2B4B-80A5-AA08E35F7A0B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- GSC21 _CommAI-AS" id="{D48E691D-3457-2D40-BE6C-8A41042A59EF}" vid="{EDD8CDA8-0C72-8849-B2D4-2EA50F2A78D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IEEE - GSC21 _CommAI-AS (3)</Template>
  <TotalTime>56</TotalTime>
  <Words>904</Words>
  <Application>Microsoft Macintosh PowerPoint</Application>
  <PresentationFormat>Custom</PresentationFormat>
  <Paragraphs>124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</vt:lpstr>
      <vt:lpstr>Consolas</vt:lpstr>
      <vt:lpstr>Lucida Sans Unicode</vt:lpstr>
      <vt:lpstr>Microsoft YaHei</vt:lpstr>
      <vt:lpstr>MS PGothic</vt:lpstr>
      <vt:lpstr>ＭＳ Ｐゴシック</vt:lpstr>
      <vt:lpstr>Myriad Pro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IEEE Initiatives in Artificial Intelligence and Autonomous Systems</vt:lpstr>
      <vt:lpstr>IEEE-SA and Technology Policy</vt:lpstr>
      <vt:lpstr> Trust: Digital Inclusion, Digital Identity &amp; AS/AI</vt:lpstr>
      <vt:lpstr>PowerPoint Presentation</vt:lpstr>
      <vt:lpstr>Overview</vt:lpstr>
      <vt:lpstr>Mandate</vt:lpstr>
      <vt:lpstr>Ethically Aligned Design</vt:lpstr>
      <vt:lpstr>IEEE P7000™ Series Standards Projects </vt:lpstr>
      <vt:lpstr>Media Coverage </vt:lpstr>
      <vt:lpstr>PowerPoint Presentation</vt:lpstr>
      <vt:lpstr>Digital Inclusion through Trust and Agency     Industry Connections Program</vt:lpstr>
      <vt:lpstr>IEEE-SA: Intersection of Technology &amp; Policy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cp:lastPrinted>1601-01-01T00:00:00Z</cp:lastPrinted>
  <dcterms:created xsi:type="dcterms:W3CDTF">2017-08-29T19:26:33Z</dcterms:created>
  <dcterms:modified xsi:type="dcterms:W3CDTF">2017-08-31T18:37:47Z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