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3"/>
    <p:sldMasterId id="2147484195" r:id="rId4"/>
  </p:sldMasterIdLst>
  <p:notesMasterIdLst>
    <p:notesMasterId r:id="rId23"/>
  </p:notesMasterIdLst>
  <p:handoutMasterIdLst>
    <p:handoutMasterId r:id="rId24"/>
  </p:handoutMasterIdLst>
  <p:sldIdLst>
    <p:sldId id="280" r:id="rId5"/>
    <p:sldId id="284" r:id="rId6"/>
    <p:sldId id="286" r:id="rId7"/>
    <p:sldId id="288" r:id="rId8"/>
    <p:sldId id="290" r:id="rId9"/>
    <p:sldId id="291" r:id="rId10"/>
    <p:sldId id="292" r:id="rId11"/>
    <p:sldId id="293" r:id="rId12"/>
    <p:sldId id="295" r:id="rId13"/>
    <p:sldId id="297" r:id="rId14"/>
    <p:sldId id="294" r:id="rId15"/>
    <p:sldId id="299" r:id="rId16"/>
    <p:sldId id="285" r:id="rId17"/>
    <p:sldId id="300" r:id="rId18"/>
    <p:sldId id="301" r:id="rId19"/>
    <p:sldId id="296" r:id="rId20"/>
    <p:sldId id="302" r:id="rId21"/>
    <p:sldId id="281" r:id="rId22"/>
  </p:sldIdLst>
  <p:sldSz cx="12188825" cy="6858000"/>
  <p:notesSz cx="7772400" cy="10058400"/>
  <p:defaultTextStyle>
    <a:defPPr>
      <a:defRPr lang="en-GB"/>
    </a:defPPr>
    <a:lvl1pPr algn="l" defTabSz="457200" rtl="0" eaLnBrk="0" fontAlgn="base" hangingPunct="0">
      <a:spcBef>
        <a:spcPct val="0"/>
      </a:spcBef>
      <a:spcAft>
        <a:spcPct val="0"/>
      </a:spcAft>
      <a:defRPr kern="1200">
        <a:solidFill>
          <a:schemeClr val="bg1"/>
        </a:solidFill>
        <a:latin typeface="Calibri" panose="020F0502020204030204" pitchFamily="34" charset="0"/>
        <a:ea typeface="Microsoft YaHei" panose="020B0503020204020204" pitchFamily="34" charset="-122"/>
        <a:cs typeface="+mn-cs"/>
      </a:defRPr>
    </a:lvl1pPr>
    <a:lvl2pPr marL="742950" indent="-285750" algn="l" defTabSz="457200" rtl="0" eaLnBrk="0" fontAlgn="base" hangingPunct="0">
      <a:spcBef>
        <a:spcPct val="0"/>
      </a:spcBef>
      <a:spcAft>
        <a:spcPct val="0"/>
      </a:spcAft>
      <a:defRPr kern="1200">
        <a:solidFill>
          <a:schemeClr val="bg1"/>
        </a:solidFill>
        <a:latin typeface="Calibri" panose="020F0502020204030204" pitchFamily="34" charset="0"/>
        <a:ea typeface="Microsoft YaHei" panose="020B0503020204020204" pitchFamily="34" charset="-122"/>
        <a:cs typeface="+mn-cs"/>
      </a:defRPr>
    </a:lvl2pPr>
    <a:lvl3pPr marL="1143000" indent="-228600" algn="l" defTabSz="457200" rtl="0" eaLnBrk="0" fontAlgn="base" hangingPunct="0">
      <a:spcBef>
        <a:spcPct val="0"/>
      </a:spcBef>
      <a:spcAft>
        <a:spcPct val="0"/>
      </a:spcAft>
      <a:defRPr kern="1200">
        <a:solidFill>
          <a:schemeClr val="bg1"/>
        </a:solidFill>
        <a:latin typeface="Calibri" panose="020F0502020204030204" pitchFamily="34" charset="0"/>
        <a:ea typeface="Microsoft YaHei" panose="020B0503020204020204" pitchFamily="34" charset="-122"/>
        <a:cs typeface="+mn-cs"/>
      </a:defRPr>
    </a:lvl3pPr>
    <a:lvl4pPr marL="1600200" indent="-228600" algn="l" defTabSz="457200" rtl="0" eaLnBrk="0" fontAlgn="base" hangingPunct="0">
      <a:spcBef>
        <a:spcPct val="0"/>
      </a:spcBef>
      <a:spcAft>
        <a:spcPct val="0"/>
      </a:spcAft>
      <a:defRPr kern="1200">
        <a:solidFill>
          <a:schemeClr val="bg1"/>
        </a:solidFill>
        <a:latin typeface="Calibri" panose="020F0502020204030204" pitchFamily="34" charset="0"/>
        <a:ea typeface="Microsoft YaHei" panose="020B0503020204020204" pitchFamily="34" charset="-122"/>
        <a:cs typeface="+mn-cs"/>
      </a:defRPr>
    </a:lvl4pPr>
    <a:lvl5pPr marL="2057400" indent="-228600" algn="l" defTabSz="457200" rtl="0" eaLnBrk="0" fontAlgn="base" hangingPunct="0">
      <a:spcBef>
        <a:spcPct val="0"/>
      </a:spcBef>
      <a:spcAft>
        <a:spcPct val="0"/>
      </a:spcAft>
      <a:defRPr kern="1200">
        <a:solidFill>
          <a:schemeClr val="bg1"/>
        </a:solidFill>
        <a:latin typeface="Calibri" panose="020F050202020403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Calibri" panose="020F050202020403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Calibri" panose="020F050202020403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Calibri" panose="020F050202020403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Calibri" panose="020F050202020403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B200"/>
    <a:srgbClr val="006DA7"/>
    <a:srgbClr val="007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470"/>
  </p:normalViewPr>
  <p:slideViewPr>
    <p:cSldViewPr>
      <p:cViewPr varScale="1">
        <p:scale>
          <a:sx n="90" d="100"/>
          <a:sy n="90" d="100"/>
        </p:scale>
        <p:origin x="232" y="5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Master" Target="slideMasters/slideMaster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atin typeface="Calibri" charset="0"/>
                <a:ea typeface="Microsoft YaHei" charset="-122"/>
              </a:defRPr>
            </a:lvl1pPr>
          </a:lstStyle>
          <a:p>
            <a:pPr>
              <a:defRPr/>
            </a:pPr>
            <a:endParaRPr lang="en-US"/>
          </a:p>
        </p:txBody>
      </p:sp>
      <p:sp>
        <p:nvSpPr>
          <p:cNvPr id="3" name="Date Placeholder 2"/>
          <p:cNvSpPr>
            <a:spLocks noGrp="1"/>
          </p:cNvSpPr>
          <p:nvPr>
            <p:ph type="dt" sz="quarter" idx="1"/>
          </p:nvPr>
        </p:nvSpPr>
        <p:spPr>
          <a:xfrm>
            <a:off x="4402138" y="0"/>
            <a:ext cx="3368675" cy="504825"/>
          </a:xfrm>
          <a:prstGeom prst="rect">
            <a:avLst/>
          </a:prstGeom>
        </p:spPr>
        <p:txBody>
          <a:bodyPr vert="horz" lIns="91440" tIns="45720" rIns="91440" bIns="45720" rtlCol="0"/>
          <a:lstStyle>
            <a:lvl1pPr algn="r">
              <a:defRPr sz="1200">
                <a:latin typeface="Calibri" charset="0"/>
                <a:ea typeface="Microsoft YaHei" charset="-122"/>
              </a:defRPr>
            </a:lvl1pPr>
          </a:lstStyle>
          <a:p>
            <a:pPr>
              <a:defRPr/>
            </a:pPr>
            <a:fld id="{DDF8B443-FC09-406D-837D-1ABC6A48E738}" type="datetimeFigureOut">
              <a:rPr lang="en-US"/>
              <a:pPr>
                <a:defRPr/>
              </a:pPr>
              <a:t>9/6/17</a:t>
            </a:fld>
            <a:endParaRPr lang="en-US" dirty="0"/>
          </a:p>
        </p:txBody>
      </p:sp>
      <p:sp>
        <p:nvSpPr>
          <p:cNvPr id="4" name="Footer Placeholder 3"/>
          <p:cNvSpPr>
            <a:spLocks noGrp="1"/>
          </p:cNvSpPr>
          <p:nvPr>
            <p:ph type="ftr" sz="quarter" idx="2"/>
          </p:nvPr>
        </p:nvSpPr>
        <p:spPr>
          <a:xfrm>
            <a:off x="0" y="9553575"/>
            <a:ext cx="3368675" cy="504825"/>
          </a:xfrm>
          <a:prstGeom prst="rect">
            <a:avLst/>
          </a:prstGeom>
        </p:spPr>
        <p:txBody>
          <a:bodyPr vert="horz" lIns="91440" tIns="45720" rIns="91440" bIns="45720" rtlCol="0" anchor="b"/>
          <a:lstStyle>
            <a:lvl1pPr algn="l">
              <a:defRPr sz="1200">
                <a:latin typeface="Calibri" charset="0"/>
                <a:ea typeface="Microsoft YaHei" charset="-122"/>
              </a:defRPr>
            </a:lvl1pPr>
          </a:lstStyle>
          <a:p>
            <a:pPr>
              <a:defRPr/>
            </a:pPr>
            <a:endParaRPr lang="en-US"/>
          </a:p>
        </p:txBody>
      </p:sp>
      <p:sp>
        <p:nvSpPr>
          <p:cNvPr id="5" name="Slide Number Placeholder 4"/>
          <p:cNvSpPr>
            <a:spLocks noGrp="1"/>
          </p:cNvSpPr>
          <p:nvPr>
            <p:ph type="sldNum" sz="quarter" idx="3"/>
          </p:nvPr>
        </p:nvSpPr>
        <p:spPr>
          <a:xfrm>
            <a:off x="4402138" y="9553575"/>
            <a:ext cx="3368675" cy="504825"/>
          </a:xfrm>
          <a:prstGeom prst="rect">
            <a:avLst/>
          </a:prstGeom>
        </p:spPr>
        <p:txBody>
          <a:bodyPr vert="horz" lIns="91440" tIns="45720" rIns="91440" bIns="45720" rtlCol="0" anchor="b"/>
          <a:lstStyle>
            <a:lvl1pPr algn="r">
              <a:defRPr sz="1200">
                <a:latin typeface="Calibri" charset="0"/>
                <a:ea typeface="Microsoft YaHei" charset="-122"/>
              </a:defRPr>
            </a:lvl1pPr>
          </a:lstStyle>
          <a:p>
            <a:pPr>
              <a:defRPr/>
            </a:pPr>
            <a:fld id="{DCAC4435-B273-40F7-972A-314A529CC54F}" type="slidenum">
              <a:rPr lang="en-US"/>
              <a:pPr>
                <a:defRPr/>
              </a:pPr>
              <a:t>‹#›</a:t>
            </a:fld>
            <a:endParaRPr lang="en-US" dirty="0"/>
          </a:p>
        </p:txBody>
      </p:sp>
    </p:spTree>
    <p:extLst>
      <p:ext uri="{BB962C8B-B14F-4D97-AF65-F5344CB8AC3E}">
        <p14:creationId xmlns:p14="http://schemas.microsoft.com/office/powerpoint/2010/main" val="1759656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p:cNvSpPr>
          <p:nvPr>
            <p:ph type="sldImg"/>
          </p:nvPr>
        </p:nvSpPr>
        <p:spPr bwMode="auto">
          <a:xfrm>
            <a:off x="534988" y="763588"/>
            <a:ext cx="6702425"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smtClean="0"/>
          </a:p>
        </p:txBody>
      </p:sp>
      <p:sp>
        <p:nvSpPr>
          <p:cNvPr id="3075" name="Rectangle 3"/>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3076" name="Rectangle 4"/>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3077" name="Rectangle 5"/>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3078" name="Rectangle 6"/>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defRPr>
            </a:lvl1pPr>
          </a:lstStyle>
          <a:p>
            <a:pPr>
              <a:defRPr/>
            </a:pPr>
            <a:fld id="{4C1AE8D0-13D4-469F-A243-962BCED8E322}" type="slidenum">
              <a:rPr lang="en-US" altLang="en-US"/>
              <a:pPr>
                <a:defRPr/>
              </a:pPr>
              <a:t>‹#›</a:t>
            </a:fld>
            <a:endParaRPr lang="en-US" altLang="en-US"/>
          </a:p>
        </p:txBody>
      </p:sp>
    </p:spTree>
    <p:extLst>
      <p:ext uri="{BB962C8B-B14F-4D97-AF65-F5344CB8AC3E}">
        <p14:creationId xmlns:p14="http://schemas.microsoft.com/office/powerpoint/2010/main" val="157960333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S PGothic" panose="020B0600070205080204"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S PGothic" panose="020B0600070205080204"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S PGothic" panose="020B0600070205080204"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6" name="Content Placeholder 2"/>
          <p:cNvSpPr>
            <a:spLocks noGrp="1"/>
          </p:cNvSpPr>
          <p:nvPr>
            <p:ph idx="11"/>
          </p:nvPr>
        </p:nvSpPr>
        <p:spPr>
          <a:xfrm>
            <a:off x="2422004" y="620689"/>
            <a:ext cx="9154046" cy="648072"/>
          </a:xfrm>
        </p:spPr>
        <p:txBody>
          <a:bodyPr/>
          <a:lstStyle>
            <a:lvl1pPr>
              <a:defRPr b="1">
                <a:solidFill>
                  <a:srgbClr val="006DA7"/>
                </a:solidFill>
              </a:defRPr>
            </a:lvl1pPr>
          </a:lstStyle>
          <a:p>
            <a:pPr lvl="0"/>
            <a:r>
              <a:rPr lang="en-US" dirty="0" smtClean="0"/>
              <a:t>Click to edit Master text styles</a:t>
            </a:r>
          </a:p>
        </p:txBody>
      </p:sp>
      <p:sp>
        <p:nvSpPr>
          <p:cNvPr id="4" name="Rectangle 2"/>
          <p:cNvSpPr>
            <a:spLocks noGrp="1" noChangeArrowheads="1"/>
          </p:cNvSpPr>
          <p:nvPr>
            <p:ph type="sldNum" idx="12"/>
          </p:nvPr>
        </p:nvSpPr>
        <p:spPr>
          <a:ln/>
        </p:spPr>
        <p:txBody>
          <a:bodyPr/>
          <a:lstStyle>
            <a:lvl1pPr>
              <a:defRPr/>
            </a:lvl1pPr>
          </a:lstStyle>
          <a:p>
            <a:pPr>
              <a:defRPr/>
            </a:pPr>
            <a:r>
              <a:rPr lang="en-US" altLang="en-US"/>
              <a:t>Pg  </a:t>
            </a:r>
            <a:fld id="{B54CA12C-7C4D-4508-875E-37F0D70FC037}" type="slidenum">
              <a:rPr lang="en-US" altLang="en-US"/>
              <a:pPr>
                <a:defRPr/>
              </a:pPr>
              <a:t>‹#›</a:t>
            </a:fld>
            <a:r>
              <a:rPr lang="en-US" altLang="en-US"/>
              <a:t> | </a:t>
            </a:r>
          </a:p>
        </p:txBody>
      </p:sp>
    </p:spTree>
    <p:extLst>
      <p:ext uri="{BB962C8B-B14F-4D97-AF65-F5344CB8AC3E}">
        <p14:creationId xmlns:p14="http://schemas.microsoft.com/office/powerpoint/2010/main" val="275605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extBox 8"/>
          <p:cNvSpPr txBox="1">
            <a:spLocks noChangeArrowheads="1"/>
          </p:cNvSpPr>
          <p:nvPr userDrawn="1"/>
        </p:nvSpPr>
        <p:spPr bwMode="auto">
          <a:xfrm>
            <a:off x="4581525" y="6292850"/>
            <a:ext cx="352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404040"/>
                </a:solidFill>
                <a:latin typeface="Verdana" panose="020B0604030504040204" pitchFamily="34" charset="0"/>
              </a:rPr>
              <a:t>26-27 September 2017</a:t>
            </a:r>
          </a:p>
        </p:txBody>
      </p:sp>
      <p:sp>
        <p:nvSpPr>
          <p:cNvPr id="3" name="Text Placeholder 2"/>
          <p:cNvSpPr>
            <a:spLocks noGrp="1"/>
          </p:cNvSpPr>
          <p:nvPr>
            <p:ph type="body" idx="1"/>
          </p:nvPr>
        </p:nvSpPr>
        <p:spPr>
          <a:xfrm>
            <a:off x="839788" y="1681163"/>
            <a:ext cx="5156200" cy="59570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505075"/>
            <a:ext cx="515620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6170613" y="1681163"/>
            <a:ext cx="5181600" cy="59570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0613" y="2505075"/>
            <a:ext cx="51816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Content Placeholder 2"/>
          <p:cNvSpPr>
            <a:spLocks noGrp="1"/>
          </p:cNvSpPr>
          <p:nvPr>
            <p:ph idx="11"/>
          </p:nvPr>
        </p:nvSpPr>
        <p:spPr>
          <a:xfrm>
            <a:off x="2422004" y="620689"/>
            <a:ext cx="9154046" cy="648072"/>
          </a:xfrm>
        </p:spPr>
        <p:txBody>
          <a:bodyPr/>
          <a:lstStyle>
            <a:lvl1pPr>
              <a:defRPr b="1">
                <a:solidFill>
                  <a:srgbClr val="006DA7"/>
                </a:solidFill>
              </a:defRPr>
            </a:lvl1pPr>
          </a:lstStyle>
          <a:p>
            <a:pPr lvl="0"/>
            <a:r>
              <a:rPr lang="en-US" dirty="0" smtClean="0"/>
              <a:t>Click to edit Master text styles</a:t>
            </a:r>
          </a:p>
        </p:txBody>
      </p:sp>
      <p:sp>
        <p:nvSpPr>
          <p:cNvPr id="8" name="Rectangle 2"/>
          <p:cNvSpPr>
            <a:spLocks noGrp="1" noChangeArrowheads="1"/>
          </p:cNvSpPr>
          <p:nvPr>
            <p:ph type="sldNum" idx="12"/>
          </p:nvPr>
        </p:nvSpPr>
        <p:spPr>
          <a:xfrm>
            <a:off x="365125" y="6308725"/>
            <a:ext cx="2527300" cy="354013"/>
          </a:xfrm>
        </p:spPr>
        <p:txBody>
          <a:bodyPr/>
          <a:lstStyle>
            <a:lvl1pPr>
              <a:defRPr sz="1400" b="0" i="0">
                <a:latin typeface="Verdana" charset="0"/>
                <a:ea typeface="Verdana" charset="0"/>
                <a:cs typeface="Verdana" charset="0"/>
              </a:defRPr>
            </a:lvl1pPr>
          </a:lstStyle>
          <a:p>
            <a:pPr>
              <a:defRPr/>
            </a:pPr>
            <a:r>
              <a:rPr lang="en-US" altLang="en-US"/>
              <a:t>Pg  </a:t>
            </a:r>
            <a:fld id="{C23EBEE7-EFB6-418D-98FA-FD3D0D4E0F49}" type="slidenum">
              <a:rPr lang="en-US" altLang="en-US"/>
              <a:pPr>
                <a:defRPr/>
              </a:pPr>
              <a:t>‹#›</a:t>
            </a:fld>
            <a:r>
              <a:rPr lang="en-US" altLang="en-US"/>
              <a:t> | </a:t>
            </a:r>
          </a:p>
        </p:txBody>
      </p:sp>
    </p:spTree>
    <p:extLst>
      <p:ext uri="{BB962C8B-B14F-4D97-AF65-F5344CB8AC3E}">
        <p14:creationId xmlns:p14="http://schemas.microsoft.com/office/powerpoint/2010/main" val="314547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7"/>
          <p:cNvSpPr txBox="1">
            <a:spLocks noChangeArrowheads="1"/>
          </p:cNvSpPr>
          <p:nvPr userDrawn="1"/>
        </p:nvSpPr>
        <p:spPr bwMode="auto">
          <a:xfrm>
            <a:off x="4581525" y="6292850"/>
            <a:ext cx="352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404040"/>
                </a:solidFill>
                <a:latin typeface="Verdana" panose="020B0604030504040204" pitchFamily="34" charset="0"/>
              </a:rPr>
              <a:t>26-27 September 2017</a:t>
            </a:r>
          </a:p>
        </p:txBody>
      </p:sp>
      <p:sp>
        <p:nvSpPr>
          <p:cNvPr id="6" name="Content Placeholder 3"/>
          <p:cNvSpPr>
            <a:spLocks noGrp="1"/>
          </p:cNvSpPr>
          <p:nvPr>
            <p:ph sz="half" idx="2"/>
          </p:nvPr>
        </p:nvSpPr>
        <p:spPr>
          <a:xfrm>
            <a:off x="2133972" y="1988840"/>
            <a:ext cx="8105949" cy="3175794"/>
          </a:xfrm>
        </p:spPr>
        <p:txBody>
          <a:bodyPr/>
          <a:lstStyle/>
          <a:p>
            <a:pPr lvl="1"/>
            <a:endParaRPr lang="en-IN" dirty="0"/>
          </a:p>
        </p:txBody>
      </p:sp>
      <p:sp>
        <p:nvSpPr>
          <p:cNvPr id="7" name="Content Placeholder 2"/>
          <p:cNvSpPr>
            <a:spLocks noGrp="1"/>
          </p:cNvSpPr>
          <p:nvPr>
            <p:ph idx="11"/>
          </p:nvPr>
        </p:nvSpPr>
        <p:spPr>
          <a:xfrm>
            <a:off x="2422004" y="620689"/>
            <a:ext cx="9154046" cy="648072"/>
          </a:xfrm>
        </p:spPr>
        <p:txBody>
          <a:bodyPr/>
          <a:lstStyle>
            <a:lvl1pPr>
              <a:defRPr b="1">
                <a:solidFill>
                  <a:srgbClr val="006DA7"/>
                </a:solidFill>
              </a:defRPr>
            </a:lvl1pPr>
          </a:lstStyle>
          <a:p>
            <a:pPr lvl="0"/>
            <a:r>
              <a:rPr lang="en-US" dirty="0" smtClean="0"/>
              <a:t>Click to edit Master text styles</a:t>
            </a:r>
          </a:p>
        </p:txBody>
      </p:sp>
      <p:sp>
        <p:nvSpPr>
          <p:cNvPr id="5" name="Slide Number Placeholder 2"/>
          <p:cNvSpPr>
            <a:spLocks noGrp="1" noChangeArrowheads="1"/>
          </p:cNvSpPr>
          <p:nvPr>
            <p:ph type="sldNum" idx="12"/>
          </p:nvPr>
        </p:nvSpPr>
        <p:spPr>
          <a:xfrm>
            <a:off x="365125" y="6308725"/>
            <a:ext cx="2527300" cy="354013"/>
          </a:xfrm>
        </p:spPr>
        <p:txBody>
          <a:bodyPr/>
          <a:lstStyle>
            <a:lvl1pPr>
              <a:defRPr sz="1400" b="0" i="0">
                <a:latin typeface="Verdana" charset="0"/>
                <a:ea typeface="Verdana" charset="0"/>
                <a:cs typeface="Verdana" charset="0"/>
              </a:defRPr>
            </a:lvl1pPr>
          </a:lstStyle>
          <a:p>
            <a:pPr>
              <a:defRPr/>
            </a:pPr>
            <a:r>
              <a:rPr lang="en-US" altLang="en-US"/>
              <a:t>Pg  </a:t>
            </a:r>
            <a:fld id="{0F873271-D4AF-4088-A87E-811023C232E7}" type="slidenum">
              <a:rPr lang="en-US" altLang="en-US"/>
              <a:pPr>
                <a:defRPr/>
              </a:pPr>
              <a:t>‹#›</a:t>
            </a:fld>
            <a:r>
              <a:rPr lang="en-US" altLang="en-US"/>
              <a:t> | </a:t>
            </a:r>
          </a:p>
        </p:txBody>
      </p:sp>
    </p:spTree>
    <p:extLst>
      <p:ext uri="{BB962C8B-B14F-4D97-AF65-F5344CB8AC3E}">
        <p14:creationId xmlns:p14="http://schemas.microsoft.com/office/powerpoint/2010/main" val="214119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7"/>
          <p:cNvSpPr txBox="1">
            <a:spLocks noChangeArrowheads="1"/>
          </p:cNvSpPr>
          <p:nvPr userDrawn="1"/>
        </p:nvSpPr>
        <p:spPr bwMode="auto">
          <a:xfrm>
            <a:off x="4581525" y="6292850"/>
            <a:ext cx="352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404040"/>
                </a:solidFill>
                <a:latin typeface="Verdana" panose="020B0604030504040204" pitchFamily="34" charset="0"/>
              </a:rPr>
              <a:t>26-27 September 2017</a:t>
            </a:r>
          </a:p>
        </p:txBody>
      </p:sp>
      <p:sp>
        <p:nvSpPr>
          <p:cNvPr id="3" name="Slide Number Placeholder 2"/>
          <p:cNvSpPr>
            <a:spLocks noGrp="1" noChangeArrowheads="1"/>
          </p:cNvSpPr>
          <p:nvPr>
            <p:ph type="sldNum" idx="10"/>
          </p:nvPr>
        </p:nvSpPr>
        <p:spPr/>
        <p:txBody>
          <a:bodyPr/>
          <a:lstStyle>
            <a:lvl1pPr>
              <a:defRPr sz="1400"/>
            </a:lvl1pPr>
          </a:lstStyle>
          <a:p>
            <a:pPr>
              <a:defRPr/>
            </a:pPr>
            <a:r>
              <a:rPr lang="en-US" altLang="en-US"/>
              <a:t>Pg.  </a:t>
            </a:r>
            <a:fld id="{28D4A3A1-FA4F-4C2D-8AF2-C9B8E71E8C5C}" type="slidenum">
              <a:rPr lang="en-US" altLang="en-US"/>
              <a:pPr>
                <a:defRPr/>
              </a:pPr>
              <a:t>‹#›</a:t>
            </a:fld>
            <a:r>
              <a:rPr lang="en-US" altLang="en-US"/>
              <a:t> |</a:t>
            </a:r>
          </a:p>
        </p:txBody>
      </p:sp>
    </p:spTree>
    <p:extLst>
      <p:ext uri="{BB962C8B-B14F-4D97-AF65-F5344CB8AC3E}">
        <p14:creationId xmlns:p14="http://schemas.microsoft.com/office/powerpoint/2010/main" val="74688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7"/>
          <p:cNvSpPr txBox="1">
            <a:spLocks noChangeArrowheads="1"/>
          </p:cNvSpPr>
          <p:nvPr userDrawn="1"/>
        </p:nvSpPr>
        <p:spPr bwMode="auto">
          <a:xfrm>
            <a:off x="4581525" y="6292850"/>
            <a:ext cx="352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404040"/>
                </a:solidFill>
                <a:latin typeface="Verdana" panose="020B0604030504040204" pitchFamily="34" charset="0"/>
              </a:rPr>
              <a:t>26-27 September 2017</a:t>
            </a:r>
          </a:p>
        </p:txBody>
      </p:sp>
      <p:sp>
        <p:nvSpPr>
          <p:cNvPr id="10" name="Content Placeholder 3"/>
          <p:cNvSpPr>
            <a:spLocks noGrp="1"/>
          </p:cNvSpPr>
          <p:nvPr>
            <p:ph sz="half" idx="2"/>
          </p:nvPr>
        </p:nvSpPr>
        <p:spPr>
          <a:xfrm>
            <a:off x="2494012" y="2852935"/>
            <a:ext cx="8105949" cy="2967633"/>
          </a:xfrm>
        </p:spPr>
        <p:txBody>
          <a:bodyPr/>
          <a:lstStyle/>
          <a:p>
            <a:pPr lvl="1"/>
            <a:endParaRPr lang="en-IN" dirty="0"/>
          </a:p>
        </p:txBody>
      </p:sp>
      <p:sp>
        <p:nvSpPr>
          <p:cNvPr id="7" name="Content Placeholder 2"/>
          <p:cNvSpPr>
            <a:spLocks noGrp="1"/>
          </p:cNvSpPr>
          <p:nvPr>
            <p:ph idx="11"/>
          </p:nvPr>
        </p:nvSpPr>
        <p:spPr>
          <a:xfrm>
            <a:off x="2422004" y="620689"/>
            <a:ext cx="9154046" cy="648072"/>
          </a:xfrm>
        </p:spPr>
        <p:txBody>
          <a:bodyPr/>
          <a:lstStyle>
            <a:lvl1pPr>
              <a:defRPr b="1">
                <a:solidFill>
                  <a:srgbClr val="006DA7"/>
                </a:solidFill>
              </a:defRPr>
            </a:lvl1pPr>
          </a:lstStyle>
          <a:p>
            <a:pPr lvl="0"/>
            <a:r>
              <a:rPr lang="en-US" dirty="0" smtClean="0"/>
              <a:t>Click to edit Master text styles</a:t>
            </a:r>
          </a:p>
        </p:txBody>
      </p:sp>
      <p:sp>
        <p:nvSpPr>
          <p:cNvPr id="8" name="Content Placeholder 3"/>
          <p:cNvSpPr>
            <a:spLocks noGrp="1"/>
          </p:cNvSpPr>
          <p:nvPr>
            <p:ph sz="half" idx="12"/>
          </p:nvPr>
        </p:nvSpPr>
        <p:spPr>
          <a:xfrm>
            <a:off x="2453988" y="1412776"/>
            <a:ext cx="5156200" cy="1296144"/>
          </a:xfrm>
        </p:spPr>
        <p:txBody>
          <a:bodyPr/>
          <a:lstStyle>
            <a:lvl2pPr marL="742950" marR="0" indent="-285750" algn="l" defTabSz="457200" rtl="0" eaLnBrk="0" fontAlgn="base" latinLnBrk="0" hangingPunct="0">
              <a:lnSpc>
                <a:spcPct val="94000"/>
              </a:lnSpc>
              <a:spcBef>
                <a:spcPct val="0"/>
              </a:spcBef>
              <a:spcAft>
                <a:spcPts val="1138"/>
              </a:spcAft>
              <a:buClr>
                <a:srgbClr val="000000"/>
              </a:buClr>
              <a:buSzPct val="100000"/>
              <a:buFont typeface="Arial" charset="0"/>
              <a:buChar char="•"/>
              <a:tabLst/>
              <a:defRPr/>
            </a:lvl2pPr>
          </a:lstStyle>
          <a:p>
            <a:pPr lvl="0"/>
            <a:r>
              <a:rPr lang="en-US" smtClean="0"/>
              <a:t>Click to edit Master text styles</a:t>
            </a:r>
          </a:p>
          <a:p>
            <a:pPr lvl="1"/>
            <a:r>
              <a:rPr lang="en-US" smtClean="0"/>
              <a:t>Second level</a:t>
            </a:r>
          </a:p>
          <a:p>
            <a:pPr lvl="2"/>
            <a:r>
              <a:rPr lang="en-US" smtClean="0"/>
              <a:t>Third level</a:t>
            </a:r>
          </a:p>
        </p:txBody>
      </p:sp>
      <p:sp>
        <p:nvSpPr>
          <p:cNvPr id="6" name="Rectangle 2"/>
          <p:cNvSpPr>
            <a:spLocks noGrp="1" noChangeArrowheads="1"/>
          </p:cNvSpPr>
          <p:nvPr>
            <p:ph type="sldNum" idx="13"/>
          </p:nvPr>
        </p:nvSpPr>
        <p:spPr/>
        <p:txBody>
          <a:bodyPr/>
          <a:lstStyle>
            <a:lvl1pPr>
              <a:defRPr sz="1400"/>
            </a:lvl1pPr>
          </a:lstStyle>
          <a:p>
            <a:pPr>
              <a:defRPr/>
            </a:pPr>
            <a:r>
              <a:rPr lang="en-US" altLang="en-US"/>
              <a:t>Pg  </a:t>
            </a:r>
            <a:fld id="{1BD439F9-1A86-4DCC-9D39-6F572662AFBC}" type="slidenum">
              <a:rPr lang="en-US" altLang="en-US"/>
              <a:pPr>
                <a:defRPr/>
              </a:pPr>
              <a:t>‹#›</a:t>
            </a:fld>
            <a:r>
              <a:rPr lang="en-US" altLang="en-US"/>
              <a:t> | </a:t>
            </a:r>
          </a:p>
        </p:txBody>
      </p:sp>
    </p:spTree>
    <p:extLst>
      <p:ext uri="{BB962C8B-B14F-4D97-AF65-F5344CB8AC3E}">
        <p14:creationId xmlns:p14="http://schemas.microsoft.com/office/powerpoint/2010/main" val="1021157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509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4037013" y="6356350"/>
            <a:ext cx="4113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2"/>
          <p:cNvSpPr>
            <a:spLocks noGrp="1" noChangeArrowheads="1"/>
          </p:cNvSpPr>
          <p:nvPr>
            <p:ph type="sldNum"/>
          </p:nvPr>
        </p:nvSpPr>
        <p:spPr bwMode="auto">
          <a:xfrm>
            <a:off x="365125" y="6315075"/>
            <a:ext cx="2527300"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b="0" i="0">
                <a:solidFill>
                  <a:srgbClr val="000000"/>
                </a:solidFill>
                <a:latin typeface="Verdana" charset="0"/>
                <a:ea typeface="Verdana" charset="0"/>
                <a:cs typeface="Verdana" charset="0"/>
              </a:defRPr>
            </a:lvl1pPr>
          </a:lstStyle>
          <a:p>
            <a:pPr>
              <a:defRPr/>
            </a:pPr>
            <a:r>
              <a:rPr lang="en-US" altLang="en-US"/>
              <a:t>Pg  </a:t>
            </a:r>
            <a:fld id="{1C4CCAB3-986E-4CFC-A23C-AA645AEF40D0}" type="slidenum">
              <a:rPr lang="en-US" altLang="en-US"/>
              <a:pPr>
                <a:defRPr/>
              </a:pPr>
              <a:t>‹#›</a:t>
            </a:fld>
            <a:r>
              <a:rPr lang="en-US" altLang="en-US"/>
              <a:t> | </a:t>
            </a:r>
          </a:p>
        </p:txBody>
      </p:sp>
      <p:sp>
        <p:nvSpPr>
          <p:cNvPr id="1028" name="Rectangle 3"/>
          <p:cNvSpPr>
            <a:spLocks noGrp="1" noChangeArrowheads="1"/>
          </p:cNvSpPr>
          <p:nvPr>
            <p:ph type="title"/>
          </p:nvPr>
        </p:nvSpPr>
        <p:spPr bwMode="auto">
          <a:xfrm>
            <a:off x="609600" y="273050"/>
            <a:ext cx="109664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9" name="Rectangle 4"/>
          <p:cNvSpPr>
            <a:spLocks noGrp="1" noChangeArrowheads="1"/>
          </p:cNvSpPr>
          <p:nvPr>
            <p:ph type="body" idx="1"/>
          </p:nvPr>
        </p:nvSpPr>
        <p:spPr bwMode="auto">
          <a:xfrm>
            <a:off x="609600" y="1417638"/>
            <a:ext cx="1096645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124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pic>
        <p:nvPicPr>
          <p:cNvPr id="1030"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47388" y="6237288"/>
            <a:ext cx="10985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1" name="Straight Connector 9"/>
          <p:cNvCxnSpPr>
            <a:cxnSpLocks noChangeShapeType="1"/>
          </p:cNvCxnSpPr>
          <p:nvPr userDrawn="1"/>
        </p:nvCxnSpPr>
        <p:spPr bwMode="auto">
          <a:xfrm>
            <a:off x="365125" y="6092825"/>
            <a:ext cx="11580813" cy="0"/>
          </a:xfrm>
          <a:prstGeom prst="line">
            <a:avLst/>
          </a:prstGeom>
          <a:noFill/>
          <a:ln w="9525">
            <a:solidFill>
              <a:srgbClr val="006DA7"/>
            </a:solidFill>
            <a:round/>
            <a:headEnd/>
            <a:tailEnd/>
          </a:ln>
          <a:extLst>
            <a:ext uri="{909E8E84-426E-40DD-AFC4-6F175D3DCCD1}">
              <a14:hiddenFill xmlns:a14="http://schemas.microsoft.com/office/drawing/2010/main">
                <a:noFill/>
              </a14:hiddenFill>
            </a:ext>
          </a:extLst>
        </p:spPr>
      </p:cxnSp>
      <p:sp>
        <p:nvSpPr>
          <p:cNvPr id="1032" name="TextBox 7"/>
          <p:cNvSpPr txBox="1">
            <a:spLocks noChangeArrowheads="1"/>
          </p:cNvSpPr>
          <p:nvPr userDrawn="1"/>
        </p:nvSpPr>
        <p:spPr bwMode="auto">
          <a:xfrm>
            <a:off x="4581525" y="6292850"/>
            <a:ext cx="352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404040"/>
                </a:solidFill>
                <a:latin typeface="Verdana" panose="020B0604030504040204" pitchFamily="34" charset="0"/>
              </a:rPr>
              <a:t>26-27 September 2017</a:t>
            </a:r>
          </a:p>
        </p:txBody>
      </p:sp>
    </p:spTree>
  </p:cSld>
  <p:clrMap bg1="lt1" tx1="dk1" bg2="lt2" tx2="dk2" accent1="accent1" accent2="accent2" accent3="accent3" accent4="accent4" accent5="accent5" accent6="accent6" hlink="hlink" folHlink="folHlink"/>
  <p:sldLayoutIdLst>
    <p:sldLayoutId id="2147484367" r:id="rId1"/>
    <p:sldLayoutId id="2147484369" r:id="rId2"/>
    <p:sldLayoutId id="2147484370" r:id="rId3"/>
    <p:sldLayoutId id="2147484371" r:id="rId4"/>
    <p:sldLayoutId id="2147484372" r:id="rId5"/>
  </p:sldLayoutIdLst>
  <p:hf hdr="0" ftr="0" dt="0"/>
  <p:txStyles>
    <p:titleStyle>
      <a:lvl1pPr algn="l" defTabSz="457200" rtl="0" eaLnBrk="0" fontAlgn="base" hangingPunct="0">
        <a:lnSpc>
          <a:spcPct val="108000"/>
        </a:lnSpc>
        <a:spcBef>
          <a:spcPct val="0"/>
        </a:spcBef>
        <a:spcAft>
          <a:spcPct val="0"/>
        </a:spcAft>
        <a:buClr>
          <a:srgbClr val="000000"/>
        </a:buClr>
        <a:buSzPct val="100000"/>
        <a:buFont typeface="Times New Roman" panose="02020603050405020304" pitchFamily="18" charset="0"/>
        <a:defRPr kern="1200">
          <a:solidFill>
            <a:srgbClr val="FFFFFF"/>
          </a:solidFill>
          <a:latin typeface="+mj-lt"/>
          <a:ea typeface="Microsoft YaHei" charset="-122"/>
          <a:cs typeface="Microsoft YaHei" charset="0"/>
        </a:defRPr>
      </a:lvl1pPr>
      <a:lvl2pPr algn="l" defTabSz="457200" rtl="0" eaLnBrk="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Consolas" charset="0"/>
          <a:ea typeface="Microsoft YaHei" panose="020B0503020204020204" pitchFamily="34" charset="-122"/>
          <a:cs typeface="Microsoft YaHei" charset="0"/>
        </a:defRPr>
      </a:lvl2pPr>
      <a:lvl3pPr algn="l" defTabSz="457200" rtl="0" eaLnBrk="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Consolas" charset="0"/>
          <a:ea typeface="Microsoft YaHei" panose="020B0503020204020204" pitchFamily="34" charset="-122"/>
          <a:cs typeface="Microsoft YaHei" charset="0"/>
        </a:defRPr>
      </a:lvl3pPr>
      <a:lvl4pPr algn="l" defTabSz="457200" rtl="0" eaLnBrk="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Consolas" charset="0"/>
          <a:ea typeface="Microsoft YaHei" panose="020B0503020204020204" pitchFamily="34" charset="-122"/>
          <a:cs typeface="Microsoft YaHei" charset="0"/>
        </a:defRPr>
      </a:lvl4pPr>
      <a:lvl5pPr algn="l" defTabSz="457200" rtl="0" eaLnBrk="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Consolas" charset="0"/>
          <a:ea typeface="Microsoft YaHei" panose="020B0503020204020204" pitchFamily="34" charset="-122"/>
          <a:cs typeface="Microsoft YaHei" charset="0"/>
        </a:defRPr>
      </a:lvl5pPr>
      <a:lvl6pPr marL="2514600" indent="-228600" algn="l" defTabSz="457200" rtl="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Trebuchet MS" panose="020B0603020202020204" pitchFamily="34" charset="0"/>
          <a:ea typeface="Microsoft YaHei" panose="020B0503020204020204" pitchFamily="34" charset="-122"/>
        </a:defRPr>
      </a:lvl6pPr>
      <a:lvl7pPr marL="2971800" indent="-228600" algn="l" defTabSz="457200" rtl="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Trebuchet MS" panose="020B0603020202020204" pitchFamily="34" charset="0"/>
          <a:ea typeface="Microsoft YaHei" panose="020B0503020204020204" pitchFamily="34" charset="-122"/>
        </a:defRPr>
      </a:lvl7pPr>
      <a:lvl8pPr marL="3429000" indent="-228600" algn="l" defTabSz="457200" rtl="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Trebuchet MS" panose="020B0603020202020204" pitchFamily="34" charset="0"/>
          <a:ea typeface="Microsoft YaHei" panose="020B0503020204020204" pitchFamily="34" charset="-122"/>
        </a:defRPr>
      </a:lvl8pPr>
      <a:lvl9pPr marL="3886200" indent="-228600" algn="l" defTabSz="457200" rtl="0" fontAlgn="base" hangingPunct="0">
        <a:lnSpc>
          <a:spcPct val="108000"/>
        </a:lnSpc>
        <a:spcBef>
          <a:spcPct val="0"/>
        </a:spcBef>
        <a:spcAft>
          <a:spcPct val="0"/>
        </a:spcAft>
        <a:buClr>
          <a:srgbClr val="000000"/>
        </a:buClr>
        <a:buSzPct val="100000"/>
        <a:buFont typeface="Times New Roman" panose="02020603050405020304" pitchFamily="18" charset="0"/>
        <a:defRPr>
          <a:solidFill>
            <a:srgbClr val="FFFFFF"/>
          </a:solidFill>
          <a:latin typeface="Trebuchet MS" panose="020B0603020202020204" pitchFamily="34" charset="0"/>
          <a:ea typeface="Microsoft YaHei" panose="020B0503020204020204" pitchFamily="34" charset="-122"/>
        </a:defRPr>
      </a:lvl9pPr>
    </p:titleStyle>
    <p:bodyStyle>
      <a:lvl1pPr marL="342900" indent="-342900" algn="l" defTabSz="457200" rtl="0" eaLnBrk="0" fontAlgn="base" hangingPunct="0">
        <a:lnSpc>
          <a:spcPct val="94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Verdana" charset="0"/>
          <a:ea typeface="Verdana" charset="0"/>
          <a:cs typeface="Verdana" charset="0"/>
        </a:defRPr>
      </a:lvl1pPr>
      <a:lvl2pPr marL="742950" indent="-285750" algn="l" defTabSz="457200" rtl="0" eaLnBrk="0" fontAlgn="base" hangingPunct="0">
        <a:lnSpc>
          <a:spcPct val="94000"/>
        </a:lnSpc>
        <a:spcBef>
          <a:spcPct val="0"/>
        </a:spcBef>
        <a:spcAft>
          <a:spcPts val="1138"/>
        </a:spcAft>
        <a:buClr>
          <a:srgbClr val="000000"/>
        </a:buClr>
        <a:buSzPct val="100000"/>
        <a:buFont typeface="Times New Roman" panose="02020603050405020304" pitchFamily="18" charset="0"/>
        <a:defRPr kern="1200">
          <a:solidFill>
            <a:srgbClr val="000000"/>
          </a:solidFill>
          <a:latin typeface="Verdana" charset="0"/>
          <a:ea typeface="Verdana" charset="0"/>
          <a:cs typeface="Verdana" charset="0"/>
        </a:defRPr>
      </a:lvl2pPr>
      <a:lvl3pPr marL="1143000" indent="-228600" algn="l" defTabSz="457200" rtl="0" eaLnBrk="0" fontAlgn="base" hangingPunct="0">
        <a:lnSpc>
          <a:spcPct val="94000"/>
        </a:lnSpc>
        <a:spcBef>
          <a:spcPct val="0"/>
        </a:spcBef>
        <a:spcAft>
          <a:spcPts val="850"/>
        </a:spcAft>
        <a:buClr>
          <a:srgbClr val="000000"/>
        </a:buClr>
        <a:buSzPct val="100000"/>
        <a:buFont typeface="Times New Roman" panose="02020603050405020304" pitchFamily="18" charset="0"/>
        <a:defRPr kern="1200">
          <a:solidFill>
            <a:srgbClr val="000000"/>
          </a:solidFill>
          <a:latin typeface="Verdana" charset="0"/>
          <a:ea typeface="Verdana" charset="0"/>
          <a:cs typeface="Verdana" charset="0"/>
        </a:defRPr>
      </a:lvl3pPr>
      <a:lvl4pPr marL="1600200" indent="-228600" algn="l" defTabSz="457200" rtl="0" eaLnBrk="0" fontAlgn="base" hangingPunct="0">
        <a:lnSpc>
          <a:spcPct val="94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Verdana" charset="0"/>
          <a:ea typeface="Verdana" charset="0"/>
          <a:cs typeface="Verdana" charset="0"/>
        </a:defRPr>
      </a:lvl4pPr>
      <a:lvl5pPr marL="2057400" indent="-228600" algn="l" defTabSz="457200" rtl="0" eaLnBrk="0" fontAlgn="base" hangingPunct="0">
        <a:lnSpc>
          <a:spcPct val="94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icrosoft YaHei" charset="0"/>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cs typeface="Microsoft YaHei"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cs typeface="Microsoft YaHei"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cs typeface="Microsoft YaHei"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cs typeface="Microsoft YaHei"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icrosoft YaHei" charset="0"/>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icrosoft YaHei" charset="0"/>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icrosoft YaHei" charset="0"/>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icrosoft YaHei" charset="0"/>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icrosoft YaHe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yahoo/CaffeOnSpark" TargetMode="External"/><Relationship Id="rId4" Type="http://schemas.openxmlformats.org/officeDocument/2006/relationships/hyperlink" Target="https://www.microsoft.com/en-us/windows/cortana" TargetMode="External"/><Relationship Id="rId5" Type="http://schemas.openxmlformats.org/officeDocument/2006/relationships/hyperlink" Target="http://openai.sourceforge.net/docs.html" TargetMode="External"/><Relationship Id="rId6" Type="http://schemas.openxmlformats.org/officeDocument/2006/relationships/hyperlink" Target="https://www.h2o.ai/gartner-magic-quadrant/" TargetMode="External"/><Relationship Id="rId1" Type="http://schemas.openxmlformats.org/officeDocument/2006/relationships/slideLayout" Target="../slideLayouts/slideLayout5.xml"/><Relationship Id="rId2" Type="http://schemas.openxmlformats.org/officeDocument/2006/relationships/hyperlink" Target="https://www.tensorflow.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huawei.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8194" name="Straight Connector 4"/>
          <p:cNvCxnSpPr>
            <a:cxnSpLocks noChangeShapeType="1"/>
          </p:cNvCxnSpPr>
          <p:nvPr/>
        </p:nvCxnSpPr>
        <p:spPr bwMode="auto">
          <a:xfrm>
            <a:off x="549275" y="5876925"/>
            <a:ext cx="11099800" cy="0"/>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8677275" y="6137275"/>
            <a:ext cx="1439863" cy="307975"/>
          </a:xfrm>
          <a:prstGeom prst="rect">
            <a:avLst/>
          </a:prstGeom>
          <a:noFill/>
        </p:spPr>
        <p:txBody>
          <a:bodyPr>
            <a:spAutoFit/>
          </a:bodyPr>
          <a:lstStyle/>
          <a:p>
            <a:pPr>
              <a:defRPr/>
            </a:pPr>
            <a:r>
              <a:rPr lang="en-US" sz="1400" b="1" dirty="0">
                <a:solidFill>
                  <a:schemeClr val="tx1">
                    <a:lumMod val="75000"/>
                    <a:lumOff val="25000"/>
                  </a:schemeClr>
                </a:solidFill>
                <a:latin typeface="Verdana" charset="0"/>
                <a:ea typeface="Verdana" charset="0"/>
                <a:cs typeface="Verdana" charset="0"/>
              </a:rPr>
              <a:t>HOSTED BY</a:t>
            </a:r>
          </a:p>
        </p:txBody>
      </p:sp>
      <p:pic>
        <p:nvPicPr>
          <p:cNvPr id="819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45700" y="6021388"/>
            <a:ext cx="16033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p:cNvSpPr txBox="1">
            <a:spLocks noChangeArrowheads="1"/>
          </p:cNvSpPr>
          <p:nvPr/>
        </p:nvSpPr>
        <p:spPr bwMode="auto">
          <a:xfrm>
            <a:off x="4557713" y="6137275"/>
            <a:ext cx="3529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404040"/>
                </a:solidFill>
                <a:latin typeface="Verdana" panose="020B0604030504040204" pitchFamily="34" charset="0"/>
              </a:rPr>
              <a:t>26-27 September 2017</a:t>
            </a:r>
          </a:p>
        </p:txBody>
      </p:sp>
      <p:graphicFrame>
        <p:nvGraphicFramePr>
          <p:cNvPr id="8" name="Table 7"/>
          <p:cNvGraphicFramePr>
            <a:graphicFrameLocks noGrp="1"/>
          </p:cNvGraphicFramePr>
          <p:nvPr>
            <p:extLst>
              <p:ext uri="{D42A27DB-BD31-4B8C-83A1-F6EECF244321}">
                <p14:modId xmlns:p14="http://schemas.microsoft.com/office/powerpoint/2010/main" val="2096908922"/>
              </p:ext>
            </p:extLst>
          </p:nvPr>
        </p:nvGraphicFramePr>
        <p:xfrm>
          <a:off x="549275" y="404813"/>
          <a:ext cx="7386638" cy="1511300"/>
        </p:xfrm>
        <a:graphic>
          <a:graphicData uri="http://schemas.openxmlformats.org/drawingml/2006/table">
            <a:tbl>
              <a:tblPr firstRow="1" bandRow="1"/>
              <a:tblGrid>
                <a:gridCol w="1630691">
                  <a:extLst>
                    <a:ext uri="{9D8B030D-6E8A-4147-A177-3AD203B41FA5}"/>
                  </a:extLst>
                </a:gridCol>
                <a:gridCol w="5755947">
                  <a:extLst>
                    <a:ext uri="{9D8B030D-6E8A-4147-A177-3AD203B41FA5}"/>
                  </a:extLst>
                </a:gridCol>
              </a:tblGrid>
              <a:tr h="387794">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r>
                        <a:rPr lang="en-US" sz="1800" dirty="0" smtClean="0"/>
                        <a:t>Document No:</a:t>
                      </a:r>
                      <a:endParaRPr lang="en-US" sz="1800" dirty="0"/>
                    </a:p>
                  </a:txBody>
                  <a:tcPr marL="91441" marR="91441" marT="45684" marB="4568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94BA"/>
                    </a:solidFill>
                  </a:tcPr>
                </a:tc>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r>
                        <a:rPr lang="en-US" sz="1800" dirty="0" smtClean="0"/>
                        <a:t>GSC-21_024</a:t>
                      </a:r>
                      <a:endParaRPr lang="en-US" sz="1800" dirty="0"/>
                    </a:p>
                  </a:txBody>
                  <a:tcPr marL="91441" marR="91441" marT="45684" marB="4568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494BA"/>
                    </a:solidFill>
                  </a:tcPr>
                </a:tc>
                <a:extLst>
                  <a:ext uri="{0D108BD9-81ED-4DB2-BD59-A6C34878D82A}"/>
                </a:extLst>
              </a:tr>
              <a:tr h="36568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sz="1800" b="1" dirty="0" smtClean="0">
                          <a:solidFill>
                            <a:schemeClr val="tx1">
                              <a:lumMod val="75000"/>
                              <a:lumOff val="25000"/>
                            </a:schemeClr>
                          </a:solidFill>
                        </a:rPr>
                        <a:t>Source:</a:t>
                      </a:r>
                      <a:endParaRPr lang="en-US" sz="1800" b="1" dirty="0">
                        <a:solidFill>
                          <a:schemeClr val="tx1">
                            <a:lumMod val="75000"/>
                            <a:lumOff val="25000"/>
                          </a:schemeClr>
                        </a:solidFill>
                      </a:endParaRPr>
                    </a:p>
                  </a:txBody>
                  <a:tcPr marL="91441" marR="91441" marT="45684" marB="4568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sz="1800" dirty="0" smtClean="0">
                          <a:solidFill>
                            <a:schemeClr val="tx1">
                              <a:lumMod val="75000"/>
                              <a:lumOff val="25000"/>
                            </a:schemeClr>
                          </a:solidFill>
                        </a:rPr>
                        <a:t>ISO/IEC JTC1</a:t>
                      </a:r>
                      <a:endParaRPr lang="en-US" sz="1800" dirty="0">
                        <a:solidFill>
                          <a:schemeClr val="tx1">
                            <a:lumMod val="75000"/>
                            <a:lumOff val="25000"/>
                          </a:schemeClr>
                        </a:solidFill>
                      </a:endParaRPr>
                    </a:p>
                  </a:txBody>
                  <a:tcPr marL="91441" marR="91441" marT="45684" marB="4568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extLst>
                  <a:ext uri="{0D108BD9-81ED-4DB2-BD59-A6C34878D82A}"/>
                </a:extLst>
              </a:tr>
              <a:tr h="36568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sz="1800" b="1" dirty="0" smtClean="0">
                          <a:solidFill>
                            <a:schemeClr val="tx1">
                              <a:lumMod val="75000"/>
                              <a:lumOff val="25000"/>
                            </a:schemeClr>
                          </a:solidFill>
                        </a:rPr>
                        <a:t>Contact:</a:t>
                      </a:r>
                      <a:endParaRPr lang="en-US" sz="1800" b="1" dirty="0">
                        <a:solidFill>
                          <a:schemeClr val="tx1">
                            <a:lumMod val="75000"/>
                            <a:lumOff val="25000"/>
                          </a:schemeClr>
                        </a:solidFill>
                      </a:endParaRPr>
                    </a:p>
                  </a:txBody>
                  <a:tcPr marL="91441" marR="91441" marT="45684" marB="4568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sz="1800" dirty="0" smtClean="0">
                          <a:solidFill>
                            <a:schemeClr val="tx1">
                              <a:lumMod val="75000"/>
                              <a:lumOff val="25000"/>
                            </a:schemeClr>
                          </a:solidFill>
                        </a:rPr>
                        <a:t>Yi Zhao</a:t>
                      </a:r>
                      <a:endParaRPr lang="en-US" sz="1800" dirty="0">
                        <a:solidFill>
                          <a:schemeClr val="tx1">
                            <a:lumMod val="75000"/>
                            <a:lumOff val="25000"/>
                          </a:schemeClr>
                        </a:solidFill>
                      </a:endParaRPr>
                    </a:p>
                  </a:txBody>
                  <a:tcPr marL="91441" marR="91441" marT="45684" marB="4568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20000"/>
                      </a:srgbClr>
                    </a:solidFill>
                  </a:tcPr>
                </a:tc>
                <a:extLst>
                  <a:ext uri="{0D108BD9-81ED-4DB2-BD59-A6C34878D82A}"/>
                </a:extLst>
              </a:tr>
              <a:tr h="392130">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sz="1800" b="1" dirty="0" smtClean="0">
                          <a:solidFill>
                            <a:schemeClr val="tx1">
                              <a:lumMod val="75000"/>
                              <a:lumOff val="25000"/>
                            </a:schemeClr>
                          </a:solidFill>
                        </a:rPr>
                        <a:t>Agenda Item:</a:t>
                      </a:r>
                      <a:endParaRPr lang="en-US" sz="1800" b="1" dirty="0">
                        <a:solidFill>
                          <a:schemeClr val="tx1">
                            <a:lumMod val="75000"/>
                            <a:lumOff val="25000"/>
                          </a:schemeClr>
                        </a:solidFill>
                      </a:endParaRPr>
                    </a:p>
                  </a:txBody>
                  <a:tcPr marL="91441" marR="91441" marT="45684" marB="4568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sz="1800" smtClean="0">
                          <a:solidFill>
                            <a:schemeClr val="tx1">
                              <a:lumMod val="75000"/>
                              <a:lumOff val="25000"/>
                            </a:schemeClr>
                          </a:solidFill>
                        </a:rPr>
                        <a:t>3.04</a:t>
                      </a:r>
                      <a:endParaRPr lang="en-US" sz="1800" dirty="0">
                        <a:solidFill>
                          <a:schemeClr val="tx1">
                            <a:lumMod val="75000"/>
                            <a:lumOff val="25000"/>
                          </a:schemeClr>
                        </a:solidFill>
                      </a:endParaRPr>
                    </a:p>
                  </a:txBody>
                  <a:tcPr marL="91441" marR="91441" marT="45684" marB="4568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494BA">
                        <a:tint val="40000"/>
                      </a:srgbClr>
                    </a:solidFill>
                  </a:tcPr>
                </a:tc>
                <a:extLst>
                  <a:ext uri="{0D108BD9-81ED-4DB2-BD59-A6C34878D82A}"/>
                </a:extLst>
              </a:tr>
            </a:tbl>
          </a:graphicData>
        </a:graphic>
      </p:graphicFrame>
      <p:sp>
        <p:nvSpPr>
          <p:cNvPr id="8215" name="Subtitle 2"/>
          <p:cNvSpPr txBox="1">
            <a:spLocks/>
          </p:cNvSpPr>
          <p:nvPr/>
        </p:nvSpPr>
        <p:spPr bwMode="auto">
          <a:xfrm>
            <a:off x="1527175" y="2616200"/>
            <a:ext cx="9144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Calibri" panose="020F0502020204030204" pitchFamily="34" charset="0"/>
                <a:ea typeface="Microsoft YaHei" panose="020B0503020204020204" pitchFamily="34" charset="-122"/>
              </a:defRPr>
            </a:lvl1pPr>
            <a:lvl2pPr marL="685800" indent="-228600">
              <a:defRPr>
                <a:solidFill>
                  <a:schemeClr val="bg1"/>
                </a:solidFill>
                <a:latin typeface="Calibri" panose="020F0502020204030204" pitchFamily="34" charset="0"/>
                <a:ea typeface="Microsoft YaHei" panose="020B0503020204020204" pitchFamily="34" charset="-122"/>
              </a:defRPr>
            </a:lvl2pPr>
            <a:lvl3pPr>
              <a:defRPr>
                <a:solidFill>
                  <a:schemeClr val="bg1"/>
                </a:solidFill>
                <a:latin typeface="Calibri" panose="020F0502020204030204" pitchFamily="34" charset="0"/>
                <a:ea typeface="Microsoft YaHei" panose="020B0503020204020204" pitchFamily="34" charset="-122"/>
              </a:defRPr>
            </a:lvl3pPr>
            <a:lvl4pPr>
              <a:defRPr>
                <a:solidFill>
                  <a:schemeClr val="bg1"/>
                </a:solidFill>
                <a:latin typeface="Calibri" panose="020F0502020204030204" pitchFamily="34" charset="0"/>
                <a:ea typeface="Microsoft YaHei" panose="020B0503020204020204" pitchFamily="34" charset="-122"/>
              </a:defRPr>
            </a:lvl4pPr>
            <a:lvl5pPr>
              <a:defRPr>
                <a:solidFill>
                  <a:schemeClr val="bg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9pPr>
          </a:lstStyle>
          <a:p>
            <a:pPr algn="ctr" defTabSz="914400" eaLnBrk="1" hangingPunct="1">
              <a:lnSpc>
                <a:spcPct val="90000"/>
              </a:lnSpc>
              <a:spcBef>
                <a:spcPts val="1000"/>
              </a:spcBef>
              <a:buFont typeface="Arial" panose="020B0604020202020204" pitchFamily="34" charset="0"/>
              <a:buNone/>
            </a:pPr>
            <a:r>
              <a:rPr lang="en-US" altLang="en-US" sz="3600" b="1">
                <a:solidFill>
                  <a:srgbClr val="006DA7"/>
                </a:solidFill>
                <a:latin typeface="Verdana" panose="020B0604030504040204" pitchFamily="34" charset="0"/>
              </a:rPr>
              <a:t>Artificial Intelligence and Autonomous Systems</a:t>
            </a:r>
          </a:p>
          <a:p>
            <a:pPr algn="ctr" defTabSz="914400" eaLnBrk="1" hangingPunct="1">
              <a:lnSpc>
                <a:spcPct val="90000"/>
              </a:lnSpc>
              <a:spcBef>
                <a:spcPts val="1000"/>
              </a:spcBef>
              <a:buFont typeface="Arial" panose="020B0604020202020204" pitchFamily="34" charset="0"/>
              <a:buNone/>
            </a:pPr>
            <a:endParaRPr lang="en-US" altLang="en-US" sz="3600" b="1">
              <a:solidFill>
                <a:srgbClr val="006DA7"/>
              </a:solidFill>
              <a:latin typeface="Verdana" panose="020B0604030504040204" pitchFamily="34" charset="0"/>
            </a:endParaRPr>
          </a:p>
          <a:p>
            <a:pPr algn="ctr" defTabSz="914400" eaLnBrk="1" hangingPunct="1">
              <a:lnSpc>
                <a:spcPct val="90000"/>
              </a:lnSpc>
              <a:spcBef>
                <a:spcPts val="1000"/>
              </a:spcBef>
              <a:buFont typeface="Arial" panose="020B0604020202020204" pitchFamily="34" charset="0"/>
              <a:buNone/>
            </a:pPr>
            <a:r>
              <a:rPr lang="en-US" altLang="en-US" sz="2800" b="1">
                <a:solidFill>
                  <a:srgbClr val="006DA7"/>
                </a:solidFill>
                <a:latin typeface="Verdana" panose="020B0604030504040204" pitchFamily="34" charset="0"/>
              </a:rPr>
              <a:t>Yi Zhao, PhD</a:t>
            </a:r>
          </a:p>
          <a:p>
            <a:pPr algn="ctr" defTabSz="914400" eaLnBrk="1" hangingPunct="1">
              <a:lnSpc>
                <a:spcPct val="90000"/>
              </a:lnSpc>
              <a:spcBef>
                <a:spcPts val="1000"/>
              </a:spcBef>
              <a:buFont typeface="Arial" panose="020B0604020202020204" pitchFamily="34" charset="0"/>
              <a:buNone/>
            </a:pPr>
            <a:r>
              <a:rPr lang="en-US" altLang="en-US" sz="2800" b="1">
                <a:solidFill>
                  <a:srgbClr val="006DA7"/>
                </a:solidFill>
                <a:latin typeface="Verdana" panose="020B0604030504040204" pitchFamily="34" charset="0"/>
              </a:rPr>
              <a:t>ISO/IEC JTC 1 JETI</a:t>
            </a:r>
          </a:p>
          <a:p>
            <a:pPr algn="ctr" defTabSz="914400" eaLnBrk="1" hangingPunct="1">
              <a:lnSpc>
                <a:spcPct val="90000"/>
              </a:lnSpc>
              <a:spcBef>
                <a:spcPts val="1000"/>
              </a:spcBef>
              <a:buFont typeface="Arial" panose="020B0604020202020204" pitchFamily="34" charset="0"/>
              <a:buNone/>
            </a:pPr>
            <a:r>
              <a:rPr lang="en-US" altLang="en-US" sz="2800" b="1">
                <a:solidFill>
                  <a:srgbClr val="006DA7"/>
                </a:solidFill>
                <a:latin typeface="Verdana" panose="020B0604030504040204" pitchFamily="34" charset="0"/>
              </a:rPr>
              <a:t>Huawei Technologies</a:t>
            </a:r>
          </a:p>
        </p:txBody>
      </p:sp>
      <p:pic>
        <p:nvPicPr>
          <p:cNvPr id="8216" name="pasted-image.png"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8100" y="4652963"/>
            <a:ext cx="17526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5B5BD954-B87C-4CF4-8F22-32CC54DD1912}" type="slidenum">
              <a:rPr lang="en-US" altLang="en-US">
                <a:solidFill>
                  <a:srgbClr val="000000"/>
                </a:solidFill>
                <a:latin typeface="Verdana" charset="0"/>
              </a:rPr>
              <a:pPr>
                <a:buFont typeface="Times New Roman" charset="0"/>
                <a:buNone/>
                <a:defRPr/>
              </a:pPr>
              <a:t>10</a:t>
            </a:fld>
            <a:r>
              <a:rPr lang="en-US" altLang="en-US">
                <a:solidFill>
                  <a:srgbClr val="000000"/>
                </a:solidFill>
                <a:latin typeface="Verdana" charset="0"/>
              </a:rPr>
              <a:t> | </a:t>
            </a:r>
          </a:p>
        </p:txBody>
      </p:sp>
      <p:sp>
        <p:nvSpPr>
          <p:cNvPr id="17411"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Definition</a:t>
            </a:r>
          </a:p>
        </p:txBody>
      </p:sp>
      <p:sp>
        <p:nvSpPr>
          <p:cNvPr id="17412" name="Content Placeholder 4"/>
          <p:cNvSpPr>
            <a:spLocks noGrp="1"/>
          </p:cNvSpPr>
          <p:nvPr>
            <p:ph sz="half" idx="12"/>
          </p:nvPr>
        </p:nvSpPr>
        <p:spPr>
          <a:xfrm>
            <a:off x="2565400" y="1377950"/>
            <a:ext cx="9290050" cy="4608513"/>
          </a:xfrm>
        </p:spPr>
        <p:txBody>
          <a:bodyPr/>
          <a:lstStyle/>
          <a:p>
            <a:pPr marL="0" indent="0" eaLnBrk="1" hangingPunct="1">
              <a:lnSpc>
                <a:spcPct val="104000"/>
              </a:lnSpc>
              <a:buClr>
                <a:srgbClr val="0072A8"/>
              </a:buClr>
              <a:buSzPct val="110000"/>
            </a:pPr>
            <a:r>
              <a:rPr lang="en-US" altLang="en-US" sz="2000" smtClean="0">
                <a:latin typeface="Verdana" panose="020B0604030504040204" pitchFamily="34" charset="0"/>
                <a:ea typeface="Verdana" panose="020B0604030504040204" pitchFamily="34" charset="0"/>
                <a:cs typeface="Verdana" panose="020B0604030504040204" pitchFamily="34" charset="0"/>
              </a:rPr>
              <a:t>Artificial intelligence (AI) is intelligence exhibited by machines. In computer science, the field of AI research defines itself as the study of "intelligent agents”</a:t>
            </a:r>
          </a:p>
          <a:p>
            <a:pPr marL="0" indent="0" eaLnBrk="1" hangingPunct="1">
              <a:lnSpc>
                <a:spcPct val="104000"/>
              </a:lnSpc>
              <a:buClr>
                <a:srgbClr val="0072A8"/>
              </a:buClr>
              <a:buSzPct val="110000"/>
            </a:pPr>
            <a:endParaRPr lang="en-US" altLang="en-US" sz="1800" smtClean="0">
              <a:latin typeface="Verdana" panose="020B0604030504040204" pitchFamily="34" charset="0"/>
              <a:ea typeface="Verdana" panose="020B0604030504040204" pitchFamily="34" charset="0"/>
              <a:cs typeface="Verdana" panose="020B0604030504040204" pitchFamily="34" charset="0"/>
            </a:endParaRPr>
          </a:p>
          <a:p>
            <a:pPr marL="0" indent="0" eaLnBrk="1" hangingPunct="1">
              <a:lnSpc>
                <a:spcPct val="104000"/>
              </a:lnSpc>
              <a:buClr>
                <a:srgbClr val="0072A8"/>
              </a:buClr>
              <a:buSzPct val="110000"/>
            </a:pPr>
            <a:r>
              <a:rPr lang="en-US" altLang="en-US" sz="2000" smtClean="0">
                <a:latin typeface="Verdana" panose="020B0604030504040204" pitchFamily="34" charset="0"/>
                <a:ea typeface="Verdana" panose="020B0604030504040204" pitchFamily="34" charset="0"/>
                <a:cs typeface="Verdana" panose="020B0604030504040204" pitchFamily="34" charset="0"/>
              </a:rPr>
              <a:t>Artificial intelligence is technology that appears to emulate human performance typically by learning, coming to its own conclusions, appearing to understand complex content, engaging in natural dialogs with people.</a:t>
            </a:r>
          </a:p>
          <a:p>
            <a:pPr marL="0" indent="0" eaLnBrk="1" hangingPunct="1">
              <a:lnSpc>
                <a:spcPct val="104000"/>
              </a:lnSpc>
              <a:buClr>
                <a:srgbClr val="0072A8"/>
              </a:buClr>
              <a:buSzPct val="110000"/>
            </a:pPr>
            <a:endParaRPr lang="en-US" altLang="en-US" sz="800" smtClean="0">
              <a:latin typeface="Verdana" panose="020B0604030504040204" pitchFamily="34" charset="0"/>
              <a:ea typeface="Verdana" panose="020B0604030504040204" pitchFamily="34" charset="0"/>
              <a:cs typeface="Verdana" panose="020B0604030504040204" pitchFamily="34" charset="0"/>
            </a:endParaRPr>
          </a:p>
          <a:p>
            <a:pPr marL="0" indent="0" eaLnBrk="1" hangingPunct="1">
              <a:lnSpc>
                <a:spcPct val="104000"/>
              </a:lnSpc>
              <a:buClr>
                <a:srgbClr val="0072A8"/>
              </a:buClr>
              <a:buSzPct val="110000"/>
            </a:pPr>
            <a:r>
              <a:rPr lang="en-US" altLang="en-US" sz="2000" smtClean="0">
                <a:latin typeface="Verdana" panose="020B0604030504040204" pitchFamily="34" charset="0"/>
                <a:ea typeface="Verdana" panose="020B0604030504040204" pitchFamily="34" charset="0"/>
                <a:cs typeface="Verdana" panose="020B0604030504040204" pitchFamily="34" charset="0"/>
              </a:rPr>
              <a:t>The capability of a functional unit to perform functions that are generally associated with human intelligence such as reasoning and learning. (ISO/IEC 2382-28:1995)</a:t>
            </a:r>
          </a:p>
        </p:txBody>
      </p:sp>
      <p:pic>
        <p:nvPicPr>
          <p:cNvPr id="17413" name="pasted-image.png"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938" y="1377950"/>
            <a:ext cx="1257300" cy="1403350"/>
          </a:xfrm>
          <a:prstGeom prst="rect">
            <a:avLst/>
          </a:prstGeom>
          <a:noFill/>
          <a:ln>
            <a:noFill/>
          </a:ln>
          <a:effectLst>
            <a:outerShdw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74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359150"/>
            <a:ext cx="21605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25" y="4752975"/>
            <a:ext cx="19351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EF477BF7-5284-451C-A85A-26FBF543930E}" type="slidenum">
              <a:rPr lang="en-US" altLang="en-US">
                <a:solidFill>
                  <a:srgbClr val="000000"/>
                </a:solidFill>
                <a:latin typeface="Verdana" charset="0"/>
              </a:rPr>
              <a:pPr>
                <a:buFont typeface="Times New Roman" charset="0"/>
                <a:buNone/>
                <a:defRPr/>
              </a:pPr>
              <a:t>11</a:t>
            </a:fld>
            <a:r>
              <a:rPr lang="en-US" altLang="en-US">
                <a:solidFill>
                  <a:srgbClr val="000000"/>
                </a:solidFill>
                <a:latin typeface="Verdana" charset="0"/>
              </a:rPr>
              <a:t> | </a:t>
            </a:r>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333375"/>
            <a:ext cx="949325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https://blogs.nvidia.com/blog/2016/07/29/whats-difference-artificial-intelligence-machine-learning-deep-learning-ai/"/>
          <p:cNvSpPr txBox="1">
            <a:spLocks noChangeArrowheads="1"/>
          </p:cNvSpPr>
          <p:nvPr/>
        </p:nvSpPr>
        <p:spPr bwMode="auto">
          <a:xfrm>
            <a:off x="1485900" y="5688013"/>
            <a:ext cx="64992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none" lIns="33866" tIns="33866" rIns="33866" bIns="33866" anchor="ctr">
            <a:spAutoFit/>
          </a:bodyPr>
          <a:lstStyle/>
          <a:p>
            <a:r>
              <a:rPr lang="en-US" altLang="en-US" sz="1000" i="1">
                <a:solidFill>
                  <a:schemeClr val="tx1"/>
                </a:solidFill>
                <a:latin typeface="Helvetica Neue"/>
                <a:ea typeface="Helvetica Neue"/>
                <a:cs typeface="Helvetica Neue"/>
                <a:sym typeface="Helvetica Neue"/>
              </a:rPr>
              <a:t>https://blogs.nvidia.com/blog/2016/07/29/whats-difference-artificial-intelligence-machine-learning-deep-learning-ai</a:t>
            </a:r>
            <a:r>
              <a:rPr lang="en-US" altLang="en-US" sz="1000" i="1">
                <a:latin typeface="Helvetica Neue"/>
                <a:ea typeface="Helvetica Neue"/>
                <a:cs typeface="Helvetica Neue"/>
                <a:sym typeface="Helvetica Neue"/>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dirty="0" err="1">
                <a:solidFill>
                  <a:srgbClr val="000000"/>
                </a:solidFill>
                <a:latin typeface="Verdana" charset="0"/>
              </a:rPr>
              <a:t>Pg</a:t>
            </a:r>
            <a:r>
              <a:rPr lang="en-US" altLang="en-US" dirty="0">
                <a:solidFill>
                  <a:srgbClr val="000000"/>
                </a:solidFill>
                <a:latin typeface="Verdana" charset="0"/>
              </a:rPr>
              <a:t>  </a:t>
            </a:r>
            <a:fld id="{0619B13F-7114-444D-98BB-2D117328DA27}" type="slidenum">
              <a:rPr lang="en-US" altLang="en-US">
                <a:solidFill>
                  <a:srgbClr val="000000"/>
                </a:solidFill>
                <a:latin typeface="Verdana" charset="0"/>
              </a:rPr>
              <a:pPr>
                <a:buFont typeface="Times New Roman" charset="0"/>
                <a:buNone/>
                <a:defRPr/>
              </a:pPr>
              <a:t>12</a:t>
            </a:fld>
            <a:r>
              <a:rPr lang="en-US" altLang="en-US" dirty="0">
                <a:solidFill>
                  <a:srgbClr val="000000"/>
                </a:solidFill>
                <a:latin typeface="Verdana" charset="0"/>
              </a:rPr>
              <a:t> | </a:t>
            </a:r>
          </a:p>
        </p:txBody>
      </p:sp>
      <p:sp>
        <p:nvSpPr>
          <p:cNvPr id="19459"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Why Standardization?</a:t>
            </a:r>
          </a:p>
        </p:txBody>
      </p:sp>
      <p:sp>
        <p:nvSpPr>
          <p:cNvPr id="19460" name="Content Placeholder 4"/>
          <p:cNvSpPr>
            <a:spLocks noGrp="1"/>
          </p:cNvSpPr>
          <p:nvPr>
            <p:ph sz="half" idx="12"/>
          </p:nvPr>
        </p:nvSpPr>
        <p:spPr>
          <a:xfrm>
            <a:off x="549275" y="1412875"/>
            <a:ext cx="11026775" cy="4608513"/>
          </a:xfrm>
        </p:spPr>
        <p:txBody>
          <a:bodyPr/>
          <a:lstStyle/>
          <a:p>
            <a:pPr eaLnBrk="1" hangingPunct="1">
              <a:lnSpc>
                <a:spcPct val="104000"/>
              </a:lnSpc>
              <a:buClr>
                <a:srgbClr val="0072A8"/>
              </a:buClr>
              <a:buSzPct val="110000"/>
              <a:buFont typeface="Arial" panose="020B0604020202020204" pitchFamily="34" charset="0"/>
              <a:buChar char="•"/>
            </a:pPr>
            <a:r>
              <a:rPr lang="en-US" altLang="en-US" sz="1900" dirty="0" smtClean="0">
                <a:latin typeface="Verdana" panose="020B0604030504040204" pitchFamily="34" charset="0"/>
                <a:ea typeface="Verdana" panose="020B0604030504040204" pitchFamily="34" charset="0"/>
                <a:cs typeface="Verdana" panose="020B0604030504040204" pitchFamily="34" charset="0"/>
              </a:rPr>
              <a:t>While AI has been around for many years  with active research and development over the last 10 years, we have seen an increase in the number of products and services implementing AI effectively, which has led to an increase of interest by new/existing organizations to look into standardization of AI.</a:t>
            </a:r>
          </a:p>
          <a:p>
            <a:pPr eaLnBrk="1" hangingPunct="1">
              <a:lnSpc>
                <a:spcPct val="104000"/>
              </a:lnSpc>
              <a:buClr>
                <a:srgbClr val="0072A8"/>
              </a:buClr>
              <a:buSzPct val="110000"/>
              <a:buFont typeface="Arial" panose="020B0604020202020204" pitchFamily="34" charset="0"/>
              <a:buChar char="•"/>
            </a:pPr>
            <a:r>
              <a:rPr lang="en-US" altLang="en-US" sz="1900" dirty="0" smtClean="0">
                <a:latin typeface="Verdana" panose="020B0604030504040204" pitchFamily="34" charset="0"/>
                <a:ea typeface="Verdana" panose="020B0604030504040204" pitchFamily="34" charset="0"/>
                <a:cs typeface="Verdana" panose="020B0604030504040204" pitchFamily="34" charset="0"/>
              </a:rPr>
              <a:t>Countries and regulators have begun taking an interest in many aspects of AI with an increase in the application of AI into a wider set of domains and the possibility of new regulation.</a:t>
            </a:r>
          </a:p>
          <a:p>
            <a:pPr eaLnBrk="1" hangingPunct="1">
              <a:lnSpc>
                <a:spcPct val="104000"/>
              </a:lnSpc>
              <a:buClr>
                <a:srgbClr val="0072A8"/>
              </a:buClr>
              <a:buSzPct val="110000"/>
              <a:buFont typeface="Arial" panose="020B0604020202020204" pitchFamily="34" charset="0"/>
              <a:buChar char="•"/>
            </a:pPr>
            <a:r>
              <a:rPr lang="en-US" altLang="en-US" sz="1900" dirty="0" smtClean="0">
                <a:latin typeface="Verdana" panose="020B0604030504040204" pitchFamily="34" charset="0"/>
                <a:ea typeface="Verdana" panose="020B0604030504040204" pitchFamily="34" charset="0"/>
                <a:cs typeface="Verdana" panose="020B0604030504040204" pitchFamily="34" charset="0"/>
              </a:rPr>
              <a:t>There is a need for standards to facilitate communication about Artificial Intelligence, to enable acceptance of approaches and concepts that support future development and to address the interests and concerns of governments and society.</a:t>
            </a:r>
          </a:p>
          <a:p>
            <a:pPr eaLnBrk="1" hangingPunct="1">
              <a:lnSpc>
                <a:spcPct val="104000"/>
              </a:lnSpc>
              <a:buClr>
                <a:srgbClr val="0072A8"/>
              </a:buClr>
              <a:buSzPct val="110000"/>
              <a:buFont typeface="Arial" panose="020B0604020202020204" pitchFamily="34" charset="0"/>
              <a:buChar char="•"/>
            </a:pPr>
            <a:r>
              <a:rPr lang="en-US" altLang="en-US" sz="1900" dirty="0" smtClean="0">
                <a:latin typeface="Verdana" panose="020B0604030504040204" pitchFamily="34" charset="0"/>
                <a:ea typeface="Verdana" panose="020B0604030504040204" pitchFamily="34" charset="0"/>
                <a:cs typeface="Verdana" panose="020B0604030504040204" pitchFamily="34" charset="0"/>
              </a:rPr>
              <a:t>Standards provide requirements, specifications, guidelines, or characteristics that can be used consistently to ensure that AI technologies meet critical objectives for functionality and interoperability, and that they perform reliably and safely.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838200" y="1417638"/>
            <a:ext cx="5184775" cy="4603750"/>
          </a:xfrm>
        </p:spPr>
        <p:txBody>
          <a:bodyPr/>
          <a:lstStyle/>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Domains</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Software engineering</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Performance</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Metrics</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Safety</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Usability</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Interoperability</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Security</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Privacy</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Traceability</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Risk Analysis</a:t>
            </a:r>
          </a:p>
          <a:p>
            <a:pPr eaLnBrk="1" hangingPunct="1">
              <a:lnSpc>
                <a:spcPct val="104000"/>
              </a:lnSpc>
              <a:spcAft>
                <a:spcPts val="600"/>
              </a:spcAft>
              <a:buClr>
                <a:srgbClr val="0070C0"/>
              </a:buClr>
              <a:buSzPct val="110000"/>
              <a:buFont typeface="Arial" panose="020B0604020202020204" pitchFamily="34" charset="0"/>
              <a:buChar char="•"/>
            </a:pPr>
            <a:r>
              <a:rPr lang="en-US" altLang="en-US" sz="2000" b="1" smtClean="0">
                <a:solidFill>
                  <a:srgbClr val="404040"/>
                </a:solidFill>
                <a:latin typeface="Verdana" panose="020B0604030504040204" pitchFamily="34" charset="0"/>
                <a:ea typeface="Verdana" panose="020B0604030504040204" pitchFamily="34" charset="0"/>
                <a:cs typeface="Verdana" panose="020B0604030504040204" pitchFamily="34" charset="0"/>
              </a:rPr>
              <a:t>Ethics </a:t>
            </a:r>
          </a:p>
          <a:p>
            <a:pPr eaLnBrk="1" hangingPunct="1">
              <a:lnSpc>
                <a:spcPct val="104000"/>
              </a:lnSpc>
              <a:buClr>
                <a:srgbClr val="0070C0"/>
              </a:buClr>
              <a:buSzPct val="110000"/>
            </a:pPr>
            <a:endParaRPr lang="en-US" altLang="en-US" smtClean="0">
              <a:latin typeface="Verdana" panose="020B0604030504040204" pitchFamily="34" charset="0"/>
              <a:ea typeface="Verdana" panose="020B0604030504040204" pitchFamily="34" charset="0"/>
              <a:cs typeface="Verdana" panose="020B0604030504040204" pitchFamily="34" charset="0"/>
            </a:endParaRPr>
          </a:p>
          <a:p>
            <a:pPr eaLnBrk="1" hangingPunct="1">
              <a:lnSpc>
                <a:spcPct val="104000"/>
              </a:lnSpc>
              <a:buClr>
                <a:srgbClr val="0070C0"/>
              </a:buClr>
              <a:buSzPct val="110000"/>
            </a:pPr>
            <a:endParaRPr lang="en-US" altLang="en-US" smtClean="0">
              <a:latin typeface="Verdana" panose="020B0604030504040204" pitchFamily="34" charset="0"/>
              <a:ea typeface="Verdana" panose="020B0604030504040204" pitchFamily="34" charset="0"/>
              <a:cs typeface="Verdana" panose="020B0604030504040204" pitchFamily="34" charset="0"/>
            </a:endParaRPr>
          </a:p>
          <a:p>
            <a:pPr eaLnBrk="1" hangingPunct="1">
              <a:lnSpc>
                <a:spcPct val="104000"/>
              </a:lnSpc>
              <a:buClr>
                <a:srgbClr val="0070C0"/>
              </a:buClr>
              <a:buSzPct val="110000"/>
            </a:pPr>
            <a:r>
              <a:rPr lang="en-US" altLang="en-US" smtClean="0">
                <a:latin typeface="Verdana" panose="020B0604030504040204" pitchFamily="34" charset="0"/>
                <a:ea typeface="Verdana" panose="020B0604030504040204" pitchFamily="34" charset="0"/>
                <a:cs typeface="Verdana" panose="020B0604030504040204" pitchFamily="34" charset="0"/>
              </a:rPr>
              <a:t>Add image here </a:t>
            </a:r>
          </a:p>
          <a:p>
            <a:endParaRPr lang="en-US" altLang="en-US" smtClean="0">
              <a:latin typeface="Verdana" panose="020B0604030504040204" pitchFamily="34" charset="0"/>
              <a:ea typeface="Verdana" panose="020B0604030504040204" pitchFamily="34" charset="0"/>
              <a:cs typeface="Verdana" panose="020B0604030504040204" pitchFamily="34" charset="0"/>
            </a:endParaRPr>
          </a:p>
        </p:txBody>
      </p:sp>
      <p:sp>
        <p:nvSpPr>
          <p:cNvPr id="13315"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5F5E2A32-C749-4B9E-AA04-ACE2CD7EB094}" type="slidenum">
              <a:rPr lang="en-US" altLang="en-US">
                <a:solidFill>
                  <a:srgbClr val="000000"/>
                </a:solidFill>
                <a:latin typeface="Verdana" charset="0"/>
              </a:rPr>
              <a:pPr>
                <a:buFont typeface="Times New Roman" charset="0"/>
                <a:buNone/>
                <a:defRPr/>
              </a:pPr>
              <a:t>13</a:t>
            </a:fld>
            <a:r>
              <a:rPr lang="en-US" altLang="en-US">
                <a:solidFill>
                  <a:srgbClr val="000000"/>
                </a:solidFill>
                <a:latin typeface="Verdana" charset="0"/>
              </a:rPr>
              <a:t> | </a:t>
            </a:r>
          </a:p>
        </p:txBody>
      </p:sp>
      <p:sp>
        <p:nvSpPr>
          <p:cNvPr id="20484" name="Content Placeholder 3"/>
          <p:cNvSpPr>
            <a:spLocks noGrp="1"/>
          </p:cNvSpPr>
          <p:nvPr>
            <p:ph idx="11"/>
          </p:nvPr>
        </p:nvSpPr>
        <p:spPr>
          <a:xfrm>
            <a:off x="693738" y="620713"/>
            <a:ext cx="10882312"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The Area of Standardization</a:t>
            </a:r>
          </a:p>
        </p:txBody>
      </p:sp>
      <p:pic>
        <p:nvPicPr>
          <p:cNvPr id="20485" name="pasted-image.png"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4913" y="1708150"/>
            <a:ext cx="6470650"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dirty="0" err="1">
                <a:solidFill>
                  <a:srgbClr val="000000"/>
                </a:solidFill>
                <a:latin typeface="Verdana" charset="0"/>
              </a:rPr>
              <a:t>Pg</a:t>
            </a:r>
            <a:r>
              <a:rPr lang="en-US" altLang="en-US" dirty="0">
                <a:solidFill>
                  <a:srgbClr val="000000"/>
                </a:solidFill>
                <a:latin typeface="Verdana" charset="0"/>
              </a:rPr>
              <a:t>  </a:t>
            </a:r>
            <a:fld id="{0082558E-AC4C-412E-A10D-7B5CCCC9F668}" type="slidenum">
              <a:rPr lang="en-US" altLang="en-US">
                <a:solidFill>
                  <a:srgbClr val="000000"/>
                </a:solidFill>
                <a:latin typeface="Verdana" charset="0"/>
              </a:rPr>
              <a:pPr>
                <a:buFont typeface="Times New Roman" charset="0"/>
                <a:buNone/>
                <a:defRPr/>
              </a:pPr>
              <a:t>14</a:t>
            </a:fld>
            <a:r>
              <a:rPr lang="en-US" altLang="en-US" dirty="0">
                <a:solidFill>
                  <a:srgbClr val="000000"/>
                </a:solidFill>
                <a:latin typeface="Verdana" charset="0"/>
              </a:rPr>
              <a:t> | </a:t>
            </a:r>
          </a:p>
        </p:txBody>
      </p:sp>
      <p:sp>
        <p:nvSpPr>
          <p:cNvPr id="21507"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New Initiatives on AI in JTC 1</a:t>
            </a:r>
          </a:p>
        </p:txBody>
      </p:sp>
      <p:sp>
        <p:nvSpPr>
          <p:cNvPr id="21508" name="Content Placeholder 4"/>
          <p:cNvSpPr>
            <a:spLocks noGrp="1"/>
          </p:cNvSpPr>
          <p:nvPr>
            <p:ph sz="half" idx="12"/>
          </p:nvPr>
        </p:nvSpPr>
        <p:spPr>
          <a:xfrm>
            <a:off x="549275" y="1412875"/>
            <a:ext cx="11026775" cy="4608513"/>
          </a:xfrm>
        </p:spPr>
        <p:txBody>
          <a:bodyPr/>
          <a:lstStyle/>
          <a:p>
            <a:pPr eaLnBrk="1" hangingPunct="1">
              <a:lnSpc>
                <a:spcPct val="104000"/>
              </a:lnSpc>
              <a:buClr>
                <a:srgbClr val="0072A8"/>
              </a:buClr>
              <a:buSzPct val="110000"/>
              <a:buFont typeface="Arial" panose="020B0604020202020204" pitchFamily="34" charset="0"/>
              <a:buChar char="•"/>
            </a:pPr>
            <a:r>
              <a:rPr lang="en-US" altLang="en-US" sz="2200" dirty="0" smtClean="0">
                <a:latin typeface="Verdana" panose="020B0604030504040204" pitchFamily="34" charset="0"/>
                <a:ea typeface="Verdana" panose="020B0604030504040204" pitchFamily="34" charset="0"/>
                <a:cs typeface="Verdana" panose="020B0604030504040204" pitchFamily="34" charset="0"/>
              </a:rPr>
              <a:t>New AI initiatives in JTC 1/SC7 (SG Autonomous Systems and Ambient Intelligence Environment Engineering), SC34 (AI investigation), SC36 (AI investigation), SC40 (governance of AI/AS), and WG9 (data analytics).</a:t>
            </a:r>
          </a:p>
          <a:p>
            <a:pPr eaLnBrk="1" hangingPunct="1">
              <a:lnSpc>
                <a:spcPct val="104000"/>
              </a:lnSpc>
              <a:buClr>
                <a:srgbClr val="0072A8"/>
              </a:buClr>
              <a:buSzPct val="110000"/>
              <a:buFont typeface="Arial" panose="020B0604020202020204" pitchFamily="34" charset="0"/>
              <a:buChar char="•"/>
            </a:pPr>
            <a:r>
              <a:rPr lang="en-US" altLang="en-US" sz="2200" dirty="0" smtClean="0">
                <a:latin typeface="Verdana" panose="020B0604030504040204" pitchFamily="34" charset="0"/>
                <a:ea typeface="Verdana" panose="020B0604030504040204" pitchFamily="34" charset="0"/>
                <a:cs typeface="Verdana" panose="020B0604030504040204" pitchFamily="34" charset="0"/>
              </a:rPr>
              <a:t>NWIP ballot on “AI Concepts and Terminology” (NP 22989).</a:t>
            </a:r>
          </a:p>
          <a:p>
            <a:pPr eaLnBrk="1" hangingPunct="1">
              <a:lnSpc>
                <a:spcPct val="104000"/>
              </a:lnSpc>
              <a:buClr>
                <a:srgbClr val="0072A8"/>
              </a:buClr>
              <a:buSzPct val="110000"/>
              <a:buFont typeface="Arial" panose="020B0604020202020204" pitchFamily="34" charset="0"/>
              <a:buChar char="•"/>
            </a:pPr>
            <a:r>
              <a:rPr lang="en-US" altLang="en-US" sz="2200" dirty="0" smtClean="0">
                <a:latin typeface="Verdana" panose="020B0604030504040204" pitchFamily="34" charset="0"/>
                <a:ea typeface="Verdana" panose="020B0604030504040204" pitchFamily="34" charset="0"/>
                <a:cs typeface="Verdana" panose="020B0604030504040204" pitchFamily="34" charset="0"/>
              </a:rPr>
              <a:t>USNB has proposed JTC 1 the establishment of a Systems Integration entity in the form of a new Subcommittee on the Artificial Intelligence with initial focuses on Foundational Standards, Big Data, AI Computational Methods, Trustworthiness, and AI Societal Concerns.</a:t>
            </a:r>
          </a:p>
          <a:p>
            <a:pPr eaLnBrk="1" hangingPunct="1">
              <a:lnSpc>
                <a:spcPct val="104000"/>
              </a:lnSpc>
              <a:buClr>
                <a:srgbClr val="0072A8"/>
              </a:buClr>
              <a:buSzPct val="110000"/>
              <a:buFont typeface="Arial" panose="020B0604020202020204" pitchFamily="34" charset="0"/>
              <a:buChar char="•"/>
            </a:pPr>
            <a:r>
              <a:rPr lang="en-US" altLang="en-US" sz="2200" dirty="0" smtClean="0">
                <a:latin typeface="Verdana" panose="020B0604030504040204" pitchFamily="34" charset="0"/>
                <a:ea typeface="Verdana" panose="020B0604030504040204" pitchFamily="34" charset="0"/>
                <a:cs typeface="Verdana" panose="020B0604030504040204" pitchFamily="34" charset="0"/>
              </a:rPr>
              <a:t>The new SC serves as the focus and proponent for JTC 1's standardization program on Artificial Intelligence, and provides guidance to JTC 1, IEC, and ISO committees developing Artificial Intelligence applications.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dirty="0" err="1">
                <a:solidFill>
                  <a:srgbClr val="000000"/>
                </a:solidFill>
                <a:latin typeface="Verdana" charset="0"/>
              </a:rPr>
              <a:t>Pg</a:t>
            </a:r>
            <a:r>
              <a:rPr lang="en-US" altLang="en-US" dirty="0">
                <a:solidFill>
                  <a:srgbClr val="000000"/>
                </a:solidFill>
                <a:latin typeface="Verdana" charset="0"/>
              </a:rPr>
              <a:t>  </a:t>
            </a:r>
            <a:fld id="{EC5C32B8-C44F-4945-97EC-EADA1372F613}" type="slidenum">
              <a:rPr lang="en-US" altLang="en-US">
                <a:solidFill>
                  <a:srgbClr val="000000"/>
                </a:solidFill>
                <a:latin typeface="Verdana" charset="0"/>
              </a:rPr>
              <a:pPr>
                <a:buFont typeface="Times New Roman" charset="0"/>
                <a:buNone/>
                <a:defRPr/>
              </a:pPr>
              <a:t>15</a:t>
            </a:fld>
            <a:r>
              <a:rPr lang="en-US" altLang="en-US" dirty="0">
                <a:solidFill>
                  <a:srgbClr val="000000"/>
                </a:solidFill>
                <a:latin typeface="Verdana" charset="0"/>
              </a:rPr>
              <a:t> | </a:t>
            </a:r>
          </a:p>
        </p:txBody>
      </p:sp>
      <p:sp>
        <p:nvSpPr>
          <p:cNvPr id="22531"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Other Related Activities</a:t>
            </a:r>
          </a:p>
        </p:txBody>
      </p:sp>
      <p:sp>
        <p:nvSpPr>
          <p:cNvPr id="22532" name="Content Placeholder 4"/>
          <p:cNvSpPr>
            <a:spLocks noGrp="1"/>
          </p:cNvSpPr>
          <p:nvPr>
            <p:ph sz="half" idx="12"/>
          </p:nvPr>
        </p:nvSpPr>
        <p:spPr>
          <a:xfrm>
            <a:off x="549275" y="1412875"/>
            <a:ext cx="11026775" cy="4608513"/>
          </a:xfrm>
        </p:spPr>
        <p:txBody>
          <a:bodyPr/>
          <a:lstStyle/>
          <a:p>
            <a:pPr eaLnBrk="1" hangingPunct="1">
              <a:lnSpc>
                <a:spcPct val="104000"/>
              </a:lnSpc>
              <a:buClr>
                <a:srgbClr val="0072A8"/>
              </a:buClr>
              <a:buSzPct val="110000"/>
              <a:buFont typeface="Arial" panose="020B0604020202020204" pitchFamily="34" charset="0"/>
              <a:buChar char="•"/>
            </a:pPr>
            <a:r>
              <a:rPr lang="en-US" altLang="en-US" sz="2300" dirty="0" smtClean="0">
                <a:latin typeface="Verdana" panose="020B0604030504040204" pitchFamily="34" charset="0"/>
                <a:ea typeface="Verdana" panose="020B0604030504040204" pitchFamily="34" charset="0"/>
                <a:cs typeface="Verdana" panose="020B0604030504040204" pitchFamily="34" charset="0"/>
              </a:rPr>
              <a:t>ISO/IEC: Published the standards for vocabulary on Artificial Intelligence (ISO/IEC 2382:2015, formerly ISO/IEC 2382:1995) which will be basis of AI standards.</a:t>
            </a:r>
          </a:p>
          <a:p>
            <a:pPr eaLnBrk="1" hangingPunct="1">
              <a:lnSpc>
                <a:spcPct val="104000"/>
              </a:lnSpc>
              <a:buClr>
                <a:srgbClr val="0072A8"/>
              </a:buClr>
              <a:buSzPct val="110000"/>
              <a:buFont typeface="Arial" panose="020B0604020202020204" pitchFamily="34" charset="0"/>
              <a:buChar char="•"/>
            </a:pPr>
            <a:r>
              <a:rPr lang="en-US" altLang="en-US" sz="2300" dirty="0" smtClean="0">
                <a:latin typeface="Verdana" panose="020B0604030504040204" pitchFamily="34" charset="0"/>
                <a:ea typeface="Verdana" panose="020B0604030504040204" pitchFamily="34" charset="0"/>
                <a:cs typeface="Verdana" panose="020B0604030504040204" pitchFamily="34" charset="0"/>
              </a:rPr>
              <a:t>IEC Market Strategy Board (MSB) is developing a new white paper titled "Application of Artificial Intelligence (AI) across Vertical Industries"</a:t>
            </a:r>
          </a:p>
          <a:p>
            <a:pPr eaLnBrk="1" hangingPunct="1">
              <a:lnSpc>
                <a:spcPct val="104000"/>
              </a:lnSpc>
              <a:buClr>
                <a:srgbClr val="0072A8"/>
              </a:buClr>
              <a:buSzPct val="110000"/>
              <a:buFont typeface="Arial" panose="020B0604020202020204" pitchFamily="34" charset="0"/>
              <a:buChar char="•"/>
            </a:pPr>
            <a:r>
              <a:rPr lang="en-US" altLang="en-US" sz="2300" dirty="0" smtClean="0">
                <a:latin typeface="Verdana" panose="020B0604030504040204" pitchFamily="34" charset="0"/>
                <a:ea typeface="Verdana" panose="020B0604030504040204" pitchFamily="34" charset="0"/>
                <a:cs typeface="Verdana" panose="020B0604030504040204" pitchFamily="34" charset="0"/>
              </a:rPr>
              <a:t>IEEE: The IEEE Global Initiative for Ethical Considerations in AI/AS; IEEE Symbiotic Autonomous Systems Initiative.</a:t>
            </a:r>
          </a:p>
          <a:p>
            <a:pPr eaLnBrk="1" hangingPunct="1">
              <a:lnSpc>
                <a:spcPct val="104000"/>
              </a:lnSpc>
              <a:buClr>
                <a:srgbClr val="0072A8"/>
              </a:buClr>
              <a:buSzPct val="110000"/>
              <a:buFont typeface="Arial" panose="020B0604020202020204" pitchFamily="34" charset="0"/>
              <a:buChar char="•"/>
            </a:pPr>
            <a:r>
              <a:rPr lang="en-US" altLang="en-US" sz="2300" dirty="0" smtClean="0">
                <a:latin typeface="Verdana" panose="020B0604030504040204" pitchFamily="34" charset="0"/>
                <a:ea typeface="Verdana" panose="020B0604030504040204" pitchFamily="34" charset="0"/>
                <a:cs typeface="Verdana" panose="020B0604030504040204" pitchFamily="34" charset="0"/>
              </a:rPr>
              <a:t>ITU-T: Studies on “Artificial Intelligence and Internet of Things” (ITU-T Y.AI4SC) and “Requirements of machine learning based </a:t>
            </a:r>
            <a:r>
              <a:rPr lang="en-US" altLang="en-US" sz="2300" dirty="0" err="1" smtClean="0">
                <a:latin typeface="Verdana" panose="020B0604030504040204" pitchFamily="34" charset="0"/>
                <a:ea typeface="Verdana" panose="020B0604030504040204" pitchFamily="34" charset="0"/>
                <a:cs typeface="Verdana" panose="020B0604030504040204" pitchFamily="34" charset="0"/>
              </a:rPr>
              <a:t>QoS</a:t>
            </a:r>
            <a:r>
              <a:rPr lang="en-US" altLang="en-US" sz="2300" dirty="0" smtClean="0">
                <a:latin typeface="Verdana" panose="020B0604030504040204" pitchFamily="34" charset="0"/>
                <a:ea typeface="Verdana" panose="020B0604030504040204" pitchFamily="34" charset="0"/>
                <a:cs typeface="Verdana" panose="020B0604030504040204" pitchFamily="34" charset="0"/>
              </a:rPr>
              <a:t> assurance for IMT-2020” (ITU-T </a:t>
            </a:r>
            <a:r>
              <a:rPr lang="en-US" altLang="en-US" sz="2300" dirty="0" err="1" smtClean="0">
                <a:latin typeface="Verdana" panose="020B0604030504040204" pitchFamily="34" charset="0"/>
                <a:ea typeface="Verdana" panose="020B0604030504040204" pitchFamily="34" charset="0"/>
                <a:cs typeface="Verdana" panose="020B0604030504040204" pitchFamily="34" charset="0"/>
              </a:rPr>
              <a:t>Y.qos</a:t>
            </a:r>
            <a:r>
              <a:rPr lang="en-US" altLang="en-US" sz="2300" dirty="0" smtClean="0">
                <a:latin typeface="Verdana" panose="020B0604030504040204" pitchFamily="34" charset="0"/>
                <a:ea typeface="Verdana" panose="020B0604030504040204" pitchFamily="34" charset="0"/>
                <a:cs typeface="Verdana" panose="020B0604030504040204" pitchFamily="34" charset="0"/>
              </a:rPr>
              <a:t>-ml).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8CF662DF-F8E6-499A-A81D-894213EA634D}" type="slidenum">
              <a:rPr lang="en-US" altLang="en-US">
                <a:solidFill>
                  <a:srgbClr val="000000"/>
                </a:solidFill>
                <a:latin typeface="Verdana" charset="0"/>
              </a:rPr>
              <a:pPr>
                <a:buFont typeface="Times New Roman" charset="0"/>
                <a:buNone/>
                <a:defRPr/>
              </a:pPr>
              <a:t>16</a:t>
            </a:fld>
            <a:r>
              <a:rPr lang="en-US" altLang="en-US">
                <a:solidFill>
                  <a:srgbClr val="000000"/>
                </a:solidFill>
                <a:latin typeface="Verdana" charset="0"/>
              </a:rPr>
              <a:t> | </a:t>
            </a:r>
          </a:p>
        </p:txBody>
      </p:sp>
      <p:sp>
        <p:nvSpPr>
          <p:cNvPr id="23555"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Other Related Activities</a:t>
            </a:r>
          </a:p>
        </p:txBody>
      </p:sp>
      <p:sp>
        <p:nvSpPr>
          <p:cNvPr id="23556" name="Content Placeholder 4"/>
          <p:cNvSpPr>
            <a:spLocks noGrp="1"/>
          </p:cNvSpPr>
          <p:nvPr>
            <p:ph sz="half" idx="12"/>
          </p:nvPr>
        </p:nvSpPr>
        <p:spPr>
          <a:xfrm>
            <a:off x="549275" y="1412875"/>
            <a:ext cx="11161713" cy="4464050"/>
          </a:xfrm>
        </p:spPr>
        <p:txBody>
          <a:bodyPr/>
          <a:lstStyle/>
          <a:p>
            <a:pPr marL="285750" indent="-285750" eaLnBrk="1" hangingPunct="1">
              <a:lnSpc>
                <a:spcPct val="104000"/>
              </a:lnSpc>
              <a:buClr>
                <a:srgbClr val="0072A8"/>
              </a:buClr>
              <a:buSzPct val="110000"/>
              <a:buFont typeface="Arial" panose="020B0604020202020204" pitchFamily="34" charset="0"/>
              <a:buChar char="•"/>
            </a:pPr>
            <a:r>
              <a:rPr lang="en-US" altLang="en-US" sz="1800" smtClean="0">
                <a:latin typeface="Verdana" panose="020B0604030504040204" pitchFamily="34" charset="0"/>
                <a:ea typeface="Verdana" panose="020B0604030504040204" pitchFamily="34" charset="0"/>
                <a:cs typeface="Verdana" panose="020B0604030504040204" pitchFamily="34" charset="0"/>
              </a:rPr>
              <a:t>National Strategy on AI: </a:t>
            </a:r>
          </a:p>
          <a:p>
            <a:pPr marL="857250" lvl="2" indent="-457200" eaLnBrk="1" hangingPunct="1">
              <a:lnSpc>
                <a:spcPct val="104000"/>
              </a:lnSpc>
              <a:buClr>
                <a:srgbClr val="0072A8"/>
              </a:buClr>
              <a:buSzPct val="110000"/>
              <a:buFont typeface="Consolas" panose="020B0609020204030204" pitchFamily="49" charset="0"/>
              <a:buAutoNum type="arabicPeriod"/>
            </a:pPr>
            <a:r>
              <a:rPr lang="it-IT" altLang="en-US" sz="1400" smtClean="0">
                <a:latin typeface="Verdana" panose="020B0604030504040204" pitchFamily="34" charset="0"/>
                <a:ea typeface="Verdana" panose="020B0604030504040204" pitchFamily="34" charset="0"/>
                <a:cs typeface="Verdana" panose="020B0604030504040204" pitchFamily="34" charset="0"/>
              </a:rPr>
              <a:t>[China] China to launch national AI strateg</a:t>
            </a:r>
            <a:r>
              <a:rPr lang="en-US" altLang="en-US" sz="1400" smtClean="0">
                <a:latin typeface="Verdana" panose="020B0604030504040204" pitchFamily="34" charset="0"/>
                <a:ea typeface="Verdana" panose="020B0604030504040204" pitchFamily="34" charset="0"/>
                <a:cs typeface="Verdana" panose="020B0604030504040204" pitchFamily="34" charset="0"/>
              </a:rPr>
              <a:t>y</a:t>
            </a: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[France] France already has one of the strongest AI</a:t>
            </a: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[Japan] Japan’s Role in Establishing Standards for Artificial Intelligence Development</a:t>
            </a: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[UK] £17 million boost for the UK's booming artificial intelligence sector</a:t>
            </a: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[US] The National Artificial Intelligence Research and Development Strategy  </a:t>
            </a:r>
          </a:p>
          <a:p>
            <a:pPr marL="295275" lvl="1" indent="-295275" eaLnBrk="1" hangingPunct="1">
              <a:lnSpc>
                <a:spcPct val="104000"/>
              </a:lnSpc>
              <a:buClr>
                <a:srgbClr val="0072A8"/>
              </a:buClr>
              <a:buSzPct val="110000"/>
              <a:buFont typeface="Arial" panose="020B0604020202020204" pitchFamily="34" charset="0"/>
              <a:buChar char="•"/>
            </a:pPr>
            <a:r>
              <a:rPr lang="en-US" altLang="en-US" smtClean="0">
                <a:latin typeface="Verdana" panose="020B0604030504040204" pitchFamily="34" charset="0"/>
                <a:ea typeface="Verdana" panose="020B0604030504040204" pitchFamily="34" charset="0"/>
                <a:cs typeface="Verdana" panose="020B0604030504040204" pitchFamily="34" charset="0"/>
              </a:rPr>
              <a:t>Industry Collaboration: Partnership on AI</a:t>
            </a:r>
          </a:p>
          <a:p>
            <a:pPr marL="295275" lvl="1" indent="-295275" eaLnBrk="1" hangingPunct="1">
              <a:lnSpc>
                <a:spcPct val="104000"/>
              </a:lnSpc>
              <a:buClr>
                <a:srgbClr val="0072A8"/>
              </a:buClr>
              <a:buSzPct val="110000"/>
              <a:buFont typeface="Arial" panose="020B0604020202020204" pitchFamily="34" charset="0"/>
              <a:buChar char="•"/>
            </a:pPr>
            <a:r>
              <a:rPr lang="en-US" altLang="en-US" smtClean="0">
                <a:latin typeface="Verdana" panose="020B0604030504040204" pitchFamily="34" charset="0"/>
                <a:ea typeface="Verdana" panose="020B0604030504040204" pitchFamily="34" charset="0"/>
                <a:cs typeface="Verdana" panose="020B0604030504040204" pitchFamily="34" charset="0"/>
              </a:rPr>
              <a:t>Open Source on AI</a:t>
            </a:r>
          </a:p>
          <a:p>
            <a:pPr marL="857250" lvl="2" indent="-457200" eaLnBrk="1" hangingPunct="1">
              <a:lnSpc>
                <a:spcPct val="104000"/>
              </a:lnSpc>
              <a:buClr>
                <a:srgbClr val="0072A8"/>
              </a:buClr>
              <a:buSzPct val="110000"/>
              <a:buFont typeface="Consolas" panose="020B0609020204030204" pitchFamily="49" charset="0"/>
              <a:buAutoNum type="arabicPeriod"/>
            </a:pPr>
            <a:r>
              <a:rPr lang="it-IT" altLang="en-US" sz="1400" smtClean="0">
                <a:latin typeface="Verdana" panose="020B0604030504040204" pitchFamily="34" charset="0"/>
                <a:ea typeface="Verdana" panose="020B0604030504040204" pitchFamily="34" charset="0"/>
                <a:cs typeface="Verdana" panose="020B0604030504040204" pitchFamily="34" charset="0"/>
              </a:rPr>
              <a:t>[TensorFlow] </a:t>
            </a:r>
            <a:r>
              <a:rPr lang="it-IT" altLang="en-US" sz="1400" smtClean="0">
                <a:latin typeface="Verdana" panose="020B0604030504040204" pitchFamily="34" charset="0"/>
                <a:ea typeface="Verdana" panose="020B0604030504040204" pitchFamily="34" charset="0"/>
                <a:cs typeface="Verdana" panose="020B0604030504040204" pitchFamily="34" charset="0"/>
                <a:hlinkClick r:id="rId2"/>
              </a:rPr>
              <a:t>https://www.tensorflow.org/</a:t>
            </a:r>
            <a:r>
              <a:rPr lang="it-IT" altLang="en-US" sz="1400" smtClean="0">
                <a:latin typeface="Verdana" panose="020B0604030504040204" pitchFamily="34" charset="0"/>
                <a:ea typeface="Verdana" panose="020B0604030504040204" pitchFamily="34" charset="0"/>
                <a:cs typeface="Verdana" panose="020B0604030504040204" pitchFamily="34" charset="0"/>
              </a:rPr>
              <a:t> </a:t>
            </a: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[CaffeOnSpark] </a:t>
            </a:r>
            <a:r>
              <a:rPr lang="en-US" altLang="en-US" sz="1400" smtClean="0">
                <a:latin typeface="Verdana" panose="020B0604030504040204" pitchFamily="34" charset="0"/>
                <a:ea typeface="Verdana" panose="020B0604030504040204" pitchFamily="34" charset="0"/>
                <a:cs typeface="Verdana" panose="020B0604030504040204" pitchFamily="34" charset="0"/>
                <a:hlinkClick r:id="rId3"/>
              </a:rPr>
              <a:t>https://github.com/yahoo/CaffeOnSpark</a:t>
            </a:r>
            <a:endParaRPr lang="en-US" altLang="en-US" sz="1400" smtClean="0">
              <a:latin typeface="Verdana" panose="020B0604030504040204" pitchFamily="34" charset="0"/>
              <a:ea typeface="Verdana" panose="020B0604030504040204" pitchFamily="34" charset="0"/>
              <a:cs typeface="Verdana" panose="020B0604030504040204" pitchFamily="34" charset="0"/>
            </a:endParaRP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[Cortana] </a:t>
            </a:r>
            <a:r>
              <a:rPr lang="en-US" altLang="en-US" sz="1400" smtClean="0">
                <a:latin typeface="Verdana" panose="020B0604030504040204" pitchFamily="34" charset="0"/>
                <a:ea typeface="Verdana" panose="020B0604030504040204" pitchFamily="34" charset="0"/>
                <a:cs typeface="Verdana" panose="020B0604030504040204" pitchFamily="34" charset="0"/>
                <a:hlinkClick r:id="rId4"/>
              </a:rPr>
              <a:t>https://www.microsoft.com/en-us/windows/cortana</a:t>
            </a:r>
            <a:endParaRPr lang="en-US" altLang="en-US" sz="1400" smtClean="0">
              <a:latin typeface="Verdana" panose="020B0604030504040204" pitchFamily="34" charset="0"/>
              <a:ea typeface="Verdana" panose="020B0604030504040204" pitchFamily="34" charset="0"/>
              <a:cs typeface="Verdana" panose="020B0604030504040204" pitchFamily="34" charset="0"/>
            </a:endParaRP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[OpenAI] Open Source AI API: </a:t>
            </a:r>
            <a:r>
              <a:rPr lang="en-US" altLang="en-US" sz="1400" smtClean="0">
                <a:latin typeface="Verdana" panose="020B0604030504040204" pitchFamily="34" charset="0"/>
                <a:ea typeface="Verdana" panose="020B0604030504040204" pitchFamily="34" charset="0"/>
                <a:cs typeface="Verdana" panose="020B0604030504040204" pitchFamily="34" charset="0"/>
                <a:hlinkClick r:id="rId5"/>
              </a:rPr>
              <a:t>http://openai.sourceforge.net/docs.html</a:t>
            </a:r>
            <a:endParaRPr lang="en-US" altLang="en-US" sz="1400" smtClean="0">
              <a:latin typeface="Verdana" panose="020B0604030504040204" pitchFamily="34" charset="0"/>
              <a:ea typeface="Verdana" panose="020B0604030504040204" pitchFamily="34" charset="0"/>
              <a:cs typeface="Verdana" panose="020B0604030504040204" pitchFamily="34" charset="0"/>
            </a:endParaRPr>
          </a:p>
          <a:p>
            <a:pPr marL="857250" lvl="2" indent="-457200" eaLnBrk="1" hangingPunct="1">
              <a:lnSpc>
                <a:spcPct val="104000"/>
              </a:lnSpc>
              <a:buClr>
                <a:srgbClr val="0072A8"/>
              </a:buClr>
              <a:buSzPct val="110000"/>
              <a:buFont typeface="Consolas" panose="020B0609020204030204" pitchFamily="49" charset="0"/>
              <a:buAutoNum type="arabicPeriod"/>
            </a:pPr>
            <a:r>
              <a:rPr lang="en-US" altLang="en-US" sz="1400" smtClean="0">
                <a:latin typeface="Verdana" panose="020B0604030504040204" pitchFamily="34" charset="0"/>
                <a:ea typeface="Verdana" panose="020B0604030504040204" pitchFamily="34" charset="0"/>
                <a:cs typeface="Verdana" panose="020B0604030504040204" pitchFamily="34" charset="0"/>
              </a:rPr>
              <a:t>[H2O.ai] bringing AI to enterprises: </a:t>
            </a:r>
            <a:r>
              <a:rPr lang="en-US" altLang="en-US" sz="1400" smtClean="0">
                <a:latin typeface="Verdana" panose="020B0604030504040204" pitchFamily="34" charset="0"/>
                <a:ea typeface="Verdana" panose="020B0604030504040204" pitchFamily="34" charset="0"/>
                <a:cs typeface="Verdana" panose="020B0604030504040204" pitchFamily="34" charset="0"/>
                <a:hlinkClick r:id="rId6"/>
              </a:rPr>
              <a:t>https://www.h2o.ai/gartner-magic-quadrant/</a:t>
            </a:r>
            <a:endParaRPr lang="en-US" altLang="en-US" sz="1400" smtClean="0">
              <a:latin typeface="Verdana" panose="020B0604030504040204" pitchFamily="34" charset="0"/>
              <a:ea typeface="Verdana" panose="020B0604030504040204" pitchFamily="34" charset="0"/>
              <a:cs typeface="Verdana" panose="020B0604030504040204" pitchFamily="34" charset="0"/>
            </a:endParaRPr>
          </a:p>
          <a:p>
            <a:pPr marL="857250" lvl="2" indent="-457200" eaLnBrk="1" hangingPunct="1">
              <a:lnSpc>
                <a:spcPct val="104000"/>
              </a:lnSpc>
              <a:buClr>
                <a:srgbClr val="0072A8"/>
              </a:buClr>
              <a:buSzPct val="110000"/>
            </a:pPr>
            <a:endParaRPr lang="en-US" altLang="en-US" sz="1200" smtClean="0">
              <a:latin typeface="Verdana" panose="020B0604030504040204" pitchFamily="34" charset="0"/>
              <a:ea typeface="Verdana" panose="020B0604030504040204" pitchFamily="34" charset="0"/>
              <a:cs typeface="Verdana" panose="020B0604030504040204" pitchFamily="34" charset="0"/>
            </a:endParaRPr>
          </a:p>
          <a:p>
            <a:pPr marL="857250" lvl="2" indent="-457200" eaLnBrk="1" hangingPunct="1">
              <a:lnSpc>
                <a:spcPct val="104000"/>
              </a:lnSpc>
              <a:buClr>
                <a:srgbClr val="0072A8"/>
              </a:buClr>
              <a:buSzPct val="110000"/>
              <a:buFont typeface="Consolas" panose="020B0609020204030204" pitchFamily="49" charset="0"/>
              <a:buAutoNum type="arabicPeriod"/>
            </a:pPr>
            <a:endParaRPr lang="en-US" altLang="en-US" sz="1200" smtClean="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dirty="0" err="1">
                <a:solidFill>
                  <a:srgbClr val="000000"/>
                </a:solidFill>
                <a:latin typeface="Verdana" charset="0"/>
              </a:rPr>
              <a:t>Pg</a:t>
            </a:r>
            <a:r>
              <a:rPr lang="en-US" altLang="en-US" dirty="0">
                <a:solidFill>
                  <a:srgbClr val="000000"/>
                </a:solidFill>
                <a:latin typeface="Verdana" charset="0"/>
              </a:rPr>
              <a:t>  </a:t>
            </a:r>
            <a:fld id="{FFF214DF-7EB0-4DBE-95B6-A23953367502}" type="slidenum">
              <a:rPr lang="en-US" altLang="en-US">
                <a:solidFill>
                  <a:srgbClr val="000000"/>
                </a:solidFill>
                <a:latin typeface="Verdana" charset="0"/>
              </a:rPr>
              <a:pPr>
                <a:buFont typeface="Times New Roman" charset="0"/>
                <a:buNone/>
                <a:defRPr/>
              </a:pPr>
              <a:t>17</a:t>
            </a:fld>
            <a:r>
              <a:rPr lang="en-US" altLang="en-US" dirty="0">
                <a:solidFill>
                  <a:srgbClr val="000000"/>
                </a:solidFill>
                <a:latin typeface="Verdana" charset="0"/>
              </a:rPr>
              <a:t> | </a:t>
            </a:r>
          </a:p>
        </p:txBody>
      </p:sp>
      <p:sp>
        <p:nvSpPr>
          <p:cNvPr id="24579"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AI in Huawei</a:t>
            </a:r>
          </a:p>
        </p:txBody>
      </p:sp>
      <p:sp>
        <p:nvSpPr>
          <p:cNvPr id="24580" name="Content Placeholder 4"/>
          <p:cNvSpPr>
            <a:spLocks noGrp="1"/>
          </p:cNvSpPr>
          <p:nvPr>
            <p:ph sz="half" idx="12"/>
          </p:nvPr>
        </p:nvSpPr>
        <p:spPr>
          <a:xfrm>
            <a:off x="549275" y="1412875"/>
            <a:ext cx="11026775" cy="4608513"/>
          </a:xfrm>
        </p:spPr>
        <p:txBody>
          <a:bodyPr/>
          <a:lstStyle/>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As an enabling technology, Artificial Intelligence is widely applied to various Huawei current businesses.</a:t>
            </a:r>
          </a:p>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Networks in the age of Artificial Intelligence. Intelligent decision making to manage complicated network resources and dynamic traffic, automation to improve network efficiency and reduce cost, and on-demand service provisioning.</a:t>
            </a:r>
          </a:p>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Launched Huawei Kirin 970 chipset with AI processing capabilities – marking the first time a Neural Processing Unit (NPU) has been used in a smartphone. The chip will help Huawei make phones that can anticipate the actions and interests of their owners. </a:t>
            </a:r>
          </a:p>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Noah’s Ark Lab is working on the research topics including App Recommendation &amp; Search Engines, Deep Learning for NLP, Intelligent Banking Solutions, Intelligent Assistance, Learning to Match, Mining from Big Graph Data, Natural Language Dialogue, Stream Data Mining, Telco Big Data, and Educated Artificial Intelligence.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B3F36F09-70E5-4B94-BEC7-6326149522BA}" type="slidenum">
              <a:rPr lang="en-US" altLang="en-US">
                <a:solidFill>
                  <a:srgbClr val="000000"/>
                </a:solidFill>
                <a:latin typeface="Verdana" charset="0"/>
              </a:rPr>
              <a:pPr>
                <a:buFont typeface="Times New Roman" charset="0"/>
                <a:buNone/>
                <a:defRPr/>
              </a:pPr>
              <a:t>18</a:t>
            </a:fld>
            <a:r>
              <a:rPr lang="en-US" altLang="en-US">
                <a:solidFill>
                  <a:srgbClr val="000000"/>
                </a:solidFill>
                <a:latin typeface="Verdana" charset="0"/>
              </a:rPr>
              <a:t> | </a:t>
            </a:r>
          </a:p>
        </p:txBody>
      </p:sp>
      <p:sp>
        <p:nvSpPr>
          <p:cNvPr id="25603" name="Rectangle 4"/>
          <p:cNvSpPr>
            <a:spLocks noChangeArrowheads="1"/>
          </p:cNvSpPr>
          <p:nvPr/>
        </p:nvSpPr>
        <p:spPr bwMode="auto">
          <a:xfrm>
            <a:off x="1846263" y="2133600"/>
            <a:ext cx="81375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lnSpc>
                <a:spcPct val="90000"/>
              </a:lnSpc>
              <a:spcBef>
                <a:spcPts val="1000"/>
              </a:spcBef>
              <a:buSzPct val="100000"/>
            </a:pPr>
            <a:r>
              <a:rPr lang="en-US" altLang="en-US" sz="3600" b="1">
                <a:solidFill>
                  <a:srgbClr val="006DA7"/>
                </a:solidFill>
                <a:latin typeface="Verdana" panose="020B0604030504040204" pitchFamily="34" charset="0"/>
              </a:rPr>
              <a:t>Thank you</a:t>
            </a:r>
          </a:p>
        </p:txBody>
      </p:sp>
      <p:sp>
        <p:nvSpPr>
          <p:cNvPr id="25604" name="Rectangle 5"/>
          <p:cNvSpPr>
            <a:spLocks noChangeArrowheads="1"/>
          </p:cNvSpPr>
          <p:nvPr/>
        </p:nvSpPr>
        <p:spPr bwMode="auto">
          <a:xfrm>
            <a:off x="1198563" y="3068638"/>
            <a:ext cx="96948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marL="215900" indent="-214313">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lnSpc>
                <a:spcPct val="104000"/>
              </a:lnSpc>
              <a:buSzPct val="100000"/>
            </a:pPr>
            <a:r>
              <a:rPr lang="en-US" altLang="en-US" sz="2200" dirty="0">
                <a:solidFill>
                  <a:srgbClr val="000000"/>
                </a:solidFill>
                <a:latin typeface="Verdana" panose="020B0604030504040204" pitchFamily="34" charset="0"/>
              </a:rPr>
              <a:t>For more information, please contact:  Yi Zhao </a:t>
            </a:r>
          </a:p>
          <a:p>
            <a:pPr algn="ctr" eaLnBrk="1" hangingPunct="1">
              <a:lnSpc>
                <a:spcPct val="104000"/>
              </a:lnSpc>
              <a:buSzPct val="100000"/>
            </a:pPr>
            <a:r>
              <a:rPr lang="en-US" altLang="en-US" sz="2200" dirty="0" err="1" smtClean="0">
                <a:solidFill>
                  <a:srgbClr val="006DA7"/>
                </a:solidFill>
                <a:latin typeface="Verdana" panose="020B0604030504040204" pitchFamily="34" charset="0"/>
              </a:rPr>
              <a:t>zhao.yi@huawei.com</a:t>
            </a:r>
            <a:endParaRPr lang="en-US" altLang="en-US" sz="2200" dirty="0">
              <a:solidFill>
                <a:srgbClr val="006DA7"/>
              </a:solidFill>
              <a:latin typeface="Verdana" panose="020B0604030504040204" pitchFamily="34" charset="0"/>
            </a:endParaRPr>
          </a:p>
          <a:p>
            <a:pPr algn="ctr" eaLnBrk="1" hangingPunct="1">
              <a:lnSpc>
                <a:spcPct val="104000"/>
              </a:lnSpc>
              <a:buSzPct val="100000"/>
            </a:pPr>
            <a:endParaRPr lang="en-US" altLang="en-US" sz="2200" dirty="0">
              <a:solidFill>
                <a:srgbClr val="006DA7"/>
              </a:solidFill>
              <a:latin typeface="Verdana" panose="020B0604030504040204" pitchFamily="34" charset="0"/>
            </a:endParaRPr>
          </a:p>
          <a:p>
            <a:pPr algn="ctr"/>
            <a:r>
              <a:rPr lang="en-US" altLang="en-US" sz="2200" dirty="0" smtClean="0">
                <a:solidFill>
                  <a:srgbClr val="000000"/>
                </a:solidFill>
                <a:latin typeface="Verdana" panose="020B0604030504040204" pitchFamily="34" charset="0"/>
              </a:rPr>
              <a:t>Affiliation: </a:t>
            </a:r>
            <a:r>
              <a:rPr lang="en-US" altLang="en-US" sz="2200" dirty="0">
                <a:solidFill>
                  <a:srgbClr val="000000"/>
                </a:solidFill>
                <a:latin typeface="Verdana" panose="020B0604030504040204" pitchFamily="34" charset="0"/>
              </a:rPr>
              <a:t>Huawei Technologies  </a:t>
            </a:r>
          </a:p>
          <a:p>
            <a:pPr algn="ctr"/>
            <a:r>
              <a:rPr lang="en-US" altLang="en-US" sz="2200" dirty="0">
                <a:solidFill>
                  <a:srgbClr val="006DA7"/>
                </a:solidFill>
                <a:latin typeface="Verdana" panose="020B0604030504040204" pitchFamily="34" charset="0"/>
                <a:hlinkClick r:id="rId2"/>
              </a:rPr>
              <a:t>www.Huawei.com</a:t>
            </a:r>
            <a:r>
              <a:rPr lang="en-US" altLang="en-US" sz="2200" dirty="0">
                <a:solidFill>
                  <a:srgbClr val="006DA7"/>
                </a:solidFill>
                <a:latin typeface="Verdana" panose="020B0604030504040204" pitchFamily="34" charset="0"/>
              </a:rPr>
              <a:t> </a:t>
            </a:r>
          </a:p>
          <a:p>
            <a:pPr algn="ctr" eaLnBrk="1" hangingPunct="1">
              <a:lnSpc>
                <a:spcPct val="104000"/>
              </a:lnSpc>
              <a:buSzPct val="100000"/>
            </a:pPr>
            <a:endParaRPr lang="en-US" altLang="en-US" sz="2200" dirty="0">
              <a:solidFill>
                <a:srgbClr val="006DA7"/>
              </a:solidFill>
              <a:latin typeface="Verdana" panose="020B0604030504040204" pitchFamily="34" charset="0"/>
            </a:endParaRPr>
          </a:p>
          <a:p>
            <a:pPr algn="ctr" eaLnBrk="1" hangingPunct="1">
              <a:lnSpc>
                <a:spcPct val="104000"/>
              </a:lnSpc>
              <a:buSzPct val="100000"/>
            </a:pPr>
            <a:endParaRPr lang="en-US" altLang="en-US" sz="2200" dirty="0">
              <a:solidFill>
                <a:srgbClr val="006DA7"/>
              </a:solidFill>
              <a:latin typeface="Verdana" panose="020B0604030504040204" pitchFamily="34" charset="0"/>
            </a:endParaRPr>
          </a:p>
          <a:p>
            <a:pPr algn="ctr" eaLnBrk="1" hangingPunct="1">
              <a:lnSpc>
                <a:spcPct val="104000"/>
              </a:lnSpc>
              <a:buSzPct val="100000"/>
            </a:pPr>
            <a:endParaRPr lang="en-US" altLang="en-US" sz="2200" dirty="0">
              <a:solidFill>
                <a:srgbClr val="006DA7"/>
              </a:solidFill>
              <a:latin typeface="Verdana" panose="020B0604030504040204" pitchFamily="34" charset="0"/>
            </a:endParaRPr>
          </a:p>
          <a:p>
            <a:pPr algn="ctr" eaLnBrk="1" hangingPunct="1">
              <a:lnSpc>
                <a:spcPct val="104000"/>
              </a:lnSpc>
              <a:buSzPct val="100000"/>
            </a:pPr>
            <a:endParaRPr lang="en-US" altLang="en-US" sz="2400" dirty="0">
              <a:solidFill>
                <a:srgbClr val="000000"/>
              </a:solidFill>
            </a:endParaRPr>
          </a:p>
          <a:p>
            <a:pPr algn="ctr" eaLnBrk="1" hangingPunct="1">
              <a:lnSpc>
                <a:spcPct val="104000"/>
              </a:lnSpc>
              <a:buSzPct val="100000"/>
            </a:pPr>
            <a:endParaRPr lang="en-US" altLang="en-US" sz="2200" dirty="0">
              <a:solidFill>
                <a:srgbClr val="000000"/>
              </a:solidFill>
            </a:endParaRPr>
          </a:p>
          <a:p>
            <a:pPr algn="ctr" eaLnBrk="1" hangingPunct="1">
              <a:lnSpc>
                <a:spcPct val="104000"/>
              </a:lnSpc>
              <a:buSzPct val="100000"/>
            </a:pPr>
            <a:r>
              <a:rPr lang="en-US" altLang="en-US" sz="2200" dirty="0">
                <a:solidFill>
                  <a:srgbClr val="000000"/>
                </a:solidFill>
              </a:rPr>
              <a:t> </a:t>
            </a:r>
          </a:p>
          <a:p>
            <a:pPr algn="ctr" eaLnBrk="1" hangingPunct="1">
              <a:lnSpc>
                <a:spcPct val="104000"/>
              </a:lnSpc>
              <a:buSzPct val="100000"/>
            </a:pPr>
            <a:endParaRPr lang="en-US" altLang="en-US" sz="2200" dirty="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D66A02F7-31B0-4B80-BD2A-5CC83A5D7A1E}" type="slidenum">
              <a:rPr lang="en-US" altLang="en-US">
                <a:solidFill>
                  <a:srgbClr val="000000"/>
                </a:solidFill>
                <a:latin typeface="Verdana" charset="0"/>
              </a:rPr>
              <a:pPr>
                <a:buFont typeface="Times New Roman" charset="0"/>
                <a:buNone/>
                <a:defRPr/>
              </a:pPr>
              <a:t>2</a:t>
            </a:fld>
            <a:r>
              <a:rPr lang="en-US" altLang="en-US">
                <a:solidFill>
                  <a:srgbClr val="000000"/>
                </a:solidFill>
                <a:latin typeface="Verdana" charset="0"/>
              </a:rPr>
              <a:t> | </a:t>
            </a:r>
          </a:p>
        </p:txBody>
      </p:sp>
      <p:sp>
        <p:nvSpPr>
          <p:cNvPr id="2"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Table of Contents</a:t>
            </a:r>
          </a:p>
        </p:txBody>
      </p:sp>
      <p:sp>
        <p:nvSpPr>
          <p:cNvPr id="6" name="Prologue…"/>
          <p:cNvSpPr txBox="1">
            <a:spLocks/>
          </p:cNvSpPr>
          <p:nvPr/>
        </p:nvSpPr>
        <p:spPr>
          <a:xfrm>
            <a:off x="765175" y="1700213"/>
            <a:ext cx="5154613" cy="4357687"/>
          </a:xfrm>
          <a:prstGeom prst="rect">
            <a:avLst/>
          </a:prstGeom>
        </p:spPr>
        <p:txBody>
          <a:bodyPr>
            <a:normAutofit/>
          </a:bodyPr>
          <a:lstStyle>
            <a:lvl1pPr marL="342900" indent="-342900" algn="l" defTabSz="457200" rtl="0" eaLnBrk="0" fontAlgn="base" hangingPunct="0">
              <a:lnSpc>
                <a:spcPct val="94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Verdana" charset="0"/>
                <a:ea typeface="Verdana" charset="0"/>
                <a:cs typeface="Verdana" charset="0"/>
              </a:defRPr>
            </a:lvl1pPr>
            <a:lvl2pPr marL="742950" indent="-285750" algn="l" defTabSz="457200" rtl="0" eaLnBrk="0" fontAlgn="base" hangingPunct="0">
              <a:lnSpc>
                <a:spcPct val="94000"/>
              </a:lnSpc>
              <a:spcBef>
                <a:spcPct val="0"/>
              </a:spcBef>
              <a:spcAft>
                <a:spcPts val="1138"/>
              </a:spcAft>
              <a:buClr>
                <a:srgbClr val="000000"/>
              </a:buClr>
              <a:buSzPct val="100000"/>
              <a:buFont typeface="Times New Roman" panose="02020603050405020304" pitchFamily="18" charset="0"/>
              <a:defRPr kern="1200">
                <a:solidFill>
                  <a:srgbClr val="000000"/>
                </a:solidFill>
                <a:latin typeface="Verdana" charset="0"/>
                <a:ea typeface="Verdana" charset="0"/>
                <a:cs typeface="Verdana" charset="0"/>
              </a:defRPr>
            </a:lvl2pPr>
            <a:lvl3pPr marL="1143000" indent="-228600" algn="l" defTabSz="457200" rtl="0" eaLnBrk="0" fontAlgn="base" hangingPunct="0">
              <a:lnSpc>
                <a:spcPct val="94000"/>
              </a:lnSpc>
              <a:spcBef>
                <a:spcPct val="0"/>
              </a:spcBef>
              <a:spcAft>
                <a:spcPts val="850"/>
              </a:spcAft>
              <a:buClr>
                <a:srgbClr val="000000"/>
              </a:buClr>
              <a:buSzPct val="100000"/>
              <a:buFont typeface="Times New Roman" panose="02020603050405020304" pitchFamily="18" charset="0"/>
              <a:defRPr kern="1200">
                <a:solidFill>
                  <a:srgbClr val="000000"/>
                </a:solidFill>
                <a:latin typeface="Verdana" charset="0"/>
                <a:ea typeface="Verdana" charset="0"/>
                <a:cs typeface="Verdana" charset="0"/>
              </a:defRPr>
            </a:lvl3pPr>
            <a:lvl4pPr marL="1600200" indent="-228600" algn="l" defTabSz="457200" rtl="0" eaLnBrk="0" fontAlgn="base" hangingPunct="0">
              <a:lnSpc>
                <a:spcPct val="94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Verdana" charset="0"/>
                <a:ea typeface="Verdana" charset="0"/>
                <a:cs typeface="Verdana" charset="0"/>
              </a:defRPr>
            </a:lvl4pPr>
            <a:lvl5pPr marL="2057400" indent="-228600" algn="l" defTabSz="457200" rtl="0" eaLnBrk="0" fontAlgn="base" hangingPunct="0">
              <a:lnSpc>
                <a:spcPct val="94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396239">
              <a:lnSpc>
                <a:spcPct val="70000"/>
              </a:lnSpc>
              <a:spcBef>
                <a:spcPts val="2400"/>
              </a:spcBef>
              <a:buFont typeface="+mj-lt"/>
              <a:buAutoNum type="arabicPeriod"/>
              <a:defRPr sz="2880" b="1">
                <a:effectLst>
                  <a:outerShdw blurRad="36576" dist="27432" dir="5400000" rotWithShape="0">
                    <a:srgbClr val="000000"/>
                  </a:outerShdw>
                </a:effectLst>
                <a:latin typeface="+mj-lt"/>
                <a:ea typeface="+mj-ea"/>
                <a:cs typeface="+mj-cs"/>
                <a:sym typeface="Arial"/>
              </a:defRPr>
            </a:pP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Prologue</a:t>
            </a:r>
          </a:p>
          <a:p>
            <a:pPr marL="457200" indent="-457200" defTabSz="396239">
              <a:lnSpc>
                <a:spcPct val="70000"/>
              </a:lnSpc>
              <a:spcBef>
                <a:spcPts val="2400"/>
              </a:spcBef>
              <a:buFont typeface="+mj-lt"/>
              <a:buAutoNum type="arabicPeriod"/>
              <a:defRPr sz="2880" b="1">
                <a:effectLst>
                  <a:outerShdw blurRad="36576" dist="27432" dir="5400000" rotWithShape="0">
                    <a:srgbClr val="000000"/>
                  </a:outerShdw>
                </a:effectLst>
                <a:latin typeface="+mj-lt"/>
                <a:ea typeface="+mj-ea"/>
                <a:cs typeface="+mj-cs"/>
                <a:sym typeface="Arial"/>
              </a:defRPr>
            </a:pP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AI </a:t>
            </a:r>
            <a:r>
              <a:rPr lang="en-US" sz="2000" b="1" dirty="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in JTC </a:t>
            </a: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1</a:t>
            </a:r>
          </a:p>
          <a:p>
            <a:pPr marL="457200" indent="-457200" defTabSz="396239">
              <a:lnSpc>
                <a:spcPct val="70000"/>
              </a:lnSpc>
              <a:spcBef>
                <a:spcPts val="2400"/>
              </a:spcBef>
              <a:buFont typeface="+mj-lt"/>
              <a:buAutoNum type="arabicPeriod"/>
              <a:defRPr sz="2880" b="1">
                <a:effectLst>
                  <a:outerShdw blurRad="36576" dist="27432" dir="5400000" rotWithShape="0">
                    <a:srgbClr val="000000"/>
                  </a:outerShdw>
                </a:effectLst>
                <a:latin typeface="+mj-lt"/>
                <a:ea typeface="+mj-ea"/>
                <a:cs typeface="+mj-cs"/>
                <a:sym typeface="Arial"/>
              </a:defRPr>
            </a:pP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Why Standardization?</a:t>
            </a:r>
          </a:p>
          <a:p>
            <a:pPr marL="457200" indent="-457200" defTabSz="396239">
              <a:lnSpc>
                <a:spcPct val="70000"/>
              </a:lnSpc>
              <a:spcBef>
                <a:spcPts val="2400"/>
              </a:spcBef>
              <a:buFont typeface="+mj-lt"/>
              <a:buAutoNum type="arabicPeriod"/>
              <a:defRPr sz="2880" b="1">
                <a:effectLst>
                  <a:outerShdw blurRad="36576" dist="27432" dir="5400000" rotWithShape="0">
                    <a:srgbClr val="000000"/>
                  </a:outerShdw>
                </a:effectLst>
                <a:latin typeface="+mj-lt"/>
                <a:ea typeface="+mj-ea"/>
                <a:cs typeface="+mj-cs"/>
                <a:sym typeface="Arial"/>
              </a:defRPr>
            </a:pP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New </a:t>
            </a:r>
            <a:r>
              <a:rPr lang="en-US" sz="2000" b="1" dirty="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AI Initiatives in JTC </a:t>
            </a: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1</a:t>
            </a:r>
          </a:p>
          <a:p>
            <a:pPr marL="457200" indent="-457200" defTabSz="396239">
              <a:lnSpc>
                <a:spcPct val="70000"/>
              </a:lnSpc>
              <a:spcBef>
                <a:spcPts val="2400"/>
              </a:spcBef>
              <a:buFont typeface="+mj-lt"/>
              <a:buAutoNum type="arabicPeriod"/>
              <a:defRPr sz="2880" b="1">
                <a:effectLst>
                  <a:outerShdw blurRad="36576" dist="27432" dir="5400000" rotWithShape="0">
                    <a:srgbClr val="000000"/>
                  </a:outerShdw>
                </a:effectLst>
                <a:latin typeface="+mj-lt"/>
                <a:ea typeface="+mj-ea"/>
                <a:cs typeface="+mj-cs"/>
                <a:sym typeface="Arial"/>
              </a:defRPr>
            </a:pP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Relevant Activities</a:t>
            </a:r>
          </a:p>
          <a:p>
            <a:pPr marL="457200" indent="-457200" defTabSz="396239">
              <a:lnSpc>
                <a:spcPct val="70000"/>
              </a:lnSpc>
              <a:spcBef>
                <a:spcPts val="2400"/>
              </a:spcBef>
              <a:buFont typeface="+mj-lt"/>
              <a:buAutoNum type="arabicPeriod"/>
              <a:defRPr sz="2880" b="1">
                <a:effectLst>
                  <a:outerShdw blurRad="36576" dist="27432" dir="5400000" rotWithShape="0">
                    <a:srgbClr val="000000"/>
                  </a:outerShdw>
                </a:effectLst>
                <a:latin typeface="+mj-lt"/>
                <a:ea typeface="+mj-ea"/>
                <a:cs typeface="+mj-cs"/>
                <a:sym typeface="Arial"/>
              </a:defRPr>
            </a:pP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AI </a:t>
            </a:r>
            <a:r>
              <a:rPr lang="en-US" sz="2000" b="1" dirty="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in </a:t>
            </a:r>
            <a:r>
              <a:rPr lang="en-US" sz="2000" b="1" dirty="0" smtClean="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rPr>
              <a:t>Huawei</a:t>
            </a:r>
            <a:endParaRPr lang="en-US" sz="2000" b="1" dirty="0">
              <a:effectLst>
                <a:outerShdw blurRad="36576" dist="27432" dir="5400000" rotWithShape="0">
                  <a:srgbClr val="000000"/>
                </a:outerShdw>
              </a:effectLst>
              <a:latin typeface="+mn-lt"/>
              <a:ea typeface="Verdana" panose="020B0604030504040204" pitchFamily="34" charset="0"/>
              <a:cs typeface="Verdana" panose="020B0604030504040204" pitchFamily="34" charset="0"/>
              <a:sym typeface="Arial"/>
            </a:endParaRPr>
          </a:p>
        </p:txBody>
      </p:sp>
      <p:pic>
        <p:nvPicPr>
          <p:cNvPr id="7" name="pasted-image.tiff" descr="pasted-image.tiff"/>
          <p:cNvPicPr>
            <a:picLocks/>
          </p:cNvPicPr>
          <p:nvPr/>
        </p:nvPicPr>
        <p:blipFill>
          <a:blip r:embed="rId2">
            <a:extLst/>
          </a:blip>
          <a:stretch>
            <a:fillRect/>
          </a:stretch>
        </p:blipFill>
        <p:spPr bwMode="auto">
          <a:xfrm>
            <a:off x="5734372" y="1268413"/>
            <a:ext cx="4680520" cy="4329694"/>
          </a:xfrm>
          <a:prstGeom prst="rect">
            <a:avLst/>
          </a:prstGeom>
          <a:noFill/>
          <a:ln>
            <a:noFill/>
          </a:ln>
          <a:effectLst>
            <a:outerShdw sx="1000" sy="1000" algn="ctr" rotWithShape="0">
              <a:schemeClr val="bg1"/>
            </a:outerShdw>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2FB2042E-DF4E-45F4-998B-9ADC0CE1FA7E}" type="slidenum">
              <a:rPr lang="en-US" altLang="en-US">
                <a:solidFill>
                  <a:srgbClr val="000000"/>
                </a:solidFill>
                <a:latin typeface="Verdana" charset="0"/>
              </a:rPr>
              <a:pPr>
                <a:buFont typeface="Times New Roman" charset="0"/>
                <a:buNone/>
                <a:defRPr/>
              </a:pPr>
              <a:t>3</a:t>
            </a:fld>
            <a:r>
              <a:rPr lang="en-US" altLang="en-US">
                <a:solidFill>
                  <a:srgbClr val="000000"/>
                </a:solidFill>
                <a:latin typeface="Verdana" charset="0"/>
              </a:rPr>
              <a:t> | </a:t>
            </a:r>
          </a:p>
        </p:txBody>
      </p:sp>
      <p:sp>
        <p:nvSpPr>
          <p:cNvPr id="7" name="Artificial Intelligence"/>
          <p:cNvSpPr txBox="1"/>
          <p:nvPr/>
        </p:nvSpPr>
        <p:spPr>
          <a:xfrm>
            <a:off x="1485900" y="1916113"/>
            <a:ext cx="9315450" cy="1203325"/>
          </a:xfrm>
          <a:prstGeom prst="rect">
            <a:avLst/>
          </a:prstGeom>
          <a:ln w="3175">
            <a:miter lim="400000"/>
          </a:ln>
          <a:extLst/>
        </p:spPr>
        <p:txBody>
          <a:bodyPr wrap="none" lIns="33866" tIns="33866" rIns="33866" bIns="33866" anchor="ctr">
            <a:spAutoFit/>
          </a:bodyPr>
          <a:lstStyle>
            <a:lvl1pPr>
              <a:defRPr sz="8000" b="1" i="1" spc="-239">
                <a:solidFill>
                  <a:schemeClr val="accent3">
                    <a:satOff val="18648"/>
                    <a:lumOff val="5971"/>
                  </a:schemeClr>
                </a:solidFill>
                <a:latin typeface="+mj-lt"/>
                <a:ea typeface="+mj-ea"/>
                <a:cs typeface="+mj-cs"/>
                <a:sym typeface="Arial"/>
              </a:defRPr>
            </a:lvl1pPr>
          </a:lstStyle>
          <a:p>
            <a:pPr algn="ctr" defTabSz="550333" eaLnBrk="1" fontAlgn="auto">
              <a:spcBef>
                <a:spcPts val="0"/>
              </a:spcBef>
              <a:spcAft>
                <a:spcPts val="0"/>
              </a:spcAft>
              <a:defRPr/>
            </a:pPr>
            <a:r>
              <a:rPr kern="0" dirty="0">
                <a:solidFill>
                  <a:srgbClr val="DCBD23">
                    <a:satOff val="18648"/>
                    <a:lumOff val="5971"/>
                  </a:srgbClr>
                </a:solidFill>
                <a:effectLst>
                  <a:outerShdw blurRad="50800" dist="38100" dir="5400000" rotWithShape="0">
                    <a:srgbClr val="000000"/>
                  </a:outerShdw>
                </a:effectLst>
                <a:latin typeface="Arial"/>
                <a:cs typeface="Arial"/>
              </a:rPr>
              <a:t>Artificial Intelligence</a:t>
            </a:r>
          </a:p>
        </p:txBody>
      </p:sp>
      <p:sp>
        <p:nvSpPr>
          <p:cNvPr id="12" name="not a new term …"/>
          <p:cNvSpPr txBox="1"/>
          <p:nvPr/>
        </p:nvSpPr>
        <p:spPr>
          <a:xfrm>
            <a:off x="4438650" y="3429000"/>
            <a:ext cx="3709988" cy="622300"/>
          </a:xfrm>
          <a:prstGeom prst="rect">
            <a:avLst/>
          </a:prstGeom>
          <a:ln w="3175">
            <a:miter lim="400000"/>
          </a:ln>
          <a:extLst/>
        </p:spPr>
        <p:txBody>
          <a:bodyPr wrap="none" lIns="33866" tIns="33866" rIns="33866" bIns="33866" anchor="ctr">
            <a:spAutoFit/>
          </a:bodyPr>
          <a:lstStyle>
            <a:lvl1pPr>
              <a:defRPr>
                <a:latin typeface="Helvetica Neue Medium"/>
                <a:ea typeface="Helvetica Neue Medium"/>
                <a:cs typeface="Helvetica Neue Medium"/>
                <a:sym typeface="Helvetica Neue Medium"/>
              </a:defRPr>
            </a:lvl1pPr>
          </a:lstStyle>
          <a:p>
            <a:pPr algn="ctr" defTabSz="550333" eaLnBrk="1" fontAlgn="auto" hangingPunct="1">
              <a:spcBef>
                <a:spcPts val="0"/>
              </a:spcBef>
              <a:spcAft>
                <a:spcPts val="0"/>
              </a:spcAft>
              <a:defRPr/>
            </a:pPr>
            <a:r>
              <a:rPr sz="3600" kern="0" dirty="0">
                <a:solidFill>
                  <a:schemeClr val="tx1">
                    <a:lumMod val="65000"/>
                    <a:lumOff val="35000"/>
                  </a:schemeClr>
                </a:solidFill>
                <a:effectLst>
                  <a:outerShdw blurRad="50800" dist="38100" dir="5400000" rotWithShape="0">
                    <a:srgbClr val="000000"/>
                  </a:outerShdw>
                </a:effectLst>
              </a:rPr>
              <a:t>not a new term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476FB852-B0E0-46EC-8320-418D5591BA30}" type="slidenum">
              <a:rPr lang="en-US" altLang="en-US">
                <a:solidFill>
                  <a:srgbClr val="000000"/>
                </a:solidFill>
                <a:latin typeface="Verdana" charset="0"/>
              </a:rPr>
              <a:pPr>
                <a:buFont typeface="Times New Roman" charset="0"/>
                <a:buNone/>
                <a:defRPr/>
              </a:pPr>
              <a:t>4</a:t>
            </a:fld>
            <a:r>
              <a:rPr lang="en-US" altLang="en-US">
                <a:solidFill>
                  <a:srgbClr val="000000"/>
                </a:solidFill>
                <a:latin typeface="Verdana" charset="0"/>
              </a:rPr>
              <a:t> | </a:t>
            </a:r>
          </a:p>
        </p:txBody>
      </p:sp>
      <p:pic>
        <p:nvPicPr>
          <p:cNvPr id="2" name="pasted-image.tiff"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76250"/>
            <a:ext cx="8266112"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11" name="Artificial Intelligence in 1950"/>
          <p:cNvSpPr txBox="1"/>
          <p:nvPr/>
        </p:nvSpPr>
        <p:spPr>
          <a:xfrm>
            <a:off x="3070225" y="5486400"/>
            <a:ext cx="5786438" cy="560388"/>
          </a:xfrm>
          <a:prstGeom prst="rect">
            <a:avLst/>
          </a:prstGeom>
          <a:ln w="3175">
            <a:miter lim="400000"/>
          </a:ln>
          <a:extLst/>
        </p:spPr>
        <p:txBody>
          <a:bodyPr lIns="33866" tIns="33866" rIns="33866" bIns="33866" anchor="ctr">
            <a:spAutoFit/>
          </a:bodyPr>
          <a:lstStyle>
            <a:lvl1pPr>
              <a:defRPr sz="4600">
                <a:latin typeface="+mj-lt"/>
                <a:ea typeface="+mj-ea"/>
                <a:cs typeface="+mj-cs"/>
                <a:sym typeface="Arial"/>
              </a:defRPr>
            </a:lvl1pPr>
          </a:lstStyle>
          <a:p>
            <a:pPr algn="ctr" defTabSz="550333" eaLnBrk="1" fontAlgn="auto">
              <a:spcBef>
                <a:spcPts val="0"/>
              </a:spcBef>
              <a:spcAft>
                <a:spcPts val="0"/>
              </a:spcAft>
              <a:defRPr/>
            </a:pPr>
            <a:r>
              <a:rPr sz="3200" b="1" kern="0" dirty="0">
                <a:solidFill>
                  <a:schemeClr val="tx1">
                    <a:lumMod val="65000"/>
                    <a:lumOff val="35000"/>
                  </a:schemeClr>
                </a:solidFill>
                <a:effectLst>
                  <a:outerShdw blurRad="50800" dist="38100" dir="5400000" rotWithShape="0">
                    <a:srgbClr val="000000"/>
                  </a:outerShdw>
                </a:effectLst>
                <a:latin typeface="Arial"/>
                <a:cs typeface="Arial"/>
              </a:rPr>
              <a:t>Artificial Intelligence in 1950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F1B40E95-72D7-49E9-AB49-2645CE42E84C}" type="slidenum">
              <a:rPr lang="en-US" altLang="en-US">
                <a:solidFill>
                  <a:srgbClr val="000000"/>
                </a:solidFill>
                <a:latin typeface="Verdana" charset="0"/>
              </a:rPr>
              <a:pPr>
                <a:buFont typeface="Times New Roman" charset="0"/>
                <a:buNone/>
                <a:defRPr/>
              </a:pPr>
              <a:t>5</a:t>
            </a:fld>
            <a:r>
              <a:rPr lang="en-US" altLang="en-US">
                <a:solidFill>
                  <a:srgbClr val="000000"/>
                </a:solidFill>
                <a:latin typeface="Verdana" charset="0"/>
              </a:rPr>
              <a:t> | </a:t>
            </a:r>
          </a:p>
        </p:txBody>
      </p:sp>
      <p:pic>
        <p:nvPicPr>
          <p:cNvPr id="12291" name="pasted-image.tiff"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1484313"/>
            <a:ext cx="525780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229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484313"/>
            <a:ext cx="55435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tificial Intelligence in 2016"/>
          <p:cNvSpPr txBox="1"/>
          <p:nvPr/>
        </p:nvSpPr>
        <p:spPr>
          <a:xfrm>
            <a:off x="2892425" y="5607050"/>
            <a:ext cx="6840538" cy="560388"/>
          </a:xfrm>
          <a:prstGeom prst="rect">
            <a:avLst/>
          </a:prstGeom>
          <a:ln w="3175">
            <a:miter lim="400000"/>
          </a:ln>
          <a:extLst/>
        </p:spPr>
        <p:txBody>
          <a:bodyPr lIns="33866" tIns="33866" rIns="33866" bIns="33866" anchor="ctr">
            <a:spAutoFit/>
          </a:bodyPr>
          <a:lstStyle>
            <a:lvl1pPr>
              <a:defRPr sz="4600">
                <a:latin typeface="+mj-lt"/>
                <a:ea typeface="+mj-ea"/>
                <a:cs typeface="+mj-cs"/>
                <a:sym typeface="Arial"/>
              </a:defRPr>
            </a:lvl1pPr>
          </a:lstStyle>
          <a:p>
            <a:pPr>
              <a:defRPr/>
            </a:pPr>
            <a:r>
              <a:rPr sz="3200" b="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Artificial Intelligence in </a:t>
            </a:r>
            <a:r>
              <a:rPr sz="3200" b="1" dirty="0" smtClean="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a:t>
            </a:r>
            <a:r>
              <a:rPr lang="en-US" sz="3200" b="1" dirty="0" smtClean="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- 2017</a:t>
            </a:r>
            <a:endParaRPr sz="3200" b="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29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0"/>
            <a:ext cx="86407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415C8314-DF87-48E2-889D-3F4A7D4AA89C}" type="slidenum">
              <a:rPr lang="en-US" altLang="en-US">
                <a:solidFill>
                  <a:srgbClr val="000000"/>
                </a:solidFill>
                <a:latin typeface="Verdana" charset="0"/>
              </a:rPr>
              <a:pPr>
                <a:buFont typeface="Times New Roman" charset="0"/>
                <a:buNone/>
                <a:defRPr/>
              </a:pPr>
              <a:t>6</a:t>
            </a:fld>
            <a:r>
              <a:rPr lang="en-US" altLang="en-US">
                <a:solidFill>
                  <a:srgbClr val="000000"/>
                </a:solidFill>
                <a:latin typeface="Verdana" charset="0"/>
              </a:rPr>
              <a:t> | </a:t>
            </a:r>
          </a:p>
        </p:txBody>
      </p:sp>
      <p:pic>
        <p:nvPicPr>
          <p:cNvPr id="13315" name="pasted-image.tiff"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275" y="330200"/>
            <a:ext cx="925830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5" name="Rectangle 4"/>
          <p:cNvSpPr/>
          <p:nvPr/>
        </p:nvSpPr>
        <p:spPr>
          <a:xfrm>
            <a:off x="477838" y="5132388"/>
            <a:ext cx="9228137" cy="954087"/>
          </a:xfrm>
          <a:prstGeom prst="rect">
            <a:avLst/>
          </a:prstGeom>
        </p:spPr>
        <p:txBody>
          <a:bodyPr>
            <a:spAutoFit/>
          </a:bodyPr>
          <a:lstStyle/>
          <a:p>
            <a:pPr>
              <a:defRPr>
                <a:latin typeface="+mj-lt"/>
                <a:ea typeface="+mj-ea"/>
                <a:cs typeface="+mj-cs"/>
                <a:sym typeface="Arial"/>
              </a:defRPr>
            </a:pPr>
            <a:r>
              <a:rPr lang="en-US" sz="2800" b="1" dirty="0" err="1">
                <a:solidFill>
                  <a:schemeClr val="tx1">
                    <a:lumMod val="65000"/>
                    <a:lumOff val="35000"/>
                  </a:schemeClr>
                </a:solidFill>
                <a:latin typeface="Arial" panose="020B0604020202020204" pitchFamily="34" charset="0"/>
                <a:ea typeface="+mj-ea"/>
                <a:cs typeface="Arial" panose="020B0604020202020204" pitchFamily="34" charset="0"/>
                <a:sym typeface="Arial"/>
              </a:rPr>
              <a:t>Elon</a:t>
            </a:r>
            <a:r>
              <a:rPr lang="en-US" sz="2800" b="1" dirty="0">
                <a:solidFill>
                  <a:schemeClr val="tx1">
                    <a:lumMod val="65000"/>
                    <a:lumOff val="35000"/>
                  </a:schemeClr>
                </a:solidFill>
                <a:latin typeface="Arial" panose="020B0604020202020204" pitchFamily="34" charset="0"/>
                <a:ea typeface="+mj-ea"/>
                <a:cs typeface="Arial" panose="020B0604020202020204" pitchFamily="34" charset="0"/>
                <a:sym typeface="Arial"/>
              </a:rPr>
              <a:t> Musk</a:t>
            </a:r>
            <a:r>
              <a:rPr lang="en-US" sz="2800" dirty="0">
                <a:solidFill>
                  <a:schemeClr val="tx1">
                    <a:lumMod val="65000"/>
                    <a:lumOff val="35000"/>
                  </a:schemeClr>
                </a:solidFill>
                <a:latin typeface="Arial" panose="020B0604020202020204" pitchFamily="34" charset="0"/>
                <a:ea typeface="+mj-ea"/>
                <a:cs typeface="Arial" panose="020B0604020202020204" pitchFamily="34" charset="0"/>
                <a:sym typeface="Arial"/>
              </a:rPr>
              <a:t> says:</a:t>
            </a:r>
          </a:p>
          <a:p>
            <a:pPr>
              <a:defRPr>
                <a:latin typeface="+mj-lt"/>
                <a:ea typeface="+mj-ea"/>
                <a:cs typeface="+mj-cs"/>
                <a:sym typeface="Arial"/>
              </a:defRPr>
            </a:pPr>
            <a:r>
              <a:rPr lang="en-US" sz="2800" dirty="0">
                <a:solidFill>
                  <a:schemeClr val="tx1">
                    <a:lumMod val="65000"/>
                    <a:lumOff val="35000"/>
                  </a:schemeClr>
                </a:solidFill>
                <a:latin typeface="Arial" panose="020B0604020202020204" pitchFamily="34" charset="0"/>
                <a:ea typeface="+mj-ea"/>
                <a:cs typeface="Arial" panose="020B0604020202020204" pitchFamily="34" charset="0"/>
                <a:sym typeface="Arial"/>
              </a:rPr>
              <a:t>Artificial Intelligence is like </a:t>
            </a:r>
            <a:r>
              <a:rPr lang="en-US" sz="2800" b="1" dirty="0">
                <a:solidFill>
                  <a:schemeClr val="tx1">
                    <a:lumMod val="65000"/>
                    <a:lumOff val="35000"/>
                  </a:schemeClr>
                </a:solidFill>
                <a:latin typeface="Arial" panose="020B0604020202020204" pitchFamily="34" charset="0"/>
                <a:ea typeface="+mj-ea"/>
                <a:cs typeface="Arial" panose="020B0604020202020204" pitchFamily="34" charset="0"/>
                <a:sym typeface="Arial"/>
              </a:rPr>
              <a:t>Summoning the Demon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9E0C023F-8AEC-41CE-ADFA-A50FB7B4E219}" type="slidenum">
              <a:rPr lang="en-US" altLang="en-US">
                <a:solidFill>
                  <a:srgbClr val="000000"/>
                </a:solidFill>
                <a:latin typeface="Verdana" charset="0"/>
              </a:rPr>
              <a:pPr>
                <a:buFont typeface="Times New Roman" charset="0"/>
                <a:buNone/>
                <a:defRPr/>
              </a:pPr>
              <a:t>7</a:t>
            </a:fld>
            <a:r>
              <a:rPr lang="en-US" altLang="en-US">
                <a:solidFill>
                  <a:srgbClr val="000000"/>
                </a:solidFill>
                <a:latin typeface="Verdana" charset="0"/>
              </a:rPr>
              <a:t> | </a:t>
            </a:r>
          </a:p>
        </p:txBody>
      </p:sp>
      <p:pic>
        <p:nvPicPr>
          <p:cNvPr id="14339" name="pasted-image.tiff"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50813"/>
            <a:ext cx="8785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5" name="Rectangle 4"/>
          <p:cNvSpPr/>
          <p:nvPr/>
        </p:nvSpPr>
        <p:spPr>
          <a:xfrm>
            <a:off x="735013" y="5194300"/>
            <a:ext cx="8569325" cy="954088"/>
          </a:xfrm>
          <a:prstGeom prst="rect">
            <a:avLst/>
          </a:prstGeom>
        </p:spPr>
        <p:txBody>
          <a:bodyPr>
            <a:spAutoFit/>
          </a:bodyPr>
          <a:lstStyle/>
          <a:p>
            <a:pPr algn="ctr">
              <a:defRPr/>
            </a:pPr>
            <a:r>
              <a:rPr lang="en-US" sz="2000" b="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Carnegie Mellon Receives $10 Million From K&amp;L Gates To Study Ethical Issues Posed by Artificial Intelligence</a:t>
            </a:r>
          </a:p>
          <a:p>
            <a:pPr algn="ctr">
              <a:defRPr/>
            </a:pPr>
            <a:r>
              <a:rPr lang="en-US" sz="1600" dirty="0">
                <a:solidFill>
                  <a:schemeClr val="tx1">
                    <a:lumMod val="65000"/>
                    <a:lumOff val="35000"/>
                  </a:schemeClr>
                </a:solidFill>
                <a:latin typeface="Arial" panose="020B0604020202020204" pitchFamily="34" charset="0"/>
                <a:cs typeface="Arial" panose="020B0604020202020204" pitchFamily="34" charset="0"/>
              </a:rPr>
              <a:t>(November 01, 2016)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2"/>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0B229B36-788F-4499-B3B2-A3AEBE4BB518}" type="slidenum">
              <a:rPr lang="en-US" altLang="en-US">
                <a:solidFill>
                  <a:srgbClr val="000000"/>
                </a:solidFill>
                <a:latin typeface="Verdana" charset="0"/>
              </a:rPr>
              <a:pPr>
                <a:buFont typeface="Times New Roman" charset="0"/>
                <a:buNone/>
                <a:defRPr/>
              </a:pPr>
              <a:t>8</a:t>
            </a:fld>
            <a:r>
              <a:rPr lang="en-US" altLang="en-US">
                <a:solidFill>
                  <a:srgbClr val="000000"/>
                </a:solidFill>
                <a:latin typeface="Verdana" charset="0"/>
              </a:rPr>
              <a:t> | </a:t>
            </a:r>
          </a:p>
        </p:txBody>
      </p:sp>
      <p:pic>
        <p:nvPicPr>
          <p:cNvPr id="15363" name="pasted-image.tiff"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25" y="260350"/>
            <a:ext cx="93614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163" y="4437063"/>
            <a:ext cx="82534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2"/>
          <p:cNvSpPr>
            <a:spLocks noGrp="1"/>
          </p:cNvSpPr>
          <p:nvPr>
            <p:ph type="sldNum" sz="quarter" idx="1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Microsoft YaHei" charset="-122"/>
              </a:defRPr>
            </a:lvl9pPr>
          </a:lstStyle>
          <a:p>
            <a:pPr>
              <a:buFont typeface="Times New Roman" charset="0"/>
              <a:buNone/>
              <a:defRPr/>
            </a:pPr>
            <a:r>
              <a:rPr lang="en-US" altLang="en-US">
                <a:solidFill>
                  <a:srgbClr val="000000"/>
                </a:solidFill>
                <a:latin typeface="Verdana" charset="0"/>
              </a:rPr>
              <a:t>Pg  </a:t>
            </a:r>
            <a:fld id="{F0B156BA-C5A3-4EB7-934A-7924933D9F71}" type="slidenum">
              <a:rPr lang="en-US" altLang="en-US">
                <a:solidFill>
                  <a:srgbClr val="000000"/>
                </a:solidFill>
                <a:latin typeface="Verdana" charset="0"/>
              </a:rPr>
              <a:pPr>
                <a:buFont typeface="Times New Roman" charset="0"/>
                <a:buNone/>
                <a:defRPr/>
              </a:pPr>
              <a:t>9</a:t>
            </a:fld>
            <a:r>
              <a:rPr lang="en-US" altLang="en-US">
                <a:solidFill>
                  <a:srgbClr val="000000"/>
                </a:solidFill>
                <a:latin typeface="Verdana" charset="0"/>
              </a:rPr>
              <a:t> | </a:t>
            </a:r>
          </a:p>
        </p:txBody>
      </p:sp>
      <p:sp>
        <p:nvSpPr>
          <p:cNvPr id="16387" name="Content Placeholder 3"/>
          <p:cNvSpPr>
            <a:spLocks noGrp="1"/>
          </p:cNvSpPr>
          <p:nvPr>
            <p:ph idx="11"/>
          </p:nvPr>
        </p:nvSpPr>
        <p:spPr>
          <a:xfrm>
            <a:off x="549275" y="620713"/>
            <a:ext cx="11026775" cy="647700"/>
          </a:xfrm>
        </p:spPr>
        <p:txBody>
          <a:bodyPr/>
          <a:lstStyle/>
          <a:p>
            <a:r>
              <a:rPr lang="en-US" altLang="en-US" smtClean="0">
                <a:latin typeface="Verdana" panose="020B0604030504040204" pitchFamily="34" charset="0"/>
                <a:ea typeface="Verdana" panose="020B0604030504040204" pitchFamily="34" charset="0"/>
                <a:cs typeface="Verdana" panose="020B0604030504040204" pitchFamily="34" charset="0"/>
              </a:rPr>
              <a:t>AI in JTC 1</a:t>
            </a:r>
          </a:p>
        </p:txBody>
      </p:sp>
      <p:sp>
        <p:nvSpPr>
          <p:cNvPr id="16388" name="Content Placeholder 4"/>
          <p:cNvSpPr>
            <a:spLocks noGrp="1"/>
          </p:cNvSpPr>
          <p:nvPr>
            <p:ph sz="half" idx="12"/>
          </p:nvPr>
        </p:nvSpPr>
        <p:spPr>
          <a:xfrm>
            <a:off x="549275" y="1412875"/>
            <a:ext cx="11026775" cy="4608513"/>
          </a:xfrm>
        </p:spPr>
        <p:txBody>
          <a:bodyPr/>
          <a:lstStyle/>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JTC 1 has a 20 years history with working on standards in AI technology area (ISO/IEC 2382-28:1995 Information technology -- Vocabulary -- Part 28: Artificial intelligence -- Basic concepts and expert systems, 2382-31: Artificial intelligence — Machine learning, 2382-34: Artificial intelligence – Neural networks, all of which have been consolidated and revised into ISO/IEC 2382:2015.)</a:t>
            </a:r>
          </a:p>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The JTC 1 Advisory Group (JAG) establishes a permanent group JETI (JTC 1 on Emerging Technology and Innovations) at JAG meeting in August 2016.</a:t>
            </a:r>
          </a:p>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JETI recognizes the urgency of standardization on Artificial Intelligence (AI) and Autonomous Systems (AS) as AI has been rapidly applied to various industry verticals.</a:t>
            </a:r>
          </a:p>
          <a:p>
            <a:pPr eaLnBrk="1" hangingPunct="1">
              <a:lnSpc>
                <a:spcPct val="104000"/>
              </a:lnSpc>
              <a:buClr>
                <a:srgbClr val="0072A8"/>
              </a:buClr>
              <a:buSzPct val="110000"/>
              <a:buFont typeface="Arial" panose="020B0604020202020204" pitchFamily="34" charset="0"/>
              <a:buChar char="•"/>
            </a:pPr>
            <a:r>
              <a:rPr lang="en-US" altLang="en-US" sz="2000" dirty="0" smtClean="0">
                <a:latin typeface="Verdana" panose="020B0604030504040204" pitchFamily="34" charset="0"/>
                <a:ea typeface="Verdana" panose="020B0604030504040204" pitchFamily="34" charset="0"/>
                <a:cs typeface="Verdana" panose="020B0604030504040204" pitchFamily="34" charset="0"/>
              </a:rPr>
              <a:t>A landscape study/gap analysis and an internal survey have been conducted by JETI to provide the basic information necessary for AI and AS standardization with the relevant justifications.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B5DCE"/>
      </a:hlink>
      <a:folHlink>
        <a:srgbClr val="B2B2B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CC221E8A5C574B889E2CBB12A471FC" ma:contentTypeVersion="1" ma:contentTypeDescription="Create a new document." ma:contentTypeScope="" ma:versionID="38d5c50bee8d74d353989a0efe0fe07c">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71594B0-DA08-470C-9E43-961CF312FC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44F5A4-5909-49C4-99DA-D86669102740}">
  <ds:schemaRef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www.w3.org/XML/1998/namespace"/>
    <ds:schemaRef ds:uri="http://purl.org/dc/elements/1.1/"/>
    <ds:schemaRef ds:uri="http://purl.org/dc/dcmitype/"/>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56114</TotalTime>
  <Words>1063</Words>
  <Application>Microsoft Macintosh PowerPoint</Application>
  <PresentationFormat>Custom</PresentationFormat>
  <Paragraphs>121</Paragraphs>
  <Slides>18</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Helvetica Neue</vt:lpstr>
      <vt:lpstr>Helvetica Neue Medium</vt:lpstr>
      <vt:lpstr>Microsoft YaHei</vt:lpstr>
      <vt:lpstr>MS PGothic</vt:lpstr>
      <vt:lpstr>Trebuchet MS</vt:lpstr>
      <vt:lpstr>Arial</vt:lpstr>
      <vt:lpstr>Calibri</vt:lpstr>
      <vt:lpstr>Consolas</vt:lpstr>
      <vt:lpstr>Lucida Sans Unicode</vt:lpstr>
      <vt:lpstr>Times New Roman</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b.sriv</dc:creator>
  <cp:lastModifiedBy>Microsoft Office User</cp:lastModifiedBy>
  <cp:revision>199</cp:revision>
  <cp:lastPrinted>1601-01-01T00:00:00Z</cp:lastPrinted>
  <dcterms:created xsi:type="dcterms:W3CDTF">2016-04-13T17:12:01Z</dcterms:created>
  <dcterms:modified xsi:type="dcterms:W3CDTF">2017-09-06T18:11:46Z</dcterms:modified>
</cp:coreProperties>
</file>