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p:sldMasterIdLst>
    <p:sldMasterId id="2147483648" r:id="rId2"/>
    <p:sldMasterId id="2147484195" r:id="rId3"/>
  </p:sldMasterIdLst>
  <p:notesMasterIdLst>
    <p:notesMasterId r:id="rId12"/>
  </p:notesMasterIdLst>
  <p:handoutMasterIdLst>
    <p:handoutMasterId r:id="rId13"/>
  </p:handoutMasterIdLst>
  <p:sldIdLst>
    <p:sldId id="280" r:id="rId4"/>
    <p:sldId id="284" r:id="rId5"/>
    <p:sldId id="298" r:id="rId6"/>
    <p:sldId id="292" r:id="rId7"/>
    <p:sldId id="299" r:id="rId8"/>
    <p:sldId id="297" r:id="rId9"/>
    <p:sldId id="300" r:id="rId10"/>
    <p:sldId id="281" r:id="rId11"/>
  </p:sldIdLst>
  <p:sldSz cx="12188825" cy="6858000"/>
  <p:notesSz cx="7772400" cy="10058400"/>
  <p:defaultTextStyle>
    <a:defPPr>
      <a:defRPr lang="en-GB"/>
    </a:defPPr>
    <a:lvl1pPr algn="l" defTabSz="457200" rtl="0" eaLnBrk="0" fontAlgn="base" hangingPunct="0">
      <a:spcBef>
        <a:spcPct val="0"/>
      </a:spcBef>
      <a:spcAft>
        <a:spcPct val="0"/>
      </a:spcAft>
      <a:defRPr kern="1200">
        <a:solidFill>
          <a:schemeClr val="bg1"/>
        </a:solidFill>
        <a:latin typeface="Calibri" charset="0"/>
        <a:ea typeface="Microsoft YaHei" charset="-122"/>
        <a:cs typeface="+mn-cs"/>
      </a:defRPr>
    </a:lvl1pPr>
    <a:lvl2pPr marL="742950" indent="-285750" algn="l" defTabSz="457200" rtl="0" eaLnBrk="0" fontAlgn="base" hangingPunct="0">
      <a:spcBef>
        <a:spcPct val="0"/>
      </a:spcBef>
      <a:spcAft>
        <a:spcPct val="0"/>
      </a:spcAft>
      <a:defRPr kern="1200">
        <a:solidFill>
          <a:schemeClr val="bg1"/>
        </a:solidFill>
        <a:latin typeface="Calibri" charset="0"/>
        <a:ea typeface="Microsoft YaHei" charset="-122"/>
        <a:cs typeface="+mn-cs"/>
      </a:defRPr>
    </a:lvl2pPr>
    <a:lvl3pPr marL="1143000" indent="-228600" algn="l" defTabSz="457200" rtl="0" eaLnBrk="0" fontAlgn="base" hangingPunct="0">
      <a:spcBef>
        <a:spcPct val="0"/>
      </a:spcBef>
      <a:spcAft>
        <a:spcPct val="0"/>
      </a:spcAft>
      <a:defRPr kern="1200">
        <a:solidFill>
          <a:schemeClr val="bg1"/>
        </a:solidFill>
        <a:latin typeface="Calibri" charset="0"/>
        <a:ea typeface="Microsoft YaHei" charset="-122"/>
        <a:cs typeface="+mn-cs"/>
      </a:defRPr>
    </a:lvl3pPr>
    <a:lvl4pPr marL="1600200" indent="-228600" algn="l" defTabSz="457200" rtl="0" eaLnBrk="0" fontAlgn="base" hangingPunct="0">
      <a:spcBef>
        <a:spcPct val="0"/>
      </a:spcBef>
      <a:spcAft>
        <a:spcPct val="0"/>
      </a:spcAft>
      <a:defRPr kern="1200">
        <a:solidFill>
          <a:schemeClr val="bg1"/>
        </a:solidFill>
        <a:latin typeface="Calibri" charset="0"/>
        <a:ea typeface="Microsoft YaHei" charset="-122"/>
        <a:cs typeface="+mn-cs"/>
      </a:defRPr>
    </a:lvl4pPr>
    <a:lvl5pPr marL="2057400" indent="-228600" algn="l" defTabSz="457200" rtl="0" eaLnBrk="0" fontAlgn="base" hangingPunct="0">
      <a:spcBef>
        <a:spcPct val="0"/>
      </a:spcBef>
      <a:spcAft>
        <a:spcPct val="0"/>
      </a:spcAft>
      <a:defRPr kern="1200">
        <a:solidFill>
          <a:schemeClr val="bg1"/>
        </a:solidFill>
        <a:latin typeface="Calibri" charset="0"/>
        <a:ea typeface="Microsoft YaHei" charset="-122"/>
        <a:cs typeface="+mn-cs"/>
      </a:defRPr>
    </a:lvl5pPr>
    <a:lvl6pPr marL="2286000" algn="l" defTabSz="914400" rtl="0" eaLnBrk="1" latinLnBrk="0" hangingPunct="1">
      <a:defRPr kern="1200">
        <a:solidFill>
          <a:schemeClr val="bg1"/>
        </a:solidFill>
        <a:latin typeface="Calibri" charset="0"/>
        <a:ea typeface="Microsoft YaHei" charset="-122"/>
        <a:cs typeface="+mn-cs"/>
      </a:defRPr>
    </a:lvl6pPr>
    <a:lvl7pPr marL="2743200" algn="l" defTabSz="914400" rtl="0" eaLnBrk="1" latinLnBrk="0" hangingPunct="1">
      <a:defRPr kern="1200">
        <a:solidFill>
          <a:schemeClr val="bg1"/>
        </a:solidFill>
        <a:latin typeface="Calibri" charset="0"/>
        <a:ea typeface="Microsoft YaHei" charset="-122"/>
        <a:cs typeface="+mn-cs"/>
      </a:defRPr>
    </a:lvl7pPr>
    <a:lvl8pPr marL="3200400" algn="l" defTabSz="914400" rtl="0" eaLnBrk="1" latinLnBrk="0" hangingPunct="1">
      <a:defRPr kern="1200">
        <a:solidFill>
          <a:schemeClr val="bg1"/>
        </a:solidFill>
        <a:latin typeface="Calibri" charset="0"/>
        <a:ea typeface="Microsoft YaHei" charset="-122"/>
        <a:cs typeface="+mn-cs"/>
      </a:defRPr>
    </a:lvl8pPr>
    <a:lvl9pPr marL="3657600" algn="l" defTabSz="914400" rtl="0" eaLnBrk="1" latinLnBrk="0" hangingPunct="1">
      <a:defRPr kern="1200">
        <a:solidFill>
          <a:schemeClr val="bg1"/>
        </a:solidFill>
        <a:latin typeface="Calibri" charset="0"/>
        <a:ea typeface="Microsoft YaHei"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006DA7"/>
    <a:srgbClr val="0072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31" autoAdjust="0"/>
    <p:restoredTop sz="94222" autoAdjust="0"/>
  </p:normalViewPr>
  <p:slideViewPr>
    <p:cSldViewPr>
      <p:cViewPr varScale="1">
        <p:scale>
          <a:sx n="108" d="100"/>
          <a:sy n="108" d="100"/>
        </p:scale>
        <p:origin x="528" y="19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atin typeface="Calibri" charset="0"/>
                <a:ea typeface="Microsoft YaHei" charset="-122"/>
              </a:defRPr>
            </a:lvl1pPr>
          </a:lstStyle>
          <a:p>
            <a:pPr>
              <a:defRPr/>
            </a:pPr>
            <a:endParaRPr lang="en-US"/>
          </a:p>
        </p:txBody>
      </p:sp>
      <p:sp>
        <p:nvSpPr>
          <p:cNvPr id="3" name="Date Placeholder 2"/>
          <p:cNvSpPr>
            <a:spLocks noGrp="1"/>
          </p:cNvSpPr>
          <p:nvPr>
            <p:ph type="dt" sz="quarter" idx="1"/>
          </p:nvPr>
        </p:nvSpPr>
        <p:spPr>
          <a:xfrm>
            <a:off x="4402138" y="0"/>
            <a:ext cx="3368675" cy="504825"/>
          </a:xfrm>
          <a:prstGeom prst="rect">
            <a:avLst/>
          </a:prstGeom>
        </p:spPr>
        <p:txBody>
          <a:bodyPr vert="horz" lIns="91440" tIns="45720" rIns="91440" bIns="45720" rtlCol="0"/>
          <a:lstStyle>
            <a:lvl1pPr algn="r">
              <a:defRPr sz="1200">
                <a:latin typeface="Calibri" charset="0"/>
                <a:ea typeface="Microsoft YaHei" charset="-122"/>
              </a:defRPr>
            </a:lvl1pPr>
          </a:lstStyle>
          <a:p>
            <a:pPr>
              <a:defRPr/>
            </a:pPr>
            <a:fld id="{9B80BD88-4A41-2040-8F2E-86568CAB08BF}" type="datetimeFigureOut">
              <a:rPr lang="en-US"/>
              <a:pPr>
                <a:defRPr/>
              </a:pPr>
              <a:t>9/5/17</a:t>
            </a:fld>
            <a:endParaRPr lang="en-US" dirty="0"/>
          </a:p>
        </p:txBody>
      </p:sp>
      <p:sp>
        <p:nvSpPr>
          <p:cNvPr id="4" name="Footer Placeholder 3"/>
          <p:cNvSpPr>
            <a:spLocks noGrp="1"/>
          </p:cNvSpPr>
          <p:nvPr>
            <p:ph type="ftr" sz="quarter" idx="2"/>
          </p:nvPr>
        </p:nvSpPr>
        <p:spPr>
          <a:xfrm>
            <a:off x="0" y="9553575"/>
            <a:ext cx="3368675" cy="504825"/>
          </a:xfrm>
          <a:prstGeom prst="rect">
            <a:avLst/>
          </a:prstGeom>
        </p:spPr>
        <p:txBody>
          <a:bodyPr vert="horz" lIns="91440" tIns="45720" rIns="91440" bIns="45720" rtlCol="0" anchor="b"/>
          <a:lstStyle>
            <a:lvl1pPr algn="l">
              <a:defRPr sz="1200">
                <a:latin typeface="Calibri" charset="0"/>
                <a:ea typeface="Microsoft YaHei" charset="-122"/>
              </a:defRPr>
            </a:lvl1pPr>
          </a:lstStyle>
          <a:p>
            <a:pPr>
              <a:defRPr/>
            </a:pPr>
            <a:endParaRPr lang="en-US"/>
          </a:p>
        </p:txBody>
      </p:sp>
      <p:sp>
        <p:nvSpPr>
          <p:cNvPr id="5" name="Slide Number Placeholder 4"/>
          <p:cNvSpPr>
            <a:spLocks noGrp="1"/>
          </p:cNvSpPr>
          <p:nvPr>
            <p:ph type="sldNum" sz="quarter" idx="3"/>
          </p:nvPr>
        </p:nvSpPr>
        <p:spPr>
          <a:xfrm>
            <a:off x="4402138" y="9553575"/>
            <a:ext cx="3368675" cy="504825"/>
          </a:xfrm>
          <a:prstGeom prst="rect">
            <a:avLst/>
          </a:prstGeom>
        </p:spPr>
        <p:txBody>
          <a:bodyPr vert="horz" lIns="91440" tIns="45720" rIns="91440" bIns="45720" rtlCol="0" anchor="b"/>
          <a:lstStyle>
            <a:lvl1pPr algn="r">
              <a:defRPr sz="1200">
                <a:latin typeface="Calibri" charset="0"/>
                <a:ea typeface="Microsoft YaHei" charset="-122"/>
              </a:defRPr>
            </a:lvl1pPr>
          </a:lstStyle>
          <a:p>
            <a:pPr>
              <a:defRPr/>
            </a:pPr>
            <a:fld id="{06626A05-324B-EF45-83BE-BE9E142B38E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p:cNvSpPr>
            <a:spLocks noGrp="1" noRot="1" noChangeAspect="1" noChangeArrowheads="1"/>
          </p:cNvSpPr>
          <p:nvPr>
            <p:ph type="sldImg"/>
          </p:nvPr>
        </p:nvSpPr>
        <p:spPr bwMode="auto">
          <a:xfrm>
            <a:off x="534988" y="763588"/>
            <a:ext cx="6702425" cy="377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sp>
      <p:sp>
        <p:nvSpPr>
          <p:cNvPr id="2"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smtClean="0"/>
          </a:p>
        </p:txBody>
      </p:sp>
      <p:sp>
        <p:nvSpPr>
          <p:cNvPr id="3075"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icrosoft YaHei" panose="020B0503020204020204" pitchFamily="34" charset="-122"/>
                <a:cs typeface="Lucida Sans Unicode" panose="020B0602030504020204" pitchFamily="34" charset="0"/>
              </a:defRPr>
            </a:lvl1pPr>
          </a:lstStyle>
          <a:p>
            <a:pPr>
              <a:defRPr/>
            </a:pPr>
            <a:endParaRPr lang="en-US" altLang="en-US"/>
          </a:p>
        </p:txBody>
      </p:sp>
      <p:sp>
        <p:nvSpPr>
          <p:cNvPr id="3076"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icrosoft YaHei" panose="020B0503020204020204" pitchFamily="34" charset="-122"/>
                <a:cs typeface="Lucida Sans Unicode" panose="020B0602030504020204" pitchFamily="34" charset="0"/>
              </a:defRPr>
            </a:lvl1pPr>
          </a:lstStyle>
          <a:p>
            <a:pPr>
              <a:defRPr/>
            </a:pPr>
            <a:endParaRPr lang="en-US" altLang="en-US"/>
          </a:p>
        </p:txBody>
      </p:sp>
      <p:sp>
        <p:nvSpPr>
          <p:cNvPr id="3077"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icrosoft YaHei" panose="020B0503020204020204" pitchFamily="34" charset="-122"/>
                <a:cs typeface="Lucida Sans Unicode" panose="020B0602030504020204" pitchFamily="34" charset="0"/>
              </a:defRPr>
            </a:lvl1pPr>
          </a:lstStyle>
          <a:p>
            <a:pPr>
              <a:defRPr/>
            </a:pPr>
            <a:endParaRPr lang="en-US" altLang="en-US"/>
          </a:p>
        </p:txBody>
      </p:sp>
      <p:sp>
        <p:nvSpPr>
          <p:cNvPr id="3078"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icrosoft YaHei" panose="020B0503020204020204" pitchFamily="34" charset="-122"/>
              </a:defRPr>
            </a:lvl1pPr>
          </a:lstStyle>
          <a:p>
            <a:pPr>
              <a:defRPr/>
            </a:pPr>
            <a:fld id="{0F6C49E3-639A-B743-A509-97DB62B33C6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anose="02020603050405020304" pitchFamily="18" charset="0"/>
        <a:ea typeface="MS PGothic" panose="020B0600070205080204" pitchFamily="34" charset="-128"/>
        <a:cs typeface="MS PGothic" panose="020B0600070205080204" pitchFamily="34" charset="-128"/>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anose="02020603050405020304" pitchFamily="18"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anose="02020603050405020304" pitchFamily="18"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anose="02020603050405020304" pitchFamily="18"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6" name="Content Placeholder 2"/>
          <p:cNvSpPr>
            <a:spLocks noGrp="1"/>
          </p:cNvSpPr>
          <p:nvPr>
            <p:ph idx="11"/>
          </p:nvPr>
        </p:nvSpPr>
        <p:spPr>
          <a:xfrm>
            <a:off x="2422004" y="620689"/>
            <a:ext cx="9154046" cy="648072"/>
          </a:xfrm>
        </p:spPr>
        <p:txBody>
          <a:bodyPr/>
          <a:lstStyle>
            <a:lvl1pPr>
              <a:defRPr b="1">
                <a:solidFill>
                  <a:srgbClr val="006DA7"/>
                </a:solidFill>
              </a:defRPr>
            </a:lvl1pPr>
          </a:lstStyle>
          <a:p>
            <a:pPr lvl="0"/>
            <a:r>
              <a:rPr lang="en-US" dirty="0" smtClean="0"/>
              <a:t>Click to edit Master text styles</a:t>
            </a:r>
          </a:p>
        </p:txBody>
      </p:sp>
      <p:sp>
        <p:nvSpPr>
          <p:cNvPr id="4" name="Rectangle 2"/>
          <p:cNvSpPr>
            <a:spLocks noGrp="1" noChangeArrowheads="1"/>
          </p:cNvSpPr>
          <p:nvPr>
            <p:ph type="sldNum" idx="12"/>
          </p:nvPr>
        </p:nvSpPr>
        <p:spPr>
          <a:ln/>
        </p:spPr>
        <p:txBody>
          <a:bodyPr/>
          <a:lstStyle>
            <a:lvl1pPr>
              <a:defRPr/>
            </a:lvl1pPr>
          </a:lstStyle>
          <a:p>
            <a:pPr>
              <a:defRPr/>
            </a:pPr>
            <a:r>
              <a:rPr lang="en-US" altLang="en-US"/>
              <a:t>Pg  </a:t>
            </a:r>
            <a:fld id="{48941EE7-04E8-824B-A0AD-A01333799C2E}" type="slidenum">
              <a:rPr lang="en-US" altLang="en-US"/>
              <a:pPr>
                <a:defRPr/>
              </a:pPr>
              <a:t>‹#›</a:t>
            </a:fld>
            <a:r>
              <a:rPr lang="en-US" altLang="en-US"/>
              <a:t> | </a:t>
            </a:r>
          </a:p>
        </p:txBody>
      </p:sp>
    </p:spTree>
    <p:extLst>
      <p:ext uri="{BB962C8B-B14F-4D97-AF65-F5344CB8AC3E}">
        <p14:creationId xmlns:p14="http://schemas.microsoft.com/office/powerpoint/2010/main" val="65782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extBox 8"/>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charset="0"/>
              </a:rPr>
              <a:t>26-27 September 2017</a:t>
            </a:r>
          </a:p>
        </p:txBody>
      </p:sp>
      <p:sp>
        <p:nvSpPr>
          <p:cNvPr id="3" name="Text Placeholder 2"/>
          <p:cNvSpPr>
            <a:spLocks noGrp="1"/>
          </p:cNvSpPr>
          <p:nvPr>
            <p:ph type="body" idx="1"/>
          </p:nvPr>
        </p:nvSpPr>
        <p:spPr>
          <a:xfrm>
            <a:off x="839788" y="1681163"/>
            <a:ext cx="5156200" cy="59570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505075"/>
            <a:ext cx="5156200"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6170613" y="1681163"/>
            <a:ext cx="5181600" cy="59570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0613" y="2505075"/>
            <a:ext cx="518160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Content Placeholder 2"/>
          <p:cNvSpPr>
            <a:spLocks noGrp="1"/>
          </p:cNvSpPr>
          <p:nvPr>
            <p:ph idx="11"/>
          </p:nvPr>
        </p:nvSpPr>
        <p:spPr>
          <a:xfrm>
            <a:off x="2422004" y="620689"/>
            <a:ext cx="9154046" cy="648072"/>
          </a:xfrm>
        </p:spPr>
        <p:txBody>
          <a:bodyPr/>
          <a:lstStyle>
            <a:lvl1pPr>
              <a:defRPr b="1">
                <a:solidFill>
                  <a:srgbClr val="006DA7"/>
                </a:solidFill>
              </a:defRPr>
            </a:lvl1pPr>
          </a:lstStyle>
          <a:p>
            <a:pPr lvl="0"/>
            <a:r>
              <a:rPr lang="en-US" dirty="0" smtClean="0"/>
              <a:t>Click to edit Master text styles</a:t>
            </a:r>
          </a:p>
        </p:txBody>
      </p:sp>
      <p:sp>
        <p:nvSpPr>
          <p:cNvPr id="8" name="Rectangle 2"/>
          <p:cNvSpPr>
            <a:spLocks noGrp="1" noChangeArrowheads="1"/>
          </p:cNvSpPr>
          <p:nvPr>
            <p:ph type="sldNum" idx="12"/>
          </p:nvPr>
        </p:nvSpPr>
        <p:spPr>
          <a:xfrm>
            <a:off x="365125" y="6308725"/>
            <a:ext cx="2527300" cy="354013"/>
          </a:xfrm>
        </p:spPr>
        <p:txBody>
          <a:bodyPr/>
          <a:lstStyle>
            <a:lvl1pPr>
              <a:defRPr sz="1400" b="0" i="0">
                <a:latin typeface="Verdana" charset="0"/>
                <a:ea typeface="Verdana" charset="0"/>
                <a:cs typeface="Verdana" charset="0"/>
              </a:defRPr>
            </a:lvl1pPr>
          </a:lstStyle>
          <a:p>
            <a:pPr>
              <a:defRPr/>
            </a:pPr>
            <a:r>
              <a:rPr lang="en-US" altLang="en-US"/>
              <a:t>Pg  </a:t>
            </a:r>
            <a:fld id="{5BD42210-1D6E-D04A-8D3C-2901E8555933}" type="slidenum">
              <a:rPr lang="en-US" altLang="en-US"/>
              <a:pPr>
                <a:defRPr/>
              </a:pPr>
              <a:t>‹#›</a:t>
            </a:fld>
            <a:r>
              <a:rPr lang="en-US" altLang="en-US"/>
              <a:t> | </a:t>
            </a:r>
          </a:p>
        </p:txBody>
      </p:sp>
    </p:spTree>
    <p:extLst>
      <p:ext uri="{BB962C8B-B14F-4D97-AF65-F5344CB8AC3E}">
        <p14:creationId xmlns:p14="http://schemas.microsoft.com/office/powerpoint/2010/main" val="314476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charset="0"/>
              </a:rPr>
              <a:t>26-27 September 2017</a:t>
            </a:r>
          </a:p>
        </p:txBody>
      </p:sp>
      <p:sp>
        <p:nvSpPr>
          <p:cNvPr id="6" name="Content Placeholder 3"/>
          <p:cNvSpPr>
            <a:spLocks noGrp="1"/>
          </p:cNvSpPr>
          <p:nvPr>
            <p:ph sz="half" idx="2"/>
          </p:nvPr>
        </p:nvSpPr>
        <p:spPr>
          <a:xfrm>
            <a:off x="2133972" y="1988840"/>
            <a:ext cx="8105949" cy="3175794"/>
          </a:xfrm>
        </p:spPr>
        <p:txBody>
          <a:bodyPr/>
          <a:lstStyle/>
          <a:p>
            <a:pPr lvl="1"/>
            <a:endParaRPr lang="en-IN" dirty="0"/>
          </a:p>
        </p:txBody>
      </p:sp>
      <p:sp>
        <p:nvSpPr>
          <p:cNvPr id="7" name="Content Placeholder 2"/>
          <p:cNvSpPr>
            <a:spLocks noGrp="1"/>
          </p:cNvSpPr>
          <p:nvPr>
            <p:ph idx="11"/>
          </p:nvPr>
        </p:nvSpPr>
        <p:spPr>
          <a:xfrm>
            <a:off x="2422004" y="620689"/>
            <a:ext cx="9154046" cy="648072"/>
          </a:xfrm>
        </p:spPr>
        <p:txBody>
          <a:bodyPr/>
          <a:lstStyle>
            <a:lvl1pPr>
              <a:defRPr b="1">
                <a:solidFill>
                  <a:srgbClr val="006DA7"/>
                </a:solidFill>
              </a:defRPr>
            </a:lvl1pPr>
          </a:lstStyle>
          <a:p>
            <a:pPr lvl="0"/>
            <a:r>
              <a:rPr lang="en-US" dirty="0" smtClean="0"/>
              <a:t>Click to edit Master text styles</a:t>
            </a:r>
          </a:p>
        </p:txBody>
      </p:sp>
      <p:sp>
        <p:nvSpPr>
          <p:cNvPr id="5" name="Slide Number Placeholder 2"/>
          <p:cNvSpPr>
            <a:spLocks noGrp="1" noChangeArrowheads="1"/>
          </p:cNvSpPr>
          <p:nvPr>
            <p:ph type="sldNum" idx="12"/>
          </p:nvPr>
        </p:nvSpPr>
        <p:spPr>
          <a:xfrm>
            <a:off x="365125" y="6308725"/>
            <a:ext cx="2527300" cy="354013"/>
          </a:xfrm>
        </p:spPr>
        <p:txBody>
          <a:bodyPr/>
          <a:lstStyle>
            <a:lvl1pPr>
              <a:defRPr sz="1400" b="0" i="0">
                <a:latin typeface="Verdana" charset="0"/>
                <a:ea typeface="Verdana" charset="0"/>
                <a:cs typeface="Verdana" charset="0"/>
              </a:defRPr>
            </a:lvl1pPr>
          </a:lstStyle>
          <a:p>
            <a:pPr>
              <a:defRPr/>
            </a:pPr>
            <a:r>
              <a:rPr lang="en-US" altLang="en-US"/>
              <a:t>Pg  </a:t>
            </a:r>
            <a:fld id="{48EAAA4C-1816-EE4E-8C14-65A71A0246E1}" type="slidenum">
              <a:rPr lang="en-US" altLang="en-US"/>
              <a:pPr>
                <a:defRPr/>
              </a:pPr>
              <a:t>‹#›</a:t>
            </a:fld>
            <a:r>
              <a:rPr lang="en-US" altLang="en-US"/>
              <a:t> | </a:t>
            </a:r>
          </a:p>
        </p:txBody>
      </p:sp>
    </p:spTree>
    <p:extLst>
      <p:ext uri="{BB962C8B-B14F-4D97-AF65-F5344CB8AC3E}">
        <p14:creationId xmlns:p14="http://schemas.microsoft.com/office/powerpoint/2010/main" val="45511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charset="0"/>
              </a:rPr>
              <a:t>26-27 September 2017</a:t>
            </a:r>
          </a:p>
        </p:txBody>
      </p:sp>
      <p:sp>
        <p:nvSpPr>
          <p:cNvPr id="3" name="Slide Number Placeholder 2"/>
          <p:cNvSpPr>
            <a:spLocks noGrp="1" noChangeArrowheads="1"/>
          </p:cNvSpPr>
          <p:nvPr>
            <p:ph type="sldNum" idx="10"/>
          </p:nvPr>
        </p:nvSpPr>
        <p:spPr/>
        <p:txBody>
          <a:bodyPr/>
          <a:lstStyle>
            <a:lvl1pPr>
              <a:defRPr sz="1400"/>
            </a:lvl1pPr>
          </a:lstStyle>
          <a:p>
            <a:pPr>
              <a:defRPr/>
            </a:pPr>
            <a:r>
              <a:rPr lang="en-US" altLang="en-US"/>
              <a:t>Pg.  </a:t>
            </a:r>
            <a:fld id="{4923FA11-8C36-A146-928C-66D6188E870D}" type="slidenum">
              <a:rPr lang="en-US" altLang="en-US"/>
              <a:pPr>
                <a:defRPr/>
              </a:pPr>
              <a:t>‹#›</a:t>
            </a:fld>
            <a:r>
              <a:rPr lang="en-US" altLang="en-US"/>
              <a:t> |</a:t>
            </a:r>
          </a:p>
        </p:txBody>
      </p:sp>
    </p:spTree>
    <p:extLst>
      <p:ext uri="{BB962C8B-B14F-4D97-AF65-F5344CB8AC3E}">
        <p14:creationId xmlns:p14="http://schemas.microsoft.com/office/powerpoint/2010/main" val="1882520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charset="0"/>
              </a:rPr>
              <a:t>26-27 September 2017</a:t>
            </a:r>
          </a:p>
        </p:txBody>
      </p:sp>
      <p:sp>
        <p:nvSpPr>
          <p:cNvPr id="10" name="Content Placeholder 3"/>
          <p:cNvSpPr>
            <a:spLocks noGrp="1"/>
          </p:cNvSpPr>
          <p:nvPr>
            <p:ph sz="half" idx="2"/>
          </p:nvPr>
        </p:nvSpPr>
        <p:spPr>
          <a:xfrm>
            <a:off x="2494012" y="2852935"/>
            <a:ext cx="8105949" cy="2967633"/>
          </a:xfrm>
        </p:spPr>
        <p:txBody>
          <a:bodyPr/>
          <a:lstStyle/>
          <a:p>
            <a:pPr lvl="1"/>
            <a:endParaRPr lang="en-IN" dirty="0"/>
          </a:p>
        </p:txBody>
      </p:sp>
      <p:sp>
        <p:nvSpPr>
          <p:cNvPr id="7" name="Content Placeholder 2"/>
          <p:cNvSpPr>
            <a:spLocks noGrp="1"/>
          </p:cNvSpPr>
          <p:nvPr>
            <p:ph idx="11"/>
          </p:nvPr>
        </p:nvSpPr>
        <p:spPr>
          <a:xfrm>
            <a:off x="2422004" y="620689"/>
            <a:ext cx="9154046" cy="648072"/>
          </a:xfrm>
        </p:spPr>
        <p:txBody>
          <a:bodyPr/>
          <a:lstStyle>
            <a:lvl1pPr>
              <a:defRPr b="1">
                <a:solidFill>
                  <a:srgbClr val="006DA7"/>
                </a:solidFill>
              </a:defRPr>
            </a:lvl1pPr>
          </a:lstStyle>
          <a:p>
            <a:pPr lvl="0"/>
            <a:r>
              <a:rPr lang="en-US" dirty="0" smtClean="0"/>
              <a:t>Click to edit Master text styles</a:t>
            </a:r>
          </a:p>
        </p:txBody>
      </p:sp>
      <p:sp>
        <p:nvSpPr>
          <p:cNvPr id="8" name="Content Placeholder 3"/>
          <p:cNvSpPr>
            <a:spLocks noGrp="1"/>
          </p:cNvSpPr>
          <p:nvPr>
            <p:ph sz="half" idx="12"/>
          </p:nvPr>
        </p:nvSpPr>
        <p:spPr>
          <a:xfrm>
            <a:off x="2453988" y="1412776"/>
            <a:ext cx="5156200" cy="1296144"/>
          </a:xfrm>
        </p:spPr>
        <p:txBody>
          <a:bodyPr/>
          <a:lstStyle>
            <a:lvl2pPr marL="742950" marR="0" indent="-285750" algn="l" defTabSz="457200" rtl="0" eaLnBrk="0" fontAlgn="base" latinLnBrk="0" hangingPunct="0">
              <a:lnSpc>
                <a:spcPct val="94000"/>
              </a:lnSpc>
              <a:spcBef>
                <a:spcPct val="0"/>
              </a:spcBef>
              <a:spcAft>
                <a:spcPts val="1138"/>
              </a:spcAft>
              <a:buClr>
                <a:srgbClr val="000000"/>
              </a:buClr>
              <a:buSzPct val="100000"/>
              <a:buFont typeface="Arial" charset="0"/>
              <a:buChar char="•"/>
              <a:tabLst/>
              <a:defRPr/>
            </a:lvl2pPr>
          </a:lstStyle>
          <a:p>
            <a:pPr lvl="0"/>
            <a:r>
              <a:rPr lang="en-US" smtClean="0"/>
              <a:t>Click to edit Master text styles</a:t>
            </a:r>
          </a:p>
          <a:p>
            <a:pPr lvl="1"/>
            <a:r>
              <a:rPr lang="en-US" smtClean="0"/>
              <a:t>Second level</a:t>
            </a:r>
          </a:p>
          <a:p>
            <a:pPr lvl="2"/>
            <a:r>
              <a:rPr lang="en-US" smtClean="0"/>
              <a:t>Third level</a:t>
            </a:r>
          </a:p>
        </p:txBody>
      </p:sp>
      <p:sp>
        <p:nvSpPr>
          <p:cNvPr id="6" name="Rectangle 2"/>
          <p:cNvSpPr>
            <a:spLocks noGrp="1" noChangeArrowheads="1"/>
          </p:cNvSpPr>
          <p:nvPr>
            <p:ph type="sldNum" idx="13"/>
          </p:nvPr>
        </p:nvSpPr>
        <p:spPr/>
        <p:txBody>
          <a:bodyPr/>
          <a:lstStyle>
            <a:lvl1pPr>
              <a:defRPr sz="1400"/>
            </a:lvl1pPr>
          </a:lstStyle>
          <a:p>
            <a:pPr>
              <a:defRPr/>
            </a:pPr>
            <a:r>
              <a:rPr lang="en-US" altLang="en-US"/>
              <a:t>Pg  </a:t>
            </a:r>
            <a:fld id="{79B6B1E5-0A06-1244-A795-42312E37669E}" type="slidenum">
              <a:rPr lang="en-US" altLang="en-US"/>
              <a:pPr>
                <a:defRPr/>
              </a:pPr>
              <a:t>‹#›</a:t>
            </a:fld>
            <a:r>
              <a:rPr lang="en-US" altLang="en-US"/>
              <a:t> | </a:t>
            </a:r>
          </a:p>
        </p:txBody>
      </p:sp>
    </p:spTree>
    <p:extLst>
      <p:ext uri="{BB962C8B-B14F-4D97-AF65-F5344CB8AC3E}">
        <p14:creationId xmlns:p14="http://schemas.microsoft.com/office/powerpoint/2010/main" val="644917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283721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8"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2.xml"/><Relationship Id="rId3"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037013" y="6356350"/>
            <a:ext cx="41132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charset="0"/>
              <a:buNone/>
            </a:pPr>
            <a:endParaRPr lang="en-US" altLang="en-US"/>
          </a:p>
        </p:txBody>
      </p:sp>
      <p:sp>
        <p:nvSpPr>
          <p:cNvPr id="2" name="Rectangle 2"/>
          <p:cNvSpPr>
            <a:spLocks noGrp="1" noChangeArrowheads="1"/>
          </p:cNvSpPr>
          <p:nvPr>
            <p:ph type="sldNum"/>
          </p:nvPr>
        </p:nvSpPr>
        <p:spPr bwMode="auto">
          <a:xfrm>
            <a:off x="365125" y="6315075"/>
            <a:ext cx="2527300"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0" i="0">
                <a:solidFill>
                  <a:srgbClr val="000000"/>
                </a:solidFill>
                <a:latin typeface="Verdana" charset="0"/>
                <a:ea typeface="Verdana" charset="0"/>
                <a:cs typeface="Verdana" charset="0"/>
              </a:defRPr>
            </a:lvl1pPr>
          </a:lstStyle>
          <a:p>
            <a:pPr>
              <a:defRPr/>
            </a:pPr>
            <a:r>
              <a:rPr lang="en-US" altLang="en-US"/>
              <a:t>Pg  </a:t>
            </a:r>
            <a:fld id="{4AF13E2D-363D-FD4A-8DCB-D60594D95C84}" type="slidenum">
              <a:rPr lang="en-US" altLang="en-US"/>
              <a:pPr>
                <a:defRPr/>
              </a:pPr>
              <a:t>‹#›</a:t>
            </a:fld>
            <a:r>
              <a:rPr lang="en-US" altLang="en-US"/>
              <a:t> | </a:t>
            </a:r>
          </a:p>
        </p:txBody>
      </p:sp>
      <p:sp>
        <p:nvSpPr>
          <p:cNvPr id="1028" name="Rectangle 3"/>
          <p:cNvSpPr>
            <a:spLocks noGrp="1" noChangeArrowheads="1"/>
          </p:cNvSpPr>
          <p:nvPr>
            <p:ph type="title"/>
          </p:nvPr>
        </p:nvSpPr>
        <p:spPr bwMode="auto">
          <a:xfrm>
            <a:off x="609600" y="273050"/>
            <a:ext cx="10966450"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9" name="Rectangle 4"/>
          <p:cNvSpPr>
            <a:spLocks noGrp="1" noChangeArrowheads="1"/>
          </p:cNvSpPr>
          <p:nvPr>
            <p:ph type="body" idx="1"/>
          </p:nvPr>
        </p:nvSpPr>
        <p:spPr bwMode="auto">
          <a:xfrm>
            <a:off x="609600" y="1417638"/>
            <a:ext cx="10966450" cy="452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2124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pic>
        <p:nvPicPr>
          <p:cNvPr id="1030" name="Picture 3"/>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0847388" y="6237288"/>
            <a:ext cx="109855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1" name="Straight Connector 9"/>
          <p:cNvCxnSpPr>
            <a:cxnSpLocks noChangeShapeType="1"/>
          </p:cNvCxnSpPr>
          <p:nvPr userDrawn="1"/>
        </p:nvCxnSpPr>
        <p:spPr bwMode="auto">
          <a:xfrm>
            <a:off x="365125" y="6092825"/>
            <a:ext cx="11580813" cy="0"/>
          </a:xfrm>
          <a:prstGeom prst="line">
            <a:avLst/>
          </a:prstGeom>
          <a:noFill/>
          <a:ln w="9525">
            <a:solidFill>
              <a:srgbClr val="006DA7"/>
            </a:solidFill>
            <a:round/>
            <a:headEnd/>
            <a:tailEnd/>
          </a:ln>
          <a:extLst>
            <a:ext uri="{909E8E84-426E-40DD-AFC4-6F175D3DCCD1}">
              <a14:hiddenFill xmlns:a14="http://schemas.microsoft.com/office/drawing/2010/main">
                <a:noFill/>
              </a14:hiddenFill>
            </a:ext>
          </a:extLst>
        </p:spPr>
      </p:cxnSp>
      <p:sp>
        <p:nvSpPr>
          <p:cNvPr id="1032"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charset="0"/>
              </a:rPr>
              <a:t>26-27 September 2017</a:t>
            </a:r>
          </a:p>
        </p:txBody>
      </p:sp>
    </p:spTree>
  </p:cSld>
  <p:clrMap bg1="lt1" tx1="dk1" bg2="lt2" tx2="dk2" accent1="accent1" accent2="accent2" accent3="accent3" accent4="accent4" accent5="accent5" accent6="accent6" hlink="hlink" folHlink="folHlink"/>
  <p:sldLayoutIdLst>
    <p:sldLayoutId id="2147484437" r:id="rId1"/>
    <p:sldLayoutId id="2147484439" r:id="rId2"/>
    <p:sldLayoutId id="2147484440" r:id="rId3"/>
    <p:sldLayoutId id="2147484441" r:id="rId4"/>
    <p:sldLayoutId id="2147484442" r:id="rId5"/>
  </p:sldLayoutIdLst>
  <p:hf hdr="0" ftr="0" dt="0"/>
  <p:txStyles>
    <p:titleStyle>
      <a:lvl1pPr algn="l" defTabSz="457200" rtl="0" eaLnBrk="0" fontAlgn="base" hangingPunct="0">
        <a:lnSpc>
          <a:spcPct val="108000"/>
        </a:lnSpc>
        <a:spcBef>
          <a:spcPct val="0"/>
        </a:spcBef>
        <a:spcAft>
          <a:spcPct val="0"/>
        </a:spcAft>
        <a:buClr>
          <a:srgbClr val="000000"/>
        </a:buClr>
        <a:buSzPct val="100000"/>
        <a:buFont typeface="Times New Roman" charset="0"/>
        <a:defRPr kern="1200">
          <a:solidFill>
            <a:srgbClr val="FFFFFF"/>
          </a:solidFill>
          <a:latin typeface="+mj-lt"/>
          <a:ea typeface="Microsoft YaHei" charset="-122"/>
          <a:cs typeface="Microsoft YaHei" charset="0"/>
        </a:defRPr>
      </a:lvl1pPr>
      <a:lvl2pPr algn="l" defTabSz="457200" rtl="0" eaLnBrk="0" fontAlgn="base" hangingPunct="0">
        <a:lnSpc>
          <a:spcPct val="108000"/>
        </a:lnSpc>
        <a:spcBef>
          <a:spcPct val="0"/>
        </a:spcBef>
        <a:spcAft>
          <a:spcPct val="0"/>
        </a:spcAft>
        <a:buClr>
          <a:srgbClr val="000000"/>
        </a:buClr>
        <a:buSzPct val="100000"/>
        <a:buFont typeface="Times New Roman" charset="0"/>
        <a:defRPr>
          <a:solidFill>
            <a:srgbClr val="FFFFFF"/>
          </a:solidFill>
          <a:latin typeface="Consolas" charset="0"/>
          <a:ea typeface="Microsoft YaHei" panose="020B0503020204020204" pitchFamily="34" charset="-122"/>
          <a:cs typeface="Microsoft YaHei" charset="0"/>
        </a:defRPr>
      </a:lvl2pPr>
      <a:lvl3pPr algn="l" defTabSz="457200" rtl="0" eaLnBrk="0" fontAlgn="base" hangingPunct="0">
        <a:lnSpc>
          <a:spcPct val="108000"/>
        </a:lnSpc>
        <a:spcBef>
          <a:spcPct val="0"/>
        </a:spcBef>
        <a:spcAft>
          <a:spcPct val="0"/>
        </a:spcAft>
        <a:buClr>
          <a:srgbClr val="000000"/>
        </a:buClr>
        <a:buSzPct val="100000"/>
        <a:buFont typeface="Times New Roman" charset="0"/>
        <a:defRPr>
          <a:solidFill>
            <a:srgbClr val="FFFFFF"/>
          </a:solidFill>
          <a:latin typeface="Consolas" charset="0"/>
          <a:ea typeface="Microsoft YaHei" panose="020B0503020204020204" pitchFamily="34" charset="-122"/>
          <a:cs typeface="Microsoft YaHei" charset="0"/>
        </a:defRPr>
      </a:lvl3pPr>
      <a:lvl4pPr algn="l" defTabSz="457200" rtl="0" eaLnBrk="0" fontAlgn="base" hangingPunct="0">
        <a:lnSpc>
          <a:spcPct val="108000"/>
        </a:lnSpc>
        <a:spcBef>
          <a:spcPct val="0"/>
        </a:spcBef>
        <a:spcAft>
          <a:spcPct val="0"/>
        </a:spcAft>
        <a:buClr>
          <a:srgbClr val="000000"/>
        </a:buClr>
        <a:buSzPct val="100000"/>
        <a:buFont typeface="Times New Roman" charset="0"/>
        <a:defRPr>
          <a:solidFill>
            <a:srgbClr val="FFFFFF"/>
          </a:solidFill>
          <a:latin typeface="Consolas" charset="0"/>
          <a:ea typeface="Microsoft YaHei" panose="020B0503020204020204" pitchFamily="34" charset="-122"/>
          <a:cs typeface="Microsoft YaHei" charset="0"/>
        </a:defRPr>
      </a:lvl4pPr>
      <a:lvl5pPr algn="l" defTabSz="457200" rtl="0" eaLnBrk="0" fontAlgn="base" hangingPunct="0">
        <a:lnSpc>
          <a:spcPct val="108000"/>
        </a:lnSpc>
        <a:spcBef>
          <a:spcPct val="0"/>
        </a:spcBef>
        <a:spcAft>
          <a:spcPct val="0"/>
        </a:spcAft>
        <a:buClr>
          <a:srgbClr val="000000"/>
        </a:buClr>
        <a:buSzPct val="100000"/>
        <a:buFont typeface="Times New Roman" charset="0"/>
        <a:defRPr>
          <a:solidFill>
            <a:srgbClr val="FFFFFF"/>
          </a:solidFill>
          <a:latin typeface="Consolas" charset="0"/>
          <a:ea typeface="Microsoft YaHei" panose="020B0503020204020204" pitchFamily="34" charset="-122"/>
          <a:cs typeface="Microsoft YaHei" charset="0"/>
        </a:defRPr>
      </a:lvl5pPr>
      <a:lvl6pPr marL="25146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6pPr>
      <a:lvl7pPr marL="29718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7pPr>
      <a:lvl8pPr marL="34290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8pPr>
      <a:lvl9pPr marL="38862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9pPr>
    </p:titleStyle>
    <p:bodyStyle>
      <a:lvl1pPr marL="342900" indent="-342900" algn="l" defTabSz="457200" rtl="0" eaLnBrk="0" fontAlgn="base" hangingPunct="0">
        <a:lnSpc>
          <a:spcPct val="94000"/>
        </a:lnSpc>
        <a:spcBef>
          <a:spcPct val="0"/>
        </a:spcBef>
        <a:spcAft>
          <a:spcPts val="1425"/>
        </a:spcAft>
        <a:buClr>
          <a:srgbClr val="000000"/>
        </a:buClr>
        <a:buSzPct val="100000"/>
        <a:buFont typeface="Times New Roman" charset="0"/>
        <a:defRPr sz="2800" kern="1200">
          <a:solidFill>
            <a:srgbClr val="000000"/>
          </a:solidFill>
          <a:latin typeface="Verdana" charset="0"/>
          <a:ea typeface="Verdana" charset="0"/>
          <a:cs typeface="Verdana" charset="0"/>
        </a:defRPr>
      </a:lvl1pPr>
      <a:lvl2pPr marL="742950" indent="-285750" algn="l" defTabSz="457200" rtl="0" eaLnBrk="0" fontAlgn="base" hangingPunct="0">
        <a:lnSpc>
          <a:spcPct val="94000"/>
        </a:lnSpc>
        <a:spcBef>
          <a:spcPct val="0"/>
        </a:spcBef>
        <a:spcAft>
          <a:spcPts val="1138"/>
        </a:spcAft>
        <a:buClr>
          <a:srgbClr val="000000"/>
        </a:buClr>
        <a:buSzPct val="100000"/>
        <a:buFont typeface="Times New Roman" charset="0"/>
        <a:defRPr kern="1200">
          <a:solidFill>
            <a:srgbClr val="000000"/>
          </a:solidFill>
          <a:latin typeface="Verdana" charset="0"/>
          <a:ea typeface="Verdana" charset="0"/>
          <a:cs typeface="Verdana" charset="0"/>
        </a:defRPr>
      </a:lvl2pPr>
      <a:lvl3pPr marL="1143000" indent="-228600" algn="l" defTabSz="457200" rtl="0" eaLnBrk="0" fontAlgn="base" hangingPunct="0">
        <a:lnSpc>
          <a:spcPct val="94000"/>
        </a:lnSpc>
        <a:spcBef>
          <a:spcPct val="0"/>
        </a:spcBef>
        <a:spcAft>
          <a:spcPts val="850"/>
        </a:spcAft>
        <a:buClr>
          <a:srgbClr val="000000"/>
        </a:buClr>
        <a:buSzPct val="100000"/>
        <a:buFont typeface="Times New Roman" charset="0"/>
        <a:defRPr kern="1200">
          <a:solidFill>
            <a:srgbClr val="000000"/>
          </a:solidFill>
          <a:latin typeface="Verdana" charset="0"/>
          <a:ea typeface="Verdana" charset="0"/>
          <a:cs typeface="Verdana" charset="0"/>
        </a:defRPr>
      </a:lvl3pPr>
      <a:lvl4pPr marL="1600200" indent="-228600" algn="l" defTabSz="457200" rtl="0" eaLnBrk="0" fontAlgn="base" hangingPunct="0">
        <a:lnSpc>
          <a:spcPct val="94000"/>
        </a:lnSpc>
        <a:spcBef>
          <a:spcPct val="0"/>
        </a:spcBef>
        <a:spcAft>
          <a:spcPts val="575"/>
        </a:spcAft>
        <a:buClr>
          <a:srgbClr val="000000"/>
        </a:buClr>
        <a:buSzPct val="100000"/>
        <a:buFont typeface="Times New Roman" charset="0"/>
        <a:defRPr sz="2000" kern="1200">
          <a:solidFill>
            <a:srgbClr val="000000"/>
          </a:solidFill>
          <a:latin typeface="Verdana" charset="0"/>
          <a:ea typeface="Verdana" charset="0"/>
          <a:cs typeface="Verdana" charset="0"/>
        </a:defRPr>
      </a:lvl4pPr>
      <a:lvl5pPr marL="2057400" indent="-228600" algn="l" defTabSz="457200" rtl="0" eaLnBrk="0" fontAlgn="base" hangingPunct="0">
        <a:lnSpc>
          <a:spcPct val="94000"/>
        </a:lnSpc>
        <a:spcBef>
          <a:spcPct val="0"/>
        </a:spcBef>
        <a:spcAft>
          <a:spcPts val="288"/>
        </a:spcAft>
        <a:buClr>
          <a:srgbClr val="000000"/>
        </a:buClr>
        <a:buSzPct val="100000"/>
        <a:buFont typeface="Times New Roman" charset="0"/>
        <a:defRPr sz="2000" kern="1200">
          <a:solidFill>
            <a:srgbClr val="000000"/>
          </a:solidFill>
          <a:latin typeface="Verdana" charset="0"/>
          <a:ea typeface="Verdana" charset="0"/>
          <a:cs typeface="Verdan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438" r:id="rId1"/>
  </p:sldLayoutIdLst>
  <p:hf hdr="0" ftr="0" dt="0"/>
  <p:txStyles>
    <p:titleStyle>
      <a:lvl1pPr algn="ctr" defTabSz="457200" rtl="0" eaLnBrk="0" fontAlgn="base" hangingPunct="0">
        <a:lnSpc>
          <a:spcPct val="93000"/>
        </a:lnSpc>
        <a:spcBef>
          <a:spcPct val="0"/>
        </a:spcBef>
        <a:spcAft>
          <a:spcPct val="0"/>
        </a:spcAft>
        <a:buClr>
          <a:srgbClr val="000000"/>
        </a:buClr>
        <a:buSzPct val="100000"/>
        <a:buFont typeface="Times New Roman" charset="0"/>
        <a:defRPr sz="4400" kern="1200">
          <a:solidFill>
            <a:srgbClr val="000000"/>
          </a:solidFill>
          <a:latin typeface="+mj-lt"/>
          <a:ea typeface="+mj-ea"/>
          <a:cs typeface="Microsoft YaHei" charset="0"/>
        </a:defRPr>
      </a:lvl1pPr>
      <a:lvl2pPr algn="ctr" defTabSz="457200" rtl="0" eaLnBrk="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panose="020B0604020202020204" pitchFamily="34" charset="0"/>
          <a:ea typeface="Microsoft YaHei" panose="020B0503020204020204" pitchFamily="34" charset="-122"/>
          <a:cs typeface="Microsoft YaHei" charset="0"/>
        </a:defRPr>
      </a:lvl2pPr>
      <a:lvl3pPr algn="ctr" defTabSz="457200" rtl="0" eaLnBrk="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panose="020B0604020202020204" pitchFamily="34" charset="0"/>
          <a:ea typeface="Microsoft YaHei" panose="020B0503020204020204" pitchFamily="34" charset="-122"/>
          <a:cs typeface="Microsoft YaHei" charset="0"/>
        </a:defRPr>
      </a:lvl3pPr>
      <a:lvl4pPr algn="ctr" defTabSz="457200" rtl="0" eaLnBrk="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panose="020B0604020202020204" pitchFamily="34" charset="0"/>
          <a:ea typeface="Microsoft YaHei" panose="020B0503020204020204" pitchFamily="34" charset="-122"/>
          <a:cs typeface="Microsoft YaHei" charset="0"/>
        </a:defRPr>
      </a:lvl4pPr>
      <a:lvl5pPr algn="ctr" defTabSz="457200" rtl="0" eaLnBrk="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panose="020B0604020202020204" pitchFamily="34" charset="0"/>
          <a:ea typeface="Microsoft YaHei" panose="020B0503020204020204" pitchFamily="34" charset="-122"/>
          <a:cs typeface="Microsoft YaHei"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charset="0"/>
        <a:defRPr sz="3200" kern="1200">
          <a:solidFill>
            <a:srgbClr val="000000"/>
          </a:solidFill>
          <a:latin typeface="+mn-lt"/>
          <a:ea typeface="+mn-ea"/>
          <a:cs typeface="Microsoft YaHei" charset="0"/>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charset="0"/>
        <a:defRPr sz="2800" kern="1200">
          <a:solidFill>
            <a:srgbClr val="000000"/>
          </a:solidFill>
          <a:latin typeface="+mn-lt"/>
          <a:ea typeface="+mn-ea"/>
          <a:cs typeface="Microsoft YaHei" charset="0"/>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charset="0"/>
        <a:defRPr sz="2400" kern="1200">
          <a:solidFill>
            <a:srgbClr val="000000"/>
          </a:solidFill>
          <a:latin typeface="+mn-lt"/>
          <a:ea typeface="+mn-ea"/>
          <a:cs typeface="Microsoft YaHei" charset="0"/>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charset="0"/>
        <a:defRPr sz="2000" kern="1200">
          <a:solidFill>
            <a:srgbClr val="000000"/>
          </a:solidFill>
          <a:latin typeface="+mn-lt"/>
          <a:ea typeface="+mn-ea"/>
          <a:cs typeface="Microsoft YaHei" charset="0"/>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charset="0"/>
        <a:defRPr sz="2000" kern="1200">
          <a:solidFill>
            <a:srgbClr val="000000"/>
          </a:solidFill>
          <a:latin typeface="+mn-lt"/>
          <a:ea typeface="+mn-ea"/>
          <a:cs typeface="Microsoft YaHei"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itu.int/rec/R-REC-M.2084/en" TargetMode="External"/><Relationship Id="rId3"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somitra@iiitd.ac.in" TargetMode="External"/><Relationship Id="rId3" Type="http://schemas.openxmlformats.org/officeDocument/2006/relationships/hyperlink" Target="http://crypto.iiitd.edu.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cxnSp>
        <p:nvCxnSpPr>
          <p:cNvPr id="8194" name="Straight Connector 4"/>
          <p:cNvCxnSpPr>
            <a:cxnSpLocks noChangeShapeType="1"/>
          </p:cNvCxnSpPr>
          <p:nvPr/>
        </p:nvCxnSpPr>
        <p:spPr bwMode="auto">
          <a:xfrm>
            <a:off x="549275" y="5876925"/>
            <a:ext cx="11099800" cy="0"/>
          </a:xfrm>
          <a:prstGeom prst="line">
            <a:avLst/>
          </a:prstGeom>
          <a:noFill/>
          <a:ln w="12700">
            <a:solidFill>
              <a:srgbClr val="0070C0"/>
            </a:solidFill>
            <a:round/>
            <a:headEnd/>
            <a:tailEnd/>
          </a:ln>
          <a:extLst>
            <a:ext uri="{909E8E84-426E-40DD-AFC4-6F175D3DCCD1}">
              <a14:hiddenFill xmlns:a14="http://schemas.microsoft.com/office/drawing/2010/main">
                <a:noFill/>
              </a14:hiddenFill>
            </a:ext>
          </a:extLst>
        </p:spPr>
      </p:cxnSp>
      <p:sp>
        <p:nvSpPr>
          <p:cNvPr id="5" name="TextBox 4"/>
          <p:cNvSpPr txBox="1"/>
          <p:nvPr/>
        </p:nvSpPr>
        <p:spPr>
          <a:xfrm>
            <a:off x="8677275" y="6137275"/>
            <a:ext cx="1439863" cy="307975"/>
          </a:xfrm>
          <a:prstGeom prst="rect">
            <a:avLst/>
          </a:prstGeom>
          <a:noFill/>
        </p:spPr>
        <p:txBody>
          <a:bodyPr>
            <a:spAutoFit/>
          </a:bodyPr>
          <a:lstStyle/>
          <a:p>
            <a:pPr>
              <a:defRPr/>
            </a:pPr>
            <a:r>
              <a:rPr lang="en-US" sz="1400" b="1" dirty="0">
                <a:solidFill>
                  <a:schemeClr val="tx1">
                    <a:lumMod val="75000"/>
                    <a:lumOff val="25000"/>
                  </a:schemeClr>
                </a:solidFill>
                <a:latin typeface="Verdana" charset="0"/>
                <a:ea typeface="Verdana" charset="0"/>
                <a:cs typeface="Verdana" charset="0"/>
              </a:rPr>
              <a:t>HOSTED BY</a:t>
            </a:r>
          </a:p>
        </p:txBody>
      </p:sp>
      <p:pic>
        <p:nvPicPr>
          <p:cNvPr id="819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45700" y="6021388"/>
            <a:ext cx="160337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Box 7"/>
          <p:cNvSpPr txBox="1">
            <a:spLocks noChangeArrowheads="1"/>
          </p:cNvSpPr>
          <p:nvPr/>
        </p:nvSpPr>
        <p:spPr bwMode="auto">
          <a:xfrm>
            <a:off x="4557713" y="6137275"/>
            <a:ext cx="35290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charset="0"/>
              </a:rPr>
              <a:t>26-27 September 2017</a:t>
            </a:r>
          </a:p>
        </p:txBody>
      </p:sp>
      <p:graphicFrame>
        <p:nvGraphicFramePr>
          <p:cNvPr id="8" name="Table 7"/>
          <p:cNvGraphicFramePr>
            <a:graphicFrameLocks noGrp="1"/>
          </p:cNvGraphicFramePr>
          <p:nvPr>
            <p:extLst>
              <p:ext uri="{D42A27DB-BD31-4B8C-83A1-F6EECF244321}">
                <p14:modId xmlns:p14="http://schemas.microsoft.com/office/powerpoint/2010/main" val="1084076747"/>
              </p:ext>
            </p:extLst>
          </p:nvPr>
        </p:nvGraphicFramePr>
        <p:xfrm>
          <a:off x="549275" y="404813"/>
          <a:ext cx="7386638" cy="1511300"/>
        </p:xfrm>
        <a:graphic>
          <a:graphicData uri="http://schemas.openxmlformats.org/drawingml/2006/table">
            <a:tbl>
              <a:tblPr firstRow="1" bandRow="1"/>
              <a:tblGrid>
                <a:gridCol w="1630691">
                  <a:extLst>
                    <a:ext uri="{9D8B030D-6E8A-4147-A177-3AD203B41FA5}"/>
                  </a:extLst>
                </a:gridCol>
                <a:gridCol w="5755947">
                  <a:extLst>
                    <a:ext uri="{9D8B030D-6E8A-4147-A177-3AD203B41FA5}"/>
                  </a:extLst>
                </a:gridCol>
              </a:tblGrid>
              <a:tr h="387794">
                <a:tc>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r>
                        <a:rPr lang="en-US" sz="1800" dirty="0" smtClean="0"/>
                        <a:t>Document No:</a:t>
                      </a:r>
                      <a:endParaRPr lang="en-US" sz="1800" dirty="0"/>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494BA"/>
                    </a:solidFill>
                  </a:tcPr>
                </a:tc>
                <a:tc>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r>
                        <a:rPr lang="en-US" sz="1800" smtClean="0"/>
                        <a:t>GSC-21_020</a:t>
                      </a:r>
                      <a:endParaRPr lang="en-US" sz="1800" dirty="0"/>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494BA"/>
                    </a:solidFill>
                  </a:tcPr>
                </a:tc>
                <a:extLst>
                  <a:ext uri="{0D108BD9-81ED-4DB2-BD59-A6C34878D82A}"/>
                </a:extLst>
              </a:tr>
              <a:tr h="365688">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b="1" dirty="0" smtClean="0">
                          <a:solidFill>
                            <a:schemeClr val="tx1">
                              <a:lumMod val="75000"/>
                              <a:lumOff val="25000"/>
                            </a:schemeClr>
                          </a:solidFill>
                        </a:rPr>
                        <a:t>Source:</a:t>
                      </a:r>
                      <a:endParaRPr lang="en-US" sz="1800" b="1" dirty="0">
                        <a:solidFill>
                          <a:schemeClr val="tx1">
                            <a:lumMod val="75000"/>
                            <a:lumOff val="25000"/>
                          </a:schemeClr>
                        </a:solidFill>
                      </a:endParaRPr>
                    </a:p>
                  </a:txBody>
                  <a:tcPr marL="91441" marR="91441" marT="45684" marB="4568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dirty="0" smtClean="0">
                          <a:solidFill>
                            <a:schemeClr val="tx1">
                              <a:lumMod val="75000"/>
                              <a:lumOff val="25000"/>
                            </a:schemeClr>
                          </a:solidFill>
                        </a:rPr>
                        <a:t>ITS</a:t>
                      </a:r>
                      <a:r>
                        <a:rPr lang="en-US" sz="1800" baseline="0" dirty="0" smtClean="0">
                          <a:solidFill>
                            <a:schemeClr val="tx1">
                              <a:lumMod val="75000"/>
                              <a:lumOff val="25000"/>
                            </a:schemeClr>
                          </a:solidFill>
                        </a:rPr>
                        <a:t> TF</a:t>
                      </a:r>
                      <a:endParaRPr lang="en-US" sz="1800" dirty="0">
                        <a:solidFill>
                          <a:schemeClr val="tx1">
                            <a:lumMod val="75000"/>
                            <a:lumOff val="25000"/>
                          </a:schemeClr>
                        </a:solidFill>
                      </a:endParaRPr>
                    </a:p>
                  </a:txBody>
                  <a:tcPr marL="91441" marR="91441" marT="45684" marB="4568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40000"/>
                      </a:srgbClr>
                    </a:solidFill>
                  </a:tcPr>
                </a:tc>
                <a:extLst>
                  <a:ext uri="{0D108BD9-81ED-4DB2-BD59-A6C34878D82A}"/>
                </a:extLst>
              </a:tr>
              <a:tr h="365688">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b="1" dirty="0" smtClean="0">
                          <a:solidFill>
                            <a:schemeClr val="tx1">
                              <a:lumMod val="75000"/>
                              <a:lumOff val="25000"/>
                            </a:schemeClr>
                          </a:solidFill>
                        </a:rPr>
                        <a:t>Contact:</a:t>
                      </a:r>
                      <a:endParaRPr lang="en-US" sz="1800" b="1" dirty="0">
                        <a:solidFill>
                          <a:schemeClr val="tx1">
                            <a:lumMod val="75000"/>
                            <a:lumOff val="25000"/>
                          </a:schemeClr>
                        </a:solidFill>
                      </a:endParaRP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2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dirty="0" smtClean="0">
                          <a:solidFill>
                            <a:schemeClr val="tx1">
                              <a:lumMod val="75000"/>
                              <a:lumOff val="25000"/>
                            </a:schemeClr>
                          </a:solidFill>
                        </a:rPr>
                        <a:t>Takeshi</a:t>
                      </a:r>
                      <a:r>
                        <a:rPr lang="en-US" sz="1800" baseline="0" dirty="0" smtClean="0">
                          <a:solidFill>
                            <a:schemeClr val="tx1">
                              <a:lumMod val="75000"/>
                              <a:lumOff val="25000"/>
                            </a:schemeClr>
                          </a:solidFill>
                        </a:rPr>
                        <a:t> Yamamoto</a:t>
                      </a:r>
                      <a:endParaRPr lang="en-US" sz="1800" dirty="0">
                        <a:solidFill>
                          <a:schemeClr val="tx1">
                            <a:lumMod val="75000"/>
                            <a:lumOff val="25000"/>
                          </a:schemeClr>
                        </a:solidFill>
                      </a:endParaRP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20000"/>
                      </a:srgbClr>
                    </a:solidFill>
                  </a:tcPr>
                </a:tc>
                <a:extLst>
                  <a:ext uri="{0D108BD9-81ED-4DB2-BD59-A6C34878D82A}"/>
                </a:extLst>
              </a:tr>
              <a:tr h="39213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b="1" dirty="0" smtClean="0">
                          <a:solidFill>
                            <a:schemeClr val="tx1">
                              <a:lumMod val="75000"/>
                              <a:lumOff val="25000"/>
                            </a:schemeClr>
                          </a:solidFill>
                        </a:rPr>
                        <a:t>Agenda Item:</a:t>
                      </a:r>
                      <a:endParaRPr lang="en-US" sz="1800" b="1" dirty="0">
                        <a:solidFill>
                          <a:schemeClr val="tx1">
                            <a:lumMod val="75000"/>
                            <a:lumOff val="25000"/>
                          </a:schemeClr>
                        </a:solidFill>
                      </a:endParaRP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dirty="0" smtClean="0">
                          <a:solidFill>
                            <a:schemeClr val="tx1">
                              <a:lumMod val="75000"/>
                              <a:lumOff val="25000"/>
                            </a:schemeClr>
                          </a:solidFill>
                        </a:rPr>
                        <a:t>5.06</a:t>
                      </a:r>
                      <a:endParaRPr lang="en-US" sz="1800" dirty="0">
                        <a:solidFill>
                          <a:schemeClr val="tx1">
                            <a:lumMod val="75000"/>
                            <a:lumOff val="25000"/>
                          </a:schemeClr>
                        </a:solidFill>
                      </a:endParaRP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40000"/>
                      </a:srgbClr>
                    </a:solidFill>
                  </a:tcPr>
                </a:tc>
                <a:extLst>
                  <a:ext uri="{0D108BD9-81ED-4DB2-BD59-A6C34878D82A}"/>
                </a:extLst>
              </a:tr>
            </a:tbl>
          </a:graphicData>
        </a:graphic>
      </p:graphicFrame>
      <p:sp>
        <p:nvSpPr>
          <p:cNvPr id="8215" name="Subtitle 2"/>
          <p:cNvSpPr txBox="1">
            <a:spLocks/>
          </p:cNvSpPr>
          <p:nvPr/>
        </p:nvSpPr>
        <p:spPr bwMode="auto">
          <a:xfrm>
            <a:off x="909638" y="2708275"/>
            <a:ext cx="10153650"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Calibri" charset="0"/>
                <a:ea typeface="Microsoft YaHei" charset="-122"/>
              </a:defRPr>
            </a:lvl1pPr>
            <a:lvl2pPr marL="685800" indent="-228600">
              <a:defRPr>
                <a:solidFill>
                  <a:schemeClr val="bg1"/>
                </a:solidFill>
                <a:latin typeface="Calibri" charset="0"/>
                <a:ea typeface="Microsoft YaHei" charset="-122"/>
              </a:defRPr>
            </a:lvl2pPr>
            <a:lvl3pPr>
              <a:defRPr>
                <a:solidFill>
                  <a:schemeClr val="bg1"/>
                </a:solidFill>
                <a:latin typeface="Calibri" charset="0"/>
                <a:ea typeface="Microsoft YaHei" charset="-122"/>
              </a:defRPr>
            </a:lvl3pPr>
            <a:lvl4pPr>
              <a:defRPr>
                <a:solidFill>
                  <a:schemeClr val="bg1"/>
                </a:solidFill>
                <a:latin typeface="Calibri" charset="0"/>
                <a:ea typeface="Microsoft YaHei" charset="-122"/>
              </a:defRPr>
            </a:lvl4pPr>
            <a:lvl5pPr>
              <a:defRPr>
                <a:solidFill>
                  <a:schemeClr val="bg1"/>
                </a:solidFill>
                <a:latin typeface="Calibri" charset="0"/>
                <a:ea typeface="Microsoft YaHei" charset="-122"/>
              </a:defRPr>
            </a:lvl5pPr>
            <a:lvl6pPr marL="2514600" indent="-228600" eaLnBrk="0" fontAlgn="base" hangingPunct="0">
              <a:spcBef>
                <a:spcPct val="0"/>
              </a:spcBef>
              <a:spcAft>
                <a:spcPct val="0"/>
              </a:spcAft>
              <a:defRPr>
                <a:solidFill>
                  <a:schemeClr val="bg1"/>
                </a:solidFill>
                <a:latin typeface="Calibri" charset="0"/>
                <a:ea typeface="Microsoft YaHei" charset="-122"/>
              </a:defRPr>
            </a:lvl6pPr>
            <a:lvl7pPr marL="2971800" indent="-228600" eaLnBrk="0" fontAlgn="base" hangingPunct="0">
              <a:spcBef>
                <a:spcPct val="0"/>
              </a:spcBef>
              <a:spcAft>
                <a:spcPct val="0"/>
              </a:spcAft>
              <a:defRPr>
                <a:solidFill>
                  <a:schemeClr val="bg1"/>
                </a:solidFill>
                <a:latin typeface="Calibri" charset="0"/>
                <a:ea typeface="Microsoft YaHei" charset="-122"/>
              </a:defRPr>
            </a:lvl7pPr>
            <a:lvl8pPr marL="3429000" indent="-228600" eaLnBrk="0" fontAlgn="base" hangingPunct="0">
              <a:spcBef>
                <a:spcPct val="0"/>
              </a:spcBef>
              <a:spcAft>
                <a:spcPct val="0"/>
              </a:spcAft>
              <a:defRPr>
                <a:solidFill>
                  <a:schemeClr val="bg1"/>
                </a:solidFill>
                <a:latin typeface="Calibri" charset="0"/>
                <a:ea typeface="Microsoft YaHei" charset="-122"/>
              </a:defRPr>
            </a:lvl8pPr>
            <a:lvl9pPr marL="3886200" indent="-228600" eaLnBrk="0" fontAlgn="base" hangingPunct="0">
              <a:spcBef>
                <a:spcPct val="0"/>
              </a:spcBef>
              <a:spcAft>
                <a:spcPct val="0"/>
              </a:spcAft>
              <a:defRPr>
                <a:solidFill>
                  <a:schemeClr val="bg1"/>
                </a:solidFill>
                <a:latin typeface="Calibri" charset="0"/>
                <a:ea typeface="Microsoft YaHei" charset="-122"/>
              </a:defRPr>
            </a:lvl9pPr>
          </a:lstStyle>
          <a:p>
            <a:pPr algn="ctr" defTabSz="914400" eaLnBrk="1" hangingPunct="1">
              <a:lnSpc>
                <a:spcPct val="90000"/>
              </a:lnSpc>
              <a:spcBef>
                <a:spcPts val="1000"/>
              </a:spcBef>
              <a:buFont typeface="Arial" charset="0"/>
              <a:buNone/>
            </a:pPr>
            <a:r>
              <a:rPr lang="en-US" altLang="en-US" sz="3600" b="1">
                <a:solidFill>
                  <a:srgbClr val="006DA7"/>
                </a:solidFill>
                <a:latin typeface="Verdana" charset="0"/>
              </a:rPr>
              <a:t>Plan of ITS TF Activity</a:t>
            </a:r>
          </a:p>
          <a:p>
            <a:pPr algn="ctr" defTabSz="914400" eaLnBrk="1" hangingPunct="1">
              <a:lnSpc>
                <a:spcPct val="90000"/>
              </a:lnSpc>
              <a:spcBef>
                <a:spcPts val="1000"/>
              </a:spcBef>
              <a:buFont typeface="Arial" charset="0"/>
              <a:buNone/>
            </a:pPr>
            <a:r>
              <a:rPr lang="en-US" altLang="en-US" sz="2800" b="1">
                <a:solidFill>
                  <a:srgbClr val="006DA7"/>
                </a:solidFill>
                <a:latin typeface="Verdana" charset="0"/>
              </a:rPr>
              <a:t>Takeshi Yamamoto, ARIB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C58F7B4D-6632-3D4A-A569-290D5A7DA3A2}" type="slidenum">
              <a:rPr lang="en-US" altLang="en-US">
                <a:solidFill>
                  <a:srgbClr val="000000"/>
                </a:solidFill>
                <a:latin typeface="Verdana" charset="0"/>
              </a:rPr>
              <a:pPr>
                <a:buFont typeface="Times New Roman" charset="0"/>
                <a:buNone/>
                <a:defRPr/>
              </a:pPr>
              <a:t>2</a:t>
            </a:fld>
            <a:r>
              <a:rPr lang="en-US" altLang="en-US">
                <a:solidFill>
                  <a:srgbClr val="000000"/>
                </a:solidFill>
                <a:latin typeface="Verdana" charset="0"/>
              </a:rPr>
              <a:t> | </a:t>
            </a:r>
          </a:p>
        </p:txBody>
      </p:sp>
      <p:sp>
        <p:nvSpPr>
          <p:cNvPr id="2" name="Content Placeholder 3"/>
          <p:cNvSpPr>
            <a:spLocks noGrp="1"/>
          </p:cNvSpPr>
          <p:nvPr>
            <p:ph idx="11"/>
          </p:nvPr>
        </p:nvSpPr>
        <p:spPr>
          <a:xfrm>
            <a:off x="549275" y="620713"/>
            <a:ext cx="11026775" cy="647700"/>
          </a:xfrm>
        </p:spPr>
        <p:txBody>
          <a:bodyPr/>
          <a:lstStyle/>
          <a:p>
            <a:r>
              <a:rPr lang="en-US" altLang="ja-JP">
                <a:ea typeface="MS PGothic" charset="-128"/>
              </a:rPr>
              <a:t>Background</a:t>
            </a:r>
            <a:endParaRPr lang="en-US" altLang="en-US"/>
          </a:p>
        </p:txBody>
      </p:sp>
      <p:sp>
        <p:nvSpPr>
          <p:cNvPr id="9220" name="Content Placeholder 4"/>
          <p:cNvSpPr>
            <a:spLocks noGrp="1"/>
          </p:cNvSpPr>
          <p:nvPr>
            <p:ph sz="half" idx="12"/>
          </p:nvPr>
        </p:nvSpPr>
        <p:spPr>
          <a:xfrm>
            <a:off x="549275" y="1412875"/>
            <a:ext cx="11449050" cy="4464050"/>
          </a:xfrm>
        </p:spPr>
        <p:txBody>
          <a:bodyPr/>
          <a:lstStyle/>
          <a:p>
            <a:pPr marL="0" indent="407988" eaLnBrk="1" hangingPunct="1">
              <a:lnSpc>
                <a:spcPct val="104000"/>
              </a:lnSpc>
              <a:buClr>
                <a:srgbClr val="0072A8"/>
              </a:buClr>
              <a:buSzPct val="110000"/>
              <a:buFont typeface="Arial" charset="0"/>
              <a:buChar char="•"/>
            </a:pPr>
            <a:r>
              <a:rPr lang="en-US" altLang="ja-JP" sz="2200">
                <a:ea typeface="MS PGothic" charset="-128"/>
              </a:rPr>
              <a:t>Until 2015, ITS TF had information exchange and cooperative activities among SDOs for ITU-R WP5A and ITU-T/Collaboration on ITS Communications Standards.</a:t>
            </a:r>
          </a:p>
          <a:p>
            <a:pPr marL="0" indent="407988" eaLnBrk="1" hangingPunct="1">
              <a:lnSpc>
                <a:spcPct val="104000"/>
              </a:lnSpc>
              <a:buClr>
                <a:srgbClr val="0072A8"/>
              </a:buClr>
              <a:buSzPct val="110000"/>
              <a:buFont typeface="Arial" charset="0"/>
              <a:buChar char="•"/>
            </a:pPr>
            <a:r>
              <a:rPr lang="en-US" altLang="ja-JP" sz="2200">
                <a:ea typeface="MS PGothic" charset="-128"/>
              </a:rPr>
              <a:t>One of the successful outcome was cooperative contribution for the development of ITU-R Recommendation M.2084, which recommends radio interface standards of ARIB, ETSI, IEEE and TTA on V2X communication.</a:t>
            </a:r>
          </a:p>
          <a:p>
            <a:pPr marL="0" indent="407988" eaLnBrk="1" hangingPunct="1">
              <a:lnSpc>
                <a:spcPct val="104000"/>
              </a:lnSpc>
              <a:buClr>
                <a:srgbClr val="0072A8"/>
              </a:buClr>
              <a:buSzPct val="110000"/>
              <a:buFont typeface="Arial" charset="0"/>
              <a:buChar char="•"/>
            </a:pPr>
            <a:r>
              <a:rPr lang="en-US" altLang="ja-JP" sz="2000">
                <a:ea typeface="MS PGothic" charset="-128"/>
              </a:rPr>
              <a:t>During 2016, ITS TF was not so active. One of the reasons for the status would be that V2X communication is now coming from standardization phase to deployment phase after the development of each SDO's standard and ITU-R recommendation on V2X.</a:t>
            </a:r>
          </a:p>
          <a:p>
            <a:pPr marL="0" indent="407988" eaLnBrk="1" hangingPunct="1">
              <a:lnSpc>
                <a:spcPct val="104000"/>
              </a:lnSpc>
              <a:buClr>
                <a:srgbClr val="0072A8"/>
              </a:buClr>
              <a:buSzPct val="110000"/>
              <a:buFont typeface="Arial" charset="0"/>
              <a:buChar char="•"/>
            </a:pPr>
            <a:r>
              <a:rPr lang="en-US" altLang="ja-JP" sz="2000">
                <a:ea typeface="MS PGothic" charset="-128"/>
              </a:rPr>
              <a:t>On the other hand, in 2017, we are now recognizing new important topics to be shared such as WRC-19 Agenda Item 1.12, LTE V2X, and so on.</a:t>
            </a:r>
            <a:endParaRPr lang="ja-JP" altLang="ja-JP" sz="2000">
              <a:ea typeface="MS PGothic" charset="-128"/>
            </a:endParaRPr>
          </a:p>
          <a:p>
            <a:pPr marL="0" indent="407988" eaLnBrk="1" hangingPunct="1">
              <a:lnSpc>
                <a:spcPct val="104000"/>
              </a:lnSpc>
              <a:buClr>
                <a:srgbClr val="0072A8"/>
              </a:buClr>
              <a:buSzPct val="110000"/>
              <a:buFont typeface="Arial" charset="0"/>
              <a:buChar char="•"/>
            </a:pPr>
            <a:endParaRPr lang="ja-JP" altLang="ja-JP" sz="2200">
              <a:ea typeface="MS PGothic"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4F092195-90D9-C64B-A80A-088EEADAF95F}" type="slidenum">
              <a:rPr lang="en-US" altLang="en-US">
                <a:solidFill>
                  <a:srgbClr val="000000"/>
                </a:solidFill>
                <a:latin typeface="Verdana" charset="0"/>
              </a:rPr>
              <a:pPr>
                <a:buFont typeface="Times New Roman" charset="0"/>
                <a:buNone/>
                <a:defRPr/>
              </a:pPr>
              <a:t>3</a:t>
            </a:fld>
            <a:r>
              <a:rPr lang="en-US" altLang="en-US">
                <a:solidFill>
                  <a:srgbClr val="000000"/>
                </a:solidFill>
                <a:latin typeface="Verdana" charset="0"/>
              </a:rPr>
              <a:t> | </a:t>
            </a:r>
          </a:p>
        </p:txBody>
      </p:sp>
      <p:sp>
        <p:nvSpPr>
          <p:cNvPr id="10243" name="Content Placeholder 3"/>
          <p:cNvSpPr>
            <a:spLocks noGrp="1"/>
          </p:cNvSpPr>
          <p:nvPr>
            <p:ph idx="11"/>
          </p:nvPr>
        </p:nvSpPr>
        <p:spPr>
          <a:xfrm>
            <a:off x="549275" y="620713"/>
            <a:ext cx="11026775" cy="647700"/>
          </a:xfrm>
        </p:spPr>
        <p:txBody>
          <a:bodyPr/>
          <a:lstStyle/>
          <a:p>
            <a:r>
              <a:rPr lang="en-US" altLang="en-US"/>
              <a:t>ITU-R Recommendation on V2X</a:t>
            </a:r>
          </a:p>
        </p:txBody>
      </p:sp>
      <p:sp>
        <p:nvSpPr>
          <p:cNvPr id="10244" name="Content Placeholder 4"/>
          <p:cNvSpPr>
            <a:spLocks noGrp="1"/>
          </p:cNvSpPr>
          <p:nvPr>
            <p:ph sz="half" idx="12"/>
          </p:nvPr>
        </p:nvSpPr>
        <p:spPr>
          <a:xfrm>
            <a:off x="549275" y="1412875"/>
            <a:ext cx="8137525" cy="4537075"/>
          </a:xfrm>
        </p:spPr>
        <p:txBody>
          <a:bodyPr/>
          <a:lstStyle/>
          <a:p>
            <a:pPr marL="0" indent="407988" eaLnBrk="1" hangingPunct="1">
              <a:lnSpc>
                <a:spcPct val="104000"/>
              </a:lnSpc>
              <a:buClr>
                <a:srgbClr val="0072A8"/>
              </a:buClr>
              <a:buSzPct val="110000"/>
              <a:buFont typeface="Arial" charset="0"/>
              <a:buChar char="•"/>
            </a:pPr>
            <a:r>
              <a:rPr lang="en-US" altLang="ja-JP" sz="2200">
                <a:ea typeface="MS PGothic" charset="-128"/>
              </a:rPr>
              <a:t>ITU-R M.2084  : Radio interface standards of vehicle-to-vehicle and vehicle-to-infrastructure communications for Intelligent Transport System applications </a:t>
            </a:r>
            <a:endParaRPr lang="en-GB" altLang="ja-JP" sz="2200">
              <a:ea typeface="MS PGothic" charset="-128"/>
            </a:endParaRPr>
          </a:p>
          <a:p>
            <a:pPr marL="0" indent="407988" eaLnBrk="1" hangingPunct="1">
              <a:lnSpc>
                <a:spcPct val="104000"/>
              </a:lnSpc>
              <a:buClr>
                <a:srgbClr val="0072A8"/>
              </a:buClr>
              <a:buSzPct val="110000"/>
              <a:buFont typeface="Arial" charset="0"/>
              <a:buChar char="•"/>
            </a:pPr>
            <a:r>
              <a:rPr lang="en-GB" altLang="ja-JP" sz="2200">
                <a:ea typeface="MS PGothic" charset="-128"/>
              </a:rPr>
              <a:t>Scope:  </a:t>
            </a:r>
            <a:r>
              <a:rPr lang="en-US" altLang="ja-JP" sz="2200">
                <a:ea typeface="MS PGothic" charset="-128"/>
              </a:rPr>
              <a:t>This Recommendation identifies specific radio interface standards of vehicle-to-vehicle and vehicle-to-infrastructure communications for Intelligent Transport System applications. The technical and operational characteristics described in this Recommendation are based on current and existing frequency bands already in use for Intelligent Transport Systems (ITS) and the applications in the mobile service.</a:t>
            </a:r>
          </a:p>
          <a:p>
            <a:pPr marL="0" indent="407988" eaLnBrk="1" hangingPunct="1">
              <a:lnSpc>
                <a:spcPct val="104000"/>
              </a:lnSpc>
              <a:buClr>
                <a:srgbClr val="0072A8"/>
              </a:buClr>
              <a:buSzPct val="110000"/>
            </a:pPr>
            <a:r>
              <a:rPr lang="en-US" altLang="ja-JP" sz="2200" u="sng">
                <a:ea typeface="MS PGothic" charset="-128"/>
                <a:hlinkClick r:id="rId2"/>
              </a:rPr>
              <a:t>https://www.itu.int/rec/R-REC-M.2084/en</a:t>
            </a:r>
            <a:endParaRPr lang="en-US" altLang="en-US" sz="2200"/>
          </a:p>
        </p:txBody>
      </p:sp>
      <p:pic>
        <p:nvPicPr>
          <p:cNvPr id="1024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1263" y="1628775"/>
            <a:ext cx="3095625"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C9E7D936-360D-164B-82C8-69A641BC3A0B}" type="slidenum">
              <a:rPr lang="en-US" altLang="en-US">
                <a:solidFill>
                  <a:srgbClr val="000000"/>
                </a:solidFill>
                <a:latin typeface="Verdana" charset="0"/>
              </a:rPr>
              <a:pPr>
                <a:buFont typeface="Times New Roman" charset="0"/>
                <a:buNone/>
                <a:defRPr/>
              </a:pPr>
              <a:t>4</a:t>
            </a:fld>
            <a:r>
              <a:rPr lang="en-US" altLang="en-US">
                <a:solidFill>
                  <a:srgbClr val="000000"/>
                </a:solidFill>
                <a:latin typeface="Verdana" charset="0"/>
              </a:rPr>
              <a:t> | </a:t>
            </a:r>
          </a:p>
        </p:txBody>
      </p:sp>
      <p:sp>
        <p:nvSpPr>
          <p:cNvPr id="11267" name="Content Placeholder 3"/>
          <p:cNvSpPr>
            <a:spLocks noGrp="1"/>
          </p:cNvSpPr>
          <p:nvPr>
            <p:ph idx="11"/>
          </p:nvPr>
        </p:nvSpPr>
        <p:spPr>
          <a:xfrm>
            <a:off x="549275" y="620713"/>
            <a:ext cx="11026775" cy="647700"/>
          </a:xfrm>
        </p:spPr>
        <p:txBody>
          <a:bodyPr/>
          <a:lstStyle/>
          <a:p>
            <a:r>
              <a:rPr lang="en-US" altLang="en-US"/>
              <a:t>List of standards in ITU-R M.2228</a:t>
            </a:r>
          </a:p>
        </p:txBody>
      </p:sp>
      <p:graphicFrame>
        <p:nvGraphicFramePr>
          <p:cNvPr id="5" name="表 4"/>
          <p:cNvGraphicFramePr>
            <a:graphicFrameLocks noGrp="1"/>
          </p:cNvGraphicFramePr>
          <p:nvPr/>
        </p:nvGraphicFramePr>
        <p:xfrm>
          <a:off x="323850" y="1298575"/>
          <a:ext cx="11252200" cy="4843506"/>
        </p:xfrm>
        <a:graphic>
          <a:graphicData uri="http://schemas.openxmlformats.org/drawingml/2006/table">
            <a:tbl>
              <a:tblPr firstRow="1" bandRow="1">
                <a:tableStyleId>{5C22544A-7EE6-4342-B048-85BDC9FD1C3A}</a:tableStyleId>
              </a:tblPr>
              <a:tblGrid>
                <a:gridCol w="1702013"/>
                <a:gridCol w="2363908"/>
                <a:gridCol w="2458463"/>
                <a:gridCol w="2363908"/>
                <a:gridCol w="2363908"/>
              </a:tblGrid>
              <a:tr h="356558">
                <a:tc>
                  <a:txBody>
                    <a:bodyPr/>
                    <a:lstStyle/>
                    <a:p>
                      <a:r>
                        <a:rPr kumimoji="1" lang="en-US" altLang="ja-JP" sz="1600" dirty="0" smtClean="0"/>
                        <a:t>Parameter</a:t>
                      </a:r>
                      <a:endParaRPr kumimoji="1" lang="ja-JP" altLang="en-US" sz="1600" dirty="0"/>
                    </a:p>
                  </a:txBody>
                  <a:tcPr marL="91437" marR="91437" marT="45712" marB="45712"/>
                </a:tc>
                <a:tc>
                  <a:txBody>
                    <a:bodyPr/>
                    <a:lstStyle/>
                    <a:p>
                      <a:r>
                        <a:rPr kumimoji="1" lang="en-US" altLang="ja-JP" sz="1600" dirty="0" smtClean="0"/>
                        <a:t>ETSI</a:t>
                      </a:r>
                      <a:endParaRPr kumimoji="1" lang="ja-JP" altLang="en-US" sz="1600" dirty="0"/>
                    </a:p>
                  </a:txBody>
                  <a:tcPr marL="91437" marR="91437" marT="45712" marB="45712"/>
                </a:tc>
                <a:tc>
                  <a:txBody>
                    <a:bodyPr/>
                    <a:lstStyle/>
                    <a:p>
                      <a:r>
                        <a:rPr kumimoji="1" lang="en-US" altLang="ja-JP" sz="1600" dirty="0" smtClean="0"/>
                        <a:t>IEEE</a:t>
                      </a:r>
                      <a:endParaRPr kumimoji="1" lang="ja-JP" altLang="en-US" sz="1600" dirty="0"/>
                    </a:p>
                  </a:txBody>
                  <a:tcPr marL="91437" marR="91437" marT="45712" marB="45712"/>
                </a:tc>
                <a:tc>
                  <a:txBody>
                    <a:bodyPr/>
                    <a:lstStyle/>
                    <a:p>
                      <a:r>
                        <a:rPr kumimoji="1" lang="en-US" altLang="ja-JP" sz="1600" dirty="0" smtClean="0"/>
                        <a:t>ARIB</a:t>
                      </a:r>
                      <a:endParaRPr kumimoji="1" lang="ja-JP" altLang="en-US" sz="1600" dirty="0"/>
                    </a:p>
                  </a:txBody>
                  <a:tcPr marL="91437" marR="91437" marT="45712" marB="45712"/>
                </a:tc>
                <a:tc>
                  <a:txBody>
                    <a:bodyPr/>
                    <a:lstStyle/>
                    <a:p>
                      <a:r>
                        <a:rPr kumimoji="1" lang="en-US" altLang="ja-JP" sz="1600" dirty="0" smtClean="0"/>
                        <a:t>TTA</a:t>
                      </a:r>
                      <a:endParaRPr kumimoji="1" lang="ja-JP" altLang="en-US" sz="1600" dirty="0"/>
                    </a:p>
                  </a:txBody>
                  <a:tcPr marL="91437" marR="91437" marT="45712" marB="45712"/>
                </a:tc>
              </a:tr>
              <a:tr h="518139">
                <a:tc>
                  <a:txBody>
                    <a:bodyPr/>
                    <a:lstStyle/>
                    <a:p>
                      <a:r>
                        <a:rPr lang="en-US" altLang="ja-JP" sz="1400" dirty="0" smtClean="0"/>
                        <a:t>Operating frequency range</a:t>
                      </a:r>
                      <a:endParaRPr lang="ja-JP" altLang="en-US" sz="1400" dirty="0"/>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5 855-5 925 MHz</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5 850-5 925 MHz</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755.5-764.5 MHz (Single channel) </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5 855-5 925 MHz</a:t>
                      </a:r>
                    </a:p>
                  </a:txBody>
                  <a:tcPr marL="91437" marR="91437" marT="45712" marB="45712"/>
                </a:tc>
              </a:tr>
              <a:tr h="518139">
                <a:tc>
                  <a:txBody>
                    <a:bodyPr/>
                    <a:lstStyle/>
                    <a:p>
                      <a:r>
                        <a:rPr lang="en-US" altLang="ja-JP" sz="1400" dirty="0" smtClean="0"/>
                        <a:t>RF channel bandwidth</a:t>
                      </a:r>
                      <a:endParaRPr lang="ja-JP" altLang="en-US" sz="1400" dirty="0"/>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10 MHz</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10 MHz or 20 MHz</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Less than 9 MHz</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Less than 10 MHz</a:t>
                      </a:r>
                    </a:p>
                  </a:txBody>
                  <a:tcPr marL="91437" marR="91437" marT="45712" marB="45712"/>
                </a:tc>
              </a:tr>
              <a:tr h="944854">
                <a:tc>
                  <a:txBody>
                    <a:bodyPr/>
                    <a:lstStyle/>
                    <a:p>
                      <a:r>
                        <a:rPr kumimoji="1" lang="en-US" altLang="ja-JP" sz="1400" dirty="0" smtClean="0"/>
                        <a:t>Modulation scheme</a:t>
                      </a:r>
                      <a:endParaRPr kumimoji="1" lang="ja-JP" altLang="en-US" sz="1400" dirty="0"/>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BPSK OFDM,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QPSK OFDM,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16QAM OFDM,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64QAM OFDM</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BPSK OFDM,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QPSK OFDM,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16QAM OFDM,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64QAM OFDM</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BPSK OFDM,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QPSK OFDM,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16QAM OFDM</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BPSK OFDM,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QPSK OFDM,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16QAM OFDM,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Option: 64QAM OFDM</a:t>
                      </a:r>
                    </a:p>
                  </a:txBody>
                  <a:tcPr marL="91437" marR="91437" marT="45712" marB="45712"/>
                </a:tc>
              </a:tr>
              <a:tr h="518139">
                <a:tc>
                  <a:txBody>
                    <a:bodyPr/>
                    <a:lstStyle/>
                    <a:p>
                      <a:r>
                        <a:rPr kumimoji="1" lang="en-US" altLang="ja-JP" sz="1400" dirty="0" smtClean="0"/>
                        <a:t>Forward error correction</a:t>
                      </a:r>
                      <a:endParaRPr kumimoji="1" lang="ja-JP" altLang="en-US" sz="1400" dirty="0"/>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Convolutional coding, rate = 1/2, 3/4, 2/3</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Convolutional coding, rate = 1/2, 3/4</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Convolutional coding, rate = 1/2, 3/4</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Convolutional coding, rate = 1/2, 3/4</a:t>
                      </a:r>
                    </a:p>
                  </a:txBody>
                  <a:tcPr marL="91437" marR="91437" marT="45712" marB="45712"/>
                </a:tc>
              </a:tr>
              <a:tr h="944854">
                <a:tc>
                  <a:txBody>
                    <a:bodyPr/>
                    <a:lstStyle/>
                    <a:p>
                      <a:r>
                        <a:rPr kumimoji="1" lang="en-US" altLang="ja-JP" sz="1400" dirty="0" smtClean="0"/>
                        <a:t>Data transmission rate</a:t>
                      </a:r>
                      <a:endParaRPr kumimoji="1" lang="ja-JP" altLang="en-US" sz="1400" dirty="0"/>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3, 4.5, 6, 9, 12, 18, 24, 27Mbit/s </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3, 4.5, 6, 9, 12, 18, 24, 27 Mbit/s (10 MHz)</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 6, 9, 12, 18, 24, 36, 48,54 Mbit/s (20 MHz) </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3, 4.5, 6, 9, 12, 18 Mbit/s</a:t>
                      </a:r>
                    </a:p>
                  </a:txBody>
                  <a:tcPr marL="91437" marR="91437" marT="45712" marB="45712"/>
                </a:tc>
                <a:tc>
                  <a:txBody>
                    <a:bodyPr/>
                    <a:lstStyle/>
                    <a:p>
                      <a:r>
                        <a:rPr kumimoji="1" lang="en-US" altLang="ja-JP" sz="1400" b="0" i="0" u="none" strike="noStrike" kern="1200" baseline="0" dirty="0" smtClean="0">
                          <a:solidFill>
                            <a:schemeClr val="dk1"/>
                          </a:solidFill>
                          <a:latin typeface="+mn-lt"/>
                          <a:ea typeface="+mn-ea"/>
                          <a:cs typeface="+mn-cs"/>
                        </a:rPr>
                        <a:t>3, 4.5, 6, 9, 12, 18 Mbit/s, </a:t>
                      </a:r>
                    </a:p>
                    <a:p>
                      <a:r>
                        <a:rPr kumimoji="1" lang="en-US" altLang="ja-JP" sz="1400" b="0" i="0" u="none" strike="noStrike" kern="1200" baseline="0" dirty="0" smtClean="0">
                          <a:solidFill>
                            <a:schemeClr val="dk1"/>
                          </a:solidFill>
                          <a:latin typeface="+mn-lt"/>
                          <a:ea typeface="+mn-ea"/>
                          <a:cs typeface="+mn-cs"/>
                        </a:rPr>
                        <a:t>Option: 24, 27 Mbit/s</a:t>
                      </a:r>
                    </a:p>
                  </a:txBody>
                  <a:tcPr marL="91437" marR="91437" marT="45712" marB="45712"/>
                </a:tc>
              </a:tr>
              <a:tr h="731496">
                <a:tc>
                  <a:txBody>
                    <a:bodyPr/>
                    <a:lstStyle/>
                    <a:p>
                      <a:r>
                        <a:rPr kumimoji="1" lang="en-US" altLang="ja-JP" sz="1400" dirty="0" smtClean="0"/>
                        <a:t>Media access control</a:t>
                      </a:r>
                      <a:endParaRPr kumimoji="1" lang="ja-JP" altLang="en-US" sz="1400" dirty="0"/>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CSMA/CA</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CSMA/CA</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CSMA/CA</a:t>
                      </a:r>
                    </a:p>
                  </a:txBody>
                  <a:tcPr marL="91437" marR="91437" marT="45712" marB="45712"/>
                </a:tc>
                <a:tc>
                  <a:txBody>
                    <a:bodyPr/>
                    <a:lstStyle/>
                    <a:p>
                      <a:r>
                        <a:rPr kumimoji="1" lang="en-US" altLang="ja-JP" sz="1400" b="0" i="0" u="none" strike="noStrike" kern="1200" baseline="0" dirty="0" smtClean="0">
                          <a:solidFill>
                            <a:schemeClr val="dk1"/>
                          </a:solidFill>
                          <a:latin typeface="+mn-lt"/>
                          <a:ea typeface="+mn-ea"/>
                          <a:cs typeface="+mn-cs"/>
                        </a:rPr>
                        <a:t>CSMA/CA, </a:t>
                      </a:r>
                    </a:p>
                    <a:p>
                      <a:r>
                        <a:rPr kumimoji="1" lang="en-US" altLang="ja-JP" sz="1400" b="0" i="0" u="none" strike="noStrike" kern="1200" baseline="0" dirty="0" smtClean="0">
                          <a:solidFill>
                            <a:schemeClr val="dk1"/>
                          </a:solidFill>
                          <a:latin typeface="+mn-lt"/>
                          <a:ea typeface="+mn-ea"/>
                          <a:cs typeface="+mn-cs"/>
                        </a:rPr>
                        <a:t>Option: Time Slot based CSMA/CA</a:t>
                      </a:r>
                    </a:p>
                  </a:txBody>
                  <a:tcPr marL="91437" marR="91437" marT="45712" marB="45712"/>
                </a:tc>
              </a:tr>
              <a:tr h="311284">
                <a:tc>
                  <a:txBody>
                    <a:bodyPr/>
                    <a:lstStyle/>
                    <a:p>
                      <a:r>
                        <a:rPr kumimoji="1" lang="en-US" altLang="ja-JP" sz="1400" dirty="0" smtClean="0"/>
                        <a:t>Duplex method</a:t>
                      </a:r>
                      <a:endParaRPr kumimoji="1" lang="ja-JP" altLang="en-US" sz="1400" dirty="0"/>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TDD</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TDD</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TDD</a:t>
                      </a:r>
                    </a:p>
                  </a:txBody>
                  <a:tcPr marL="91437" marR="91437"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baseline="0" dirty="0" smtClean="0">
                          <a:solidFill>
                            <a:schemeClr val="dk1"/>
                          </a:solidFill>
                          <a:latin typeface="+mn-lt"/>
                          <a:ea typeface="+mn-ea"/>
                          <a:cs typeface="+mn-cs"/>
                        </a:rPr>
                        <a:t>TDD</a:t>
                      </a:r>
                    </a:p>
                  </a:txBody>
                  <a:tcPr marL="91437" marR="91437" marT="45712" marB="45712"/>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DB743041-991A-2745-82C3-825ABAB604A1}" type="slidenum">
              <a:rPr lang="en-US" altLang="en-US">
                <a:solidFill>
                  <a:srgbClr val="000000"/>
                </a:solidFill>
                <a:latin typeface="Verdana" charset="0"/>
              </a:rPr>
              <a:pPr>
                <a:buFont typeface="Times New Roman" charset="0"/>
                <a:buNone/>
                <a:defRPr/>
              </a:pPr>
              <a:t>5</a:t>
            </a:fld>
            <a:r>
              <a:rPr lang="en-US" altLang="en-US">
                <a:solidFill>
                  <a:srgbClr val="000000"/>
                </a:solidFill>
                <a:latin typeface="Verdana" charset="0"/>
              </a:rPr>
              <a:t> | </a:t>
            </a:r>
          </a:p>
        </p:txBody>
      </p:sp>
      <p:sp>
        <p:nvSpPr>
          <p:cNvPr id="12291" name="Content Placeholder 3"/>
          <p:cNvSpPr>
            <a:spLocks noGrp="1"/>
          </p:cNvSpPr>
          <p:nvPr>
            <p:ph idx="11"/>
          </p:nvPr>
        </p:nvSpPr>
        <p:spPr>
          <a:xfrm>
            <a:off x="549275" y="620713"/>
            <a:ext cx="11026775" cy="647700"/>
          </a:xfrm>
        </p:spPr>
        <p:txBody>
          <a:bodyPr/>
          <a:lstStyle/>
          <a:p>
            <a:r>
              <a:rPr lang="en-US" altLang="en-US"/>
              <a:t>Current status</a:t>
            </a:r>
          </a:p>
        </p:txBody>
      </p:sp>
      <p:sp>
        <p:nvSpPr>
          <p:cNvPr id="12292" name="Content Placeholder 4"/>
          <p:cNvSpPr>
            <a:spLocks noGrp="1"/>
          </p:cNvSpPr>
          <p:nvPr>
            <p:ph sz="half" idx="12"/>
          </p:nvPr>
        </p:nvSpPr>
        <p:spPr>
          <a:xfrm>
            <a:off x="549275" y="1412875"/>
            <a:ext cx="10514013" cy="4464050"/>
          </a:xfrm>
        </p:spPr>
        <p:txBody>
          <a:bodyPr/>
          <a:lstStyle/>
          <a:p>
            <a:pPr marL="0" indent="407988" eaLnBrk="1" hangingPunct="1">
              <a:lnSpc>
                <a:spcPct val="104000"/>
              </a:lnSpc>
              <a:buClr>
                <a:srgbClr val="0072A8"/>
              </a:buClr>
              <a:buSzPct val="110000"/>
              <a:buFont typeface="Arial" charset="0"/>
              <a:buChar char="•"/>
            </a:pPr>
            <a:r>
              <a:rPr lang="en-US" altLang="ja-JP" sz="2400">
                <a:ea typeface="MS PGothic" charset="-128"/>
              </a:rPr>
              <a:t>ITS TF members has shared views on further activity of ITS TF using the TF email reflector, and recognized the following important topics.</a:t>
            </a:r>
          </a:p>
          <a:p>
            <a:pPr marL="400050" lvl="1" indent="407988" eaLnBrk="1" hangingPunct="1">
              <a:lnSpc>
                <a:spcPct val="104000"/>
              </a:lnSpc>
              <a:buClr>
                <a:srgbClr val="0072A8"/>
              </a:buClr>
              <a:buSzPct val="110000"/>
            </a:pPr>
            <a:r>
              <a:rPr lang="en-US" altLang="ja-JP" sz="2000">
                <a:ea typeface="MS PGothic" charset="-128"/>
              </a:rPr>
              <a:t>WRC-19 Agenda Item 1.12 on harmonized frequency bands for ITS</a:t>
            </a:r>
          </a:p>
          <a:p>
            <a:pPr marL="400050" lvl="1" indent="407988" eaLnBrk="1" hangingPunct="1">
              <a:lnSpc>
                <a:spcPct val="104000"/>
              </a:lnSpc>
              <a:buClr>
                <a:srgbClr val="0072A8"/>
              </a:buClr>
              <a:buSzPct val="110000"/>
            </a:pPr>
            <a:r>
              <a:rPr lang="en-US" altLang="ja-JP" sz="2000">
                <a:ea typeface="MS PGothic" charset="-128"/>
              </a:rPr>
              <a:t>Active standardization on V2X communications using LTE technology</a:t>
            </a:r>
          </a:p>
          <a:p>
            <a:pPr marL="0" indent="407988" eaLnBrk="1" hangingPunct="1">
              <a:lnSpc>
                <a:spcPct val="104000"/>
              </a:lnSpc>
              <a:buClr>
                <a:srgbClr val="0072A8"/>
              </a:buClr>
              <a:buSzPct val="110000"/>
              <a:buFont typeface="Arial" charset="0"/>
              <a:buChar char="•"/>
            </a:pPr>
            <a:r>
              <a:rPr lang="en-US" altLang="ja-JP" sz="2400">
                <a:ea typeface="MS PGothic" charset="-128"/>
              </a:rPr>
              <a:t>ITS TF members think that information sharing and further cooperative activities on the important topics will be beneficial.</a:t>
            </a:r>
          </a:p>
          <a:p>
            <a:pPr marL="0" indent="407988" eaLnBrk="1" hangingPunct="1">
              <a:lnSpc>
                <a:spcPct val="104000"/>
              </a:lnSpc>
              <a:buClr>
                <a:srgbClr val="0072A8"/>
              </a:buClr>
              <a:buSzPct val="110000"/>
              <a:buFont typeface="Arial" charset="0"/>
              <a:buChar char="•"/>
            </a:pPr>
            <a:endParaRPr lang="ja-JP" altLang="ja-JP" sz="2400">
              <a:ea typeface="MS PGothic"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5E94BEE7-DD6A-8445-BE68-C9225A15BB6F}" type="slidenum">
              <a:rPr lang="en-US" altLang="en-US">
                <a:solidFill>
                  <a:srgbClr val="000000"/>
                </a:solidFill>
                <a:latin typeface="Verdana" charset="0"/>
              </a:rPr>
              <a:pPr>
                <a:buFont typeface="Times New Roman" charset="0"/>
                <a:buNone/>
                <a:defRPr/>
              </a:pPr>
              <a:t>6</a:t>
            </a:fld>
            <a:r>
              <a:rPr lang="en-US" altLang="en-US">
                <a:solidFill>
                  <a:srgbClr val="000000"/>
                </a:solidFill>
                <a:latin typeface="Verdana" charset="0"/>
              </a:rPr>
              <a:t> | </a:t>
            </a:r>
          </a:p>
        </p:txBody>
      </p:sp>
      <p:sp>
        <p:nvSpPr>
          <p:cNvPr id="13315" name="Content Placeholder 3"/>
          <p:cNvSpPr>
            <a:spLocks noGrp="1"/>
          </p:cNvSpPr>
          <p:nvPr>
            <p:ph idx="11"/>
          </p:nvPr>
        </p:nvSpPr>
        <p:spPr>
          <a:xfrm>
            <a:off x="549275" y="620713"/>
            <a:ext cx="11026775" cy="647700"/>
          </a:xfrm>
        </p:spPr>
        <p:txBody>
          <a:bodyPr/>
          <a:lstStyle/>
          <a:p>
            <a:r>
              <a:rPr lang="en-US" altLang="ja-JP">
                <a:ea typeface="MS PGothic" charset="-128"/>
              </a:rPr>
              <a:t>Discussion on possible work items in ITS TF</a:t>
            </a:r>
            <a:endParaRPr lang="en-US" altLang="en-US"/>
          </a:p>
        </p:txBody>
      </p:sp>
      <p:sp>
        <p:nvSpPr>
          <p:cNvPr id="13316" name="Content Placeholder 4"/>
          <p:cNvSpPr>
            <a:spLocks noGrp="1"/>
          </p:cNvSpPr>
          <p:nvPr>
            <p:ph sz="half" idx="12"/>
          </p:nvPr>
        </p:nvSpPr>
        <p:spPr>
          <a:xfrm>
            <a:off x="549275" y="1628775"/>
            <a:ext cx="11377613" cy="4392613"/>
          </a:xfrm>
        </p:spPr>
        <p:txBody>
          <a:bodyPr/>
          <a:lstStyle/>
          <a:p>
            <a:pPr marL="0" indent="407988" eaLnBrk="1" hangingPunct="1">
              <a:lnSpc>
                <a:spcPct val="104000"/>
              </a:lnSpc>
              <a:buClr>
                <a:srgbClr val="0072A8"/>
              </a:buClr>
              <a:buSzPct val="110000"/>
              <a:buFont typeface="Arial" charset="0"/>
              <a:buChar char="•"/>
            </a:pPr>
            <a:r>
              <a:rPr lang="en-US" altLang="ja-JP" sz="2200">
                <a:ea typeface="MS PGothic" charset="-128"/>
              </a:rPr>
              <a:t>WRC-19 Agenda Item 1.12 on harmonized frequency bands for ITS</a:t>
            </a:r>
          </a:p>
          <a:p>
            <a:pPr marL="400050" lvl="1" indent="407988" eaLnBrk="1" hangingPunct="1">
              <a:lnSpc>
                <a:spcPct val="104000"/>
              </a:lnSpc>
              <a:buClr>
                <a:srgbClr val="0072A8"/>
              </a:buClr>
              <a:buSzPct val="110000"/>
            </a:pPr>
            <a:r>
              <a:rPr lang="en-US" altLang="ja-JP" sz="2200">
                <a:ea typeface="MS PGothic" charset="-128"/>
              </a:rPr>
              <a:t>Work: Information sharing and possible cooperative contribution on relevant activities including; </a:t>
            </a:r>
          </a:p>
          <a:p>
            <a:pPr marL="800100" lvl="2" indent="407988" eaLnBrk="1" hangingPunct="1">
              <a:lnSpc>
                <a:spcPct val="104000"/>
              </a:lnSpc>
              <a:buClr>
                <a:srgbClr val="0072A8"/>
              </a:buClr>
              <a:buSzPct val="110000"/>
              <a:buFont typeface="Arial" charset="0"/>
              <a:buChar char="•"/>
            </a:pPr>
            <a:r>
              <a:rPr lang="en-US" altLang="ja-JP" sz="2200">
                <a:ea typeface="MS PGothic" charset="-128"/>
              </a:rPr>
              <a:t>development of recommendation and report in ITU-R and each region.</a:t>
            </a:r>
          </a:p>
          <a:p>
            <a:pPr marL="800100" lvl="2" indent="407988" eaLnBrk="1" hangingPunct="1">
              <a:lnSpc>
                <a:spcPct val="104000"/>
              </a:lnSpc>
              <a:buClr>
                <a:srgbClr val="0072A8"/>
              </a:buClr>
              <a:buSzPct val="110000"/>
              <a:buFont typeface="Arial" charset="0"/>
              <a:buChar char="•"/>
            </a:pPr>
            <a:r>
              <a:rPr lang="en-US" altLang="ja-JP" sz="2200">
                <a:ea typeface="MS PGothic" charset="-128"/>
              </a:rPr>
              <a:t>consideration of ITS applications in 5.8/5.9 GHz band in WRC-19 Agenda Item 1.12 and study for WRC-19 Agenda Item 1.16 that covers RLAN use up to 5.925 GHz.</a:t>
            </a:r>
          </a:p>
          <a:p>
            <a:pPr marL="400050" lvl="1" indent="407988" eaLnBrk="1" hangingPunct="1">
              <a:lnSpc>
                <a:spcPct val="104000"/>
              </a:lnSpc>
              <a:buClr>
                <a:srgbClr val="0072A8"/>
              </a:buClr>
              <a:buSzPct val="110000"/>
            </a:pPr>
            <a:r>
              <a:rPr lang="en-US" altLang="ja-JP" sz="2200">
                <a:ea typeface="MS PGothic" charset="-128"/>
              </a:rPr>
              <a:t>Expected output: ITS TF report </a:t>
            </a:r>
          </a:p>
          <a:p>
            <a:pPr marL="400050" lvl="1" indent="407988" eaLnBrk="1" hangingPunct="1">
              <a:lnSpc>
                <a:spcPct val="104000"/>
              </a:lnSpc>
              <a:buClr>
                <a:srgbClr val="0072A8"/>
              </a:buClr>
              <a:buSzPct val="110000"/>
            </a:pPr>
            <a:r>
              <a:rPr lang="en-US" altLang="ja-JP" sz="2200">
                <a:ea typeface="MS PGothic" charset="-128"/>
              </a:rPr>
              <a:t>Milestone: Synchronize with development of ITU-R report and recommendation (e.g. After each WP5A meeting)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F6AC49E5-CD3F-C44F-AC15-AB32DCAD8DCE}" type="slidenum">
              <a:rPr lang="en-US" altLang="en-US">
                <a:solidFill>
                  <a:srgbClr val="000000"/>
                </a:solidFill>
                <a:latin typeface="Verdana" charset="0"/>
              </a:rPr>
              <a:pPr>
                <a:buFont typeface="Times New Roman" charset="0"/>
                <a:buNone/>
                <a:defRPr/>
              </a:pPr>
              <a:t>7</a:t>
            </a:fld>
            <a:r>
              <a:rPr lang="en-US" altLang="en-US">
                <a:solidFill>
                  <a:srgbClr val="000000"/>
                </a:solidFill>
                <a:latin typeface="Verdana" charset="0"/>
              </a:rPr>
              <a:t> | </a:t>
            </a:r>
          </a:p>
        </p:txBody>
      </p:sp>
      <p:sp>
        <p:nvSpPr>
          <p:cNvPr id="14339" name="Content Placeholder 3"/>
          <p:cNvSpPr>
            <a:spLocks noGrp="1"/>
          </p:cNvSpPr>
          <p:nvPr>
            <p:ph idx="11"/>
          </p:nvPr>
        </p:nvSpPr>
        <p:spPr>
          <a:xfrm>
            <a:off x="549275" y="625475"/>
            <a:ext cx="11026775" cy="642938"/>
          </a:xfrm>
        </p:spPr>
        <p:txBody>
          <a:bodyPr/>
          <a:lstStyle/>
          <a:p>
            <a:r>
              <a:rPr lang="en-US" altLang="ja-JP">
                <a:ea typeface="MS PGothic" charset="-128"/>
              </a:rPr>
              <a:t>Discussion on possible work items in ITS TF</a:t>
            </a:r>
            <a:endParaRPr lang="en-US" altLang="en-US"/>
          </a:p>
        </p:txBody>
      </p:sp>
      <p:sp>
        <p:nvSpPr>
          <p:cNvPr id="14340" name="Content Placeholder 4"/>
          <p:cNvSpPr>
            <a:spLocks noGrp="1"/>
          </p:cNvSpPr>
          <p:nvPr>
            <p:ph sz="half" idx="12"/>
          </p:nvPr>
        </p:nvSpPr>
        <p:spPr>
          <a:xfrm>
            <a:off x="549275" y="1412875"/>
            <a:ext cx="11377613" cy="4608513"/>
          </a:xfrm>
        </p:spPr>
        <p:txBody>
          <a:bodyPr/>
          <a:lstStyle/>
          <a:p>
            <a:pPr marL="0" indent="407988" eaLnBrk="1" hangingPunct="1">
              <a:lnSpc>
                <a:spcPct val="104000"/>
              </a:lnSpc>
              <a:buClr>
                <a:srgbClr val="0072A8"/>
              </a:buClr>
              <a:buSzPct val="110000"/>
              <a:buFont typeface="Arial" charset="0"/>
              <a:buChar char="•"/>
            </a:pPr>
            <a:r>
              <a:rPr lang="en-US" altLang="ja-JP" sz="2200">
                <a:ea typeface="MS PGothic" charset="-128"/>
              </a:rPr>
              <a:t>V2X communications using LTE technology</a:t>
            </a:r>
          </a:p>
          <a:p>
            <a:pPr marL="400050" lvl="1" indent="407988" eaLnBrk="1" hangingPunct="1">
              <a:lnSpc>
                <a:spcPct val="104000"/>
              </a:lnSpc>
              <a:buClr>
                <a:srgbClr val="0072A8"/>
              </a:buClr>
              <a:buSzPct val="110000"/>
            </a:pPr>
            <a:r>
              <a:rPr lang="en-US" altLang="ja-JP" sz="2200">
                <a:ea typeface="MS PGothic" charset="-128"/>
              </a:rPr>
              <a:t>Work: Information sharing and/or facilitation on relevant activities including;</a:t>
            </a:r>
          </a:p>
          <a:p>
            <a:pPr marL="800100" lvl="2" indent="407988" eaLnBrk="1" hangingPunct="1">
              <a:lnSpc>
                <a:spcPct val="104000"/>
              </a:lnSpc>
              <a:buClr>
                <a:srgbClr val="0072A8"/>
              </a:buClr>
              <a:buSzPct val="110000"/>
              <a:buFont typeface="Arial" charset="0"/>
              <a:buChar char="•"/>
            </a:pPr>
            <a:r>
              <a:rPr lang="en-US" altLang="ja-JP" sz="2200">
                <a:ea typeface="MS PGothic" charset="-128"/>
              </a:rPr>
              <a:t>test plans and results in each region.</a:t>
            </a:r>
          </a:p>
          <a:p>
            <a:pPr marL="800100" lvl="2" indent="407988" eaLnBrk="1" hangingPunct="1">
              <a:lnSpc>
                <a:spcPct val="104000"/>
              </a:lnSpc>
              <a:buClr>
                <a:srgbClr val="0072A8"/>
              </a:buClr>
              <a:buSzPct val="110000"/>
              <a:buFont typeface="Arial" charset="0"/>
              <a:buChar char="•"/>
            </a:pPr>
            <a:r>
              <a:rPr lang="en-US" altLang="ja-JP" sz="2200">
                <a:ea typeface="MS PGothic" charset="-128"/>
              </a:rPr>
              <a:t>study on coexistence and interworking issue between WAVE/ITS G5 and LTE-V2X in 5.9 GHz band. </a:t>
            </a:r>
          </a:p>
          <a:p>
            <a:pPr marL="400050" lvl="1" indent="407988" eaLnBrk="1" hangingPunct="1">
              <a:lnSpc>
                <a:spcPct val="104000"/>
              </a:lnSpc>
              <a:buClr>
                <a:srgbClr val="0072A8"/>
              </a:buClr>
              <a:buSzPct val="110000"/>
            </a:pPr>
            <a:r>
              <a:rPr lang="en-US" altLang="ja-JP" sz="2200">
                <a:ea typeface="MS PGothic" charset="-128"/>
              </a:rPr>
              <a:t>Expected output: ITS TF report</a:t>
            </a:r>
          </a:p>
          <a:p>
            <a:pPr marL="400050" lvl="1" indent="407988" eaLnBrk="1" hangingPunct="1">
              <a:lnSpc>
                <a:spcPct val="104000"/>
              </a:lnSpc>
              <a:buClr>
                <a:srgbClr val="0072A8"/>
              </a:buClr>
              <a:buSzPct val="110000"/>
            </a:pPr>
            <a:r>
              <a:rPr lang="en-US" altLang="ja-JP" sz="2200">
                <a:ea typeface="MS PGothic" charset="-128"/>
              </a:rPr>
              <a:t>Milestone: Yearly report (Middle of 2018)</a:t>
            </a:r>
          </a:p>
          <a:p>
            <a:pPr marL="0" indent="407988" eaLnBrk="1" hangingPunct="1">
              <a:lnSpc>
                <a:spcPct val="104000"/>
              </a:lnSpc>
              <a:buClr>
                <a:srgbClr val="0072A8"/>
              </a:buClr>
              <a:buSzPct val="110000"/>
              <a:buFont typeface="Arial" charset="0"/>
              <a:buChar char="•"/>
            </a:pPr>
            <a:endParaRPr lang="en-US" altLang="ja-JP" sz="2200">
              <a:ea typeface="MS PGothic"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2"/>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55676AB1-3048-4B49-BDDB-EC6876173ECC}" type="slidenum">
              <a:rPr lang="en-US" altLang="en-US">
                <a:solidFill>
                  <a:srgbClr val="000000"/>
                </a:solidFill>
                <a:latin typeface="Verdana" charset="0"/>
              </a:rPr>
              <a:pPr>
                <a:buFont typeface="Times New Roman" charset="0"/>
                <a:buNone/>
                <a:defRPr/>
              </a:pPr>
              <a:t>8</a:t>
            </a:fld>
            <a:r>
              <a:rPr lang="en-US" altLang="en-US">
                <a:solidFill>
                  <a:srgbClr val="000000"/>
                </a:solidFill>
                <a:latin typeface="Verdana" charset="0"/>
              </a:rPr>
              <a:t> | </a:t>
            </a:r>
          </a:p>
        </p:txBody>
      </p:sp>
      <p:sp>
        <p:nvSpPr>
          <p:cNvPr id="15363" name="Rectangle 4"/>
          <p:cNvSpPr>
            <a:spLocks noChangeArrowheads="1"/>
          </p:cNvSpPr>
          <p:nvPr/>
        </p:nvSpPr>
        <p:spPr bwMode="auto">
          <a:xfrm>
            <a:off x="1846263" y="2133600"/>
            <a:ext cx="8137525"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lgn="ctr" eaLnBrk="1" hangingPunct="1">
              <a:lnSpc>
                <a:spcPct val="90000"/>
              </a:lnSpc>
              <a:spcBef>
                <a:spcPts val="1000"/>
              </a:spcBef>
              <a:buSzPct val="100000"/>
            </a:pPr>
            <a:r>
              <a:rPr lang="en-US" altLang="en-US" sz="3600" b="1">
                <a:solidFill>
                  <a:srgbClr val="006DA7"/>
                </a:solidFill>
                <a:latin typeface="Verdana" charset="0"/>
              </a:rPr>
              <a:t>Thank you</a:t>
            </a:r>
          </a:p>
        </p:txBody>
      </p:sp>
      <p:sp>
        <p:nvSpPr>
          <p:cNvPr id="15364" name="Rectangle 5"/>
          <p:cNvSpPr>
            <a:spLocks noChangeArrowheads="1"/>
          </p:cNvSpPr>
          <p:nvPr/>
        </p:nvSpPr>
        <p:spPr bwMode="auto">
          <a:xfrm>
            <a:off x="1198563" y="3068638"/>
            <a:ext cx="9694862"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marL="215900" indent="-214313">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charset="0"/>
                <a:ea typeface="Microsoft YaHei" charset="-122"/>
              </a:defRPr>
            </a:lvl1pPr>
            <a:lvl2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charset="0"/>
                <a:ea typeface="Microsoft YaHei" charset="-122"/>
              </a:defRPr>
            </a:lvl2pPr>
            <a:lvl3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charset="0"/>
                <a:ea typeface="Microsoft YaHei" charset="-122"/>
              </a:defRPr>
            </a:lvl3pPr>
            <a:lvl4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charset="0"/>
                <a:ea typeface="Microsoft YaHei" charset="-122"/>
              </a:defRPr>
            </a:lvl4pPr>
            <a:lvl5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charset="0"/>
                <a:ea typeface="Microsoft YaHei" charset="-122"/>
              </a:defRPr>
            </a:lvl9pPr>
          </a:lstStyle>
          <a:p>
            <a:pPr algn="ctr" eaLnBrk="1" hangingPunct="1">
              <a:lnSpc>
                <a:spcPct val="104000"/>
              </a:lnSpc>
              <a:buSzPct val="100000"/>
            </a:pPr>
            <a:r>
              <a:rPr lang="en-US" altLang="en-US" sz="2200">
                <a:solidFill>
                  <a:srgbClr val="000000"/>
                </a:solidFill>
                <a:latin typeface="Verdana" charset="0"/>
              </a:rPr>
              <a:t>For more information, please contact:  Takeshi Yamamoto </a:t>
            </a:r>
          </a:p>
          <a:p>
            <a:pPr algn="ctr" eaLnBrk="1" hangingPunct="1">
              <a:lnSpc>
                <a:spcPct val="104000"/>
              </a:lnSpc>
              <a:buSzPct val="100000"/>
            </a:pPr>
            <a:r>
              <a:rPr lang="en-US" altLang="en-US" sz="2200">
                <a:solidFill>
                  <a:srgbClr val="006DA7"/>
                </a:solidFill>
                <a:latin typeface="Verdana" charset="0"/>
                <a:hlinkClick r:id="rId2"/>
              </a:rPr>
              <a:t>t-yamamoto@bu.jp.nec.com  </a:t>
            </a:r>
            <a:endParaRPr lang="en-US" altLang="en-US" sz="2200">
              <a:solidFill>
                <a:srgbClr val="006DA7"/>
              </a:solidFill>
              <a:latin typeface="Verdana" charset="0"/>
            </a:endParaRPr>
          </a:p>
          <a:p>
            <a:pPr algn="ctr" eaLnBrk="1" hangingPunct="1">
              <a:lnSpc>
                <a:spcPct val="104000"/>
              </a:lnSpc>
              <a:buSzPct val="100000"/>
            </a:pPr>
            <a:endParaRPr lang="en-US" altLang="en-US" sz="2200">
              <a:solidFill>
                <a:srgbClr val="006DA7"/>
              </a:solidFill>
              <a:latin typeface="Verdana" charset="0"/>
            </a:endParaRPr>
          </a:p>
          <a:p>
            <a:pPr algn="ctr"/>
            <a:r>
              <a:rPr lang="en-US" altLang="en-US" sz="2200">
                <a:solidFill>
                  <a:srgbClr val="000000"/>
                </a:solidFill>
                <a:latin typeface="Verdana" charset="0"/>
              </a:rPr>
              <a:t>Affiliation Name:  ARIB</a:t>
            </a:r>
            <a:r>
              <a:rPr lang="en-US" altLang="en-US" sz="2200">
                <a:solidFill>
                  <a:srgbClr val="006DA7"/>
                </a:solidFill>
                <a:latin typeface="Verdana" charset="0"/>
                <a:hlinkClick r:id="rId3"/>
              </a:rPr>
              <a:t> </a:t>
            </a:r>
            <a:r>
              <a:rPr lang="en-US" altLang="en-US" sz="2200">
                <a:solidFill>
                  <a:srgbClr val="006DA7"/>
                </a:solidFill>
                <a:latin typeface="Verdana" charset="0"/>
              </a:rPr>
              <a:t> </a:t>
            </a:r>
          </a:p>
          <a:p>
            <a:pPr algn="ctr" eaLnBrk="1" hangingPunct="1">
              <a:lnSpc>
                <a:spcPct val="104000"/>
              </a:lnSpc>
              <a:buSzPct val="100000"/>
            </a:pPr>
            <a:endParaRPr lang="en-US" altLang="en-US" sz="2200">
              <a:solidFill>
                <a:srgbClr val="006DA7"/>
              </a:solidFill>
              <a:latin typeface="Verdana" charset="0"/>
            </a:endParaRPr>
          </a:p>
          <a:p>
            <a:pPr algn="ctr" eaLnBrk="1" hangingPunct="1">
              <a:lnSpc>
                <a:spcPct val="104000"/>
              </a:lnSpc>
              <a:buSzPct val="100000"/>
            </a:pPr>
            <a:endParaRPr lang="en-US" altLang="en-US" sz="2200">
              <a:solidFill>
                <a:srgbClr val="006DA7"/>
              </a:solidFill>
              <a:latin typeface="Verdana" charset="0"/>
            </a:endParaRPr>
          </a:p>
          <a:p>
            <a:pPr algn="ctr" eaLnBrk="1" hangingPunct="1">
              <a:lnSpc>
                <a:spcPct val="104000"/>
              </a:lnSpc>
              <a:buSzPct val="100000"/>
            </a:pPr>
            <a:endParaRPr lang="en-US" altLang="en-US" sz="2200">
              <a:solidFill>
                <a:srgbClr val="006DA7"/>
              </a:solidFill>
              <a:latin typeface="Verdana" charset="0"/>
            </a:endParaRPr>
          </a:p>
          <a:p>
            <a:pPr algn="ctr" eaLnBrk="1" hangingPunct="1">
              <a:lnSpc>
                <a:spcPct val="104000"/>
              </a:lnSpc>
              <a:buSzPct val="100000"/>
            </a:pPr>
            <a:endParaRPr lang="en-US" altLang="en-US" sz="2400">
              <a:solidFill>
                <a:srgbClr val="000000"/>
              </a:solidFill>
            </a:endParaRPr>
          </a:p>
          <a:p>
            <a:pPr algn="ctr" eaLnBrk="1" hangingPunct="1">
              <a:lnSpc>
                <a:spcPct val="104000"/>
              </a:lnSpc>
              <a:buSzPct val="100000"/>
            </a:pPr>
            <a:endParaRPr lang="en-US" altLang="en-US" sz="2200">
              <a:solidFill>
                <a:srgbClr val="000000"/>
              </a:solidFill>
            </a:endParaRPr>
          </a:p>
          <a:p>
            <a:pPr algn="ctr" eaLnBrk="1" hangingPunct="1">
              <a:lnSpc>
                <a:spcPct val="104000"/>
              </a:lnSpc>
              <a:buSzPct val="100000"/>
            </a:pPr>
            <a:r>
              <a:rPr lang="en-US" altLang="en-US" sz="2200">
                <a:solidFill>
                  <a:srgbClr val="000000"/>
                </a:solidFill>
              </a:rPr>
              <a:t> </a:t>
            </a:r>
          </a:p>
          <a:p>
            <a:pPr algn="ctr" eaLnBrk="1" hangingPunct="1">
              <a:lnSpc>
                <a:spcPct val="104000"/>
              </a:lnSpc>
              <a:buSzPct val="100000"/>
            </a:pPr>
            <a:endParaRPr lang="en-US" altLang="en-US" sz="220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B5DCE"/>
      </a:hlink>
      <a:folHlink>
        <a:srgbClr val="B2B2B2"/>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38d5c50bee8d74d353989a0efe0fe07c">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1594B0-DA08-470C-9E43-961CF312FC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57579</TotalTime>
  <Words>741</Words>
  <Application>Microsoft Macintosh PowerPoint</Application>
  <PresentationFormat>Custom</PresentationFormat>
  <Paragraphs>113</Paragraphs>
  <Slides>8</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vt:i4>
      </vt:variant>
    </vt:vector>
  </HeadingPairs>
  <TitlesOfParts>
    <vt:vector size="19" baseType="lpstr">
      <vt:lpstr>Calibri</vt:lpstr>
      <vt:lpstr>Microsoft YaHei</vt:lpstr>
      <vt:lpstr>Arial</vt:lpstr>
      <vt:lpstr>Consolas</vt:lpstr>
      <vt:lpstr>Times New Roman</vt:lpstr>
      <vt:lpstr>Verdana</vt:lpstr>
      <vt:lpstr>MS PGothic</vt:lpstr>
      <vt:lpstr>Lucida Sans Unicode</vt:lpstr>
      <vt:lpstr>ＭＳ ゴシック</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b.sriv</dc:creator>
  <cp:lastModifiedBy>Microsoft Office User</cp:lastModifiedBy>
  <cp:revision>251</cp:revision>
  <cp:lastPrinted>1601-01-01T00:00:00Z</cp:lastPrinted>
  <dcterms:created xsi:type="dcterms:W3CDTF">2016-04-13T17:12:01Z</dcterms:created>
  <dcterms:modified xsi:type="dcterms:W3CDTF">2017-09-05T13:15:30Z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ies>
</file>