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 id="2147484195" r:id="rId3"/>
  </p:sldMasterIdLst>
  <p:notesMasterIdLst>
    <p:notesMasterId r:id="rId24"/>
  </p:notesMasterIdLst>
  <p:handoutMasterIdLst>
    <p:handoutMasterId r:id="rId25"/>
  </p:handoutMasterIdLst>
  <p:sldIdLst>
    <p:sldId id="280" r:id="rId4"/>
    <p:sldId id="305" r:id="rId5"/>
    <p:sldId id="308" r:id="rId6"/>
    <p:sldId id="291" r:id="rId7"/>
    <p:sldId id="294" r:id="rId8"/>
    <p:sldId id="295" r:id="rId9"/>
    <p:sldId id="298" r:id="rId10"/>
    <p:sldId id="313" r:id="rId11"/>
    <p:sldId id="310" r:id="rId12"/>
    <p:sldId id="311" r:id="rId13"/>
    <p:sldId id="284" r:id="rId14"/>
    <p:sldId id="296" r:id="rId15"/>
    <p:sldId id="297" r:id="rId16"/>
    <p:sldId id="309" r:id="rId17"/>
    <p:sldId id="307" r:id="rId18"/>
    <p:sldId id="300" r:id="rId19"/>
    <p:sldId id="301" r:id="rId20"/>
    <p:sldId id="302" r:id="rId21"/>
    <p:sldId id="303" r:id="rId22"/>
    <p:sldId id="281" r:id="rId23"/>
  </p:sldIdLst>
  <p:sldSz cx="12188825" cy="6858000"/>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Calibri" charset="0"/>
        <a:ea typeface="Microsoft YaHei" charset="-122"/>
        <a:cs typeface="+mn-cs"/>
      </a:defRPr>
    </a:lvl1pPr>
    <a:lvl2pPr marL="742950" indent="-285750" algn="l" defTabSz="457200" rtl="0" eaLnBrk="0" fontAlgn="base" hangingPunct="0">
      <a:spcBef>
        <a:spcPct val="0"/>
      </a:spcBef>
      <a:spcAft>
        <a:spcPct val="0"/>
      </a:spcAft>
      <a:defRPr kern="1200">
        <a:solidFill>
          <a:schemeClr val="bg1"/>
        </a:solidFill>
        <a:latin typeface="Calibri" charset="0"/>
        <a:ea typeface="Microsoft YaHei" charset="-122"/>
        <a:cs typeface="+mn-cs"/>
      </a:defRPr>
    </a:lvl2pPr>
    <a:lvl3pPr marL="11430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3pPr>
    <a:lvl4pPr marL="16002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4pPr>
    <a:lvl5pPr marL="20574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5pPr>
    <a:lvl6pPr marL="2286000" algn="l" defTabSz="914400" rtl="0" eaLnBrk="1" latinLnBrk="0" hangingPunct="1">
      <a:defRPr kern="1200">
        <a:solidFill>
          <a:schemeClr val="bg1"/>
        </a:solidFill>
        <a:latin typeface="Calibri" charset="0"/>
        <a:ea typeface="Microsoft YaHei" charset="-122"/>
        <a:cs typeface="+mn-cs"/>
      </a:defRPr>
    </a:lvl6pPr>
    <a:lvl7pPr marL="2743200" algn="l" defTabSz="914400" rtl="0" eaLnBrk="1" latinLnBrk="0" hangingPunct="1">
      <a:defRPr kern="1200">
        <a:solidFill>
          <a:schemeClr val="bg1"/>
        </a:solidFill>
        <a:latin typeface="Calibri" charset="0"/>
        <a:ea typeface="Microsoft YaHei" charset="-122"/>
        <a:cs typeface="+mn-cs"/>
      </a:defRPr>
    </a:lvl7pPr>
    <a:lvl8pPr marL="3200400" algn="l" defTabSz="914400" rtl="0" eaLnBrk="1" latinLnBrk="0" hangingPunct="1">
      <a:defRPr kern="1200">
        <a:solidFill>
          <a:schemeClr val="bg1"/>
        </a:solidFill>
        <a:latin typeface="Calibri" charset="0"/>
        <a:ea typeface="Microsoft YaHei" charset="-122"/>
        <a:cs typeface="+mn-cs"/>
      </a:defRPr>
    </a:lvl8pPr>
    <a:lvl9pPr marL="3657600" algn="l" defTabSz="914400" rtl="0" eaLnBrk="1" latinLnBrk="0" hangingPunct="1">
      <a:defRPr kern="1200">
        <a:solidFill>
          <a:schemeClr val="bg1"/>
        </a:solidFill>
        <a:latin typeface="Calibri" charset="0"/>
        <a:ea typeface="Microsoft YaHei"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6DA7"/>
    <a:srgbClr val="0072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3" autoAdjust="0"/>
    <p:restoredTop sz="85253" autoAdjust="0"/>
  </p:normalViewPr>
  <p:slideViewPr>
    <p:cSldViewPr>
      <p:cViewPr varScale="1">
        <p:scale>
          <a:sx n="90" d="100"/>
          <a:sy n="90" d="100"/>
        </p:scale>
        <p:origin x="1256" y="200"/>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259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atin typeface="Calibri" charset="0"/>
                <a:ea typeface="Microsoft YaHei" charset="-122"/>
              </a:defRPr>
            </a:lvl1pPr>
          </a:lstStyle>
          <a:p>
            <a:pPr>
              <a:defRPr/>
            </a:pPr>
            <a:endParaRPr lang="en-US"/>
          </a:p>
        </p:txBody>
      </p:sp>
      <p:sp>
        <p:nvSpPr>
          <p:cNvPr id="3" name="Date Placeholder 2">
            <a:extLst>
              <a:ext uri="{FF2B5EF4-FFF2-40B4-BE49-F238E27FC236}"/>
            </a:extLst>
          </p:cNvPr>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atin typeface="Calibri" charset="0"/>
                <a:ea typeface="Microsoft YaHei" charset="-122"/>
              </a:defRPr>
            </a:lvl1pPr>
          </a:lstStyle>
          <a:p>
            <a:pPr>
              <a:defRPr/>
            </a:pPr>
            <a:fld id="{69B4DD2B-A33C-8C4C-AD8D-298E74417AE8}" type="datetimeFigureOut">
              <a:rPr lang="en-US"/>
              <a:pPr>
                <a:defRPr/>
              </a:pPr>
              <a:t>9/5/17</a:t>
            </a:fld>
            <a:endParaRPr lang="en-US" dirty="0"/>
          </a:p>
        </p:txBody>
      </p:sp>
      <p:sp>
        <p:nvSpPr>
          <p:cNvPr id="4" name="Footer Placeholder 3">
            <a:extLst>
              <a:ext uri="{FF2B5EF4-FFF2-40B4-BE49-F238E27FC236}"/>
            </a:extLst>
          </p:cNvPr>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atin typeface="Calibri" charset="0"/>
                <a:ea typeface="Microsoft YaHei" charset="-122"/>
              </a:defRPr>
            </a:lvl1pPr>
          </a:lstStyle>
          <a:p>
            <a:pPr>
              <a:defRPr/>
            </a:pPr>
            <a:endParaRPr lang="en-US"/>
          </a:p>
        </p:txBody>
      </p:sp>
      <p:sp>
        <p:nvSpPr>
          <p:cNvPr id="5" name="Slide Number Placeholder 4">
            <a:extLst>
              <a:ext uri="{FF2B5EF4-FFF2-40B4-BE49-F238E27FC236}"/>
            </a:extLst>
          </p:cNvPr>
          <p:cNvSpPr>
            <a:spLocks noGrp="1"/>
          </p:cNvSpPr>
          <p:nvPr>
            <p:ph type="sldNum" sz="quarter" idx="3"/>
          </p:nvPr>
        </p:nvSpPr>
        <p:spPr>
          <a:xfrm>
            <a:off x="4402138" y="9553575"/>
            <a:ext cx="3368675" cy="5048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2730BE6-452A-664A-B3EF-86DF0216A1E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p:cNvSpPr>
          <p:nvPr>
            <p:ph type="sldImg"/>
          </p:nvPr>
        </p:nvSpPr>
        <p:spPr bwMode="auto">
          <a:xfrm>
            <a:off x="534988" y="763588"/>
            <a:ext cx="6702425"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sp>
      <p:sp>
        <p:nvSpPr>
          <p:cNvPr id="2" name="Rectangle 2">
            <a:extLst>
              <a:ext uri="{FF2B5EF4-FFF2-40B4-BE49-F238E27FC236}"/>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3075" name="Rectangle 3">
            <a:extLst>
              <a:ext uri="{FF2B5EF4-FFF2-40B4-BE49-F238E27FC236}"/>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itchFamily="34" charset="-122"/>
                <a:cs typeface="Lucida Sans Unicode" panose="020B0602030504020204" pitchFamily="34" charset="0"/>
              </a:defRPr>
            </a:lvl1pPr>
          </a:lstStyle>
          <a:p>
            <a:pPr>
              <a:defRPr/>
            </a:pPr>
            <a:endParaRPr lang="en-US" altLang="en-US"/>
          </a:p>
        </p:txBody>
      </p:sp>
      <p:sp>
        <p:nvSpPr>
          <p:cNvPr id="3076" name="Rectangle 4">
            <a:extLst>
              <a:ext uri="{FF2B5EF4-FFF2-40B4-BE49-F238E27FC236}"/>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itchFamily="34" charset="-122"/>
                <a:cs typeface="Lucida Sans Unicode" panose="020B0602030504020204" pitchFamily="34" charset="0"/>
              </a:defRPr>
            </a:lvl1pPr>
          </a:lstStyle>
          <a:p>
            <a:pPr>
              <a:defRPr/>
            </a:pPr>
            <a:endParaRPr lang="en-US" altLang="en-US"/>
          </a:p>
        </p:txBody>
      </p:sp>
      <p:sp>
        <p:nvSpPr>
          <p:cNvPr id="3077" name="Rectangle 5">
            <a:extLst>
              <a:ext uri="{FF2B5EF4-FFF2-40B4-BE49-F238E27FC236}"/>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itchFamily="34" charset="-122"/>
                <a:cs typeface="Lucida Sans Unicode" panose="020B0602030504020204" pitchFamily="34" charset="0"/>
              </a:defRPr>
            </a:lvl1pPr>
          </a:lstStyle>
          <a:p>
            <a:pPr>
              <a:defRPr/>
            </a:pPr>
            <a:endParaRPr lang="en-US" altLang="en-US"/>
          </a:p>
        </p:txBody>
      </p:sp>
      <p:sp>
        <p:nvSpPr>
          <p:cNvPr id="3078" name="Rectangle 6">
            <a:extLst>
              <a:ext uri="{FF2B5EF4-FFF2-40B4-BE49-F238E27FC236}"/>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defRPr>
            </a:lvl1pPr>
          </a:lstStyle>
          <a:p>
            <a:fld id="{C984B2EF-E44A-E145-B0C4-963B7FE1F18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p:sp>
      <p:sp>
        <p:nvSpPr>
          <p:cNvPr id="3072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GB" altLang="en-US">
              <a:latin typeface="Times New Roman" charset="0"/>
              <a:ea typeface="MS PGothic" charset="-128"/>
            </a:endParaRPr>
          </a:p>
        </p:txBody>
      </p:sp>
      <p:sp>
        <p:nvSpPr>
          <p:cNvPr id="30724"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911EE2EF-02CA-3D45-A0E2-696ABCAC2F92}"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p:sp>
      <p:sp>
        <p:nvSpPr>
          <p:cNvPr id="39939"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39940"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7364CEAE-0799-4B40-8273-0C45529EF6E6}" type="slidenum">
              <a:rPr lang="en-US" altLang="en-US">
                <a:solidFill>
                  <a:srgbClr val="000000"/>
                </a:solidFill>
                <a:latin typeface="Times New Roman" charset="0"/>
              </a:rPr>
              <a:pPr/>
              <a:t>16</a:t>
            </a:fld>
            <a:endParaRPr lang="en-US" altLang="en-US">
              <a:solidFill>
                <a:srgbClr val="000000"/>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ChangeArrowheads="1" noTextEdit="1"/>
          </p:cNvSpPr>
          <p:nvPr>
            <p:ph type="sldImg"/>
          </p:nvPr>
        </p:nvSpPr>
        <p:spPr/>
      </p:sp>
      <p:sp>
        <p:nvSpPr>
          <p:cNvPr id="40963"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GB" altLang="en-US">
                <a:latin typeface="Times New Roman" charset="0"/>
                <a:ea typeface="MS PGothic" charset="-128"/>
              </a:rPr>
              <a:t>Electricity Continuity Plan</a:t>
            </a:r>
          </a:p>
          <a:p>
            <a:r>
              <a:rPr lang="en-GB" altLang="en-US">
                <a:latin typeface="Times New Roman" charset="0"/>
                <a:ea typeface="MS PGothic" charset="-128"/>
              </a:rPr>
              <a:t>Electricity Continuity System</a:t>
            </a:r>
          </a:p>
        </p:txBody>
      </p:sp>
      <p:sp>
        <p:nvSpPr>
          <p:cNvPr id="40964"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781C092B-34D6-D940-B121-D6009E6E16EF}" type="slidenum">
              <a:rPr lang="en-US" altLang="en-US">
                <a:solidFill>
                  <a:srgbClr val="000000"/>
                </a:solidFill>
                <a:latin typeface="Times New Roman" charset="0"/>
              </a:rPr>
              <a:pPr/>
              <a:t>18</a:t>
            </a:fld>
            <a:endParaRPr lang="en-US" altLang="en-US">
              <a:solidFill>
                <a:srgbClr val="000000"/>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p:sp>
      <p:sp>
        <p:nvSpPr>
          <p:cNvPr id="31747"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31748"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40D534F5-C1B9-CF40-84DE-E996DD2E7394}" type="slidenum">
              <a:rPr lang="en-US" altLang="en-US">
                <a:solidFill>
                  <a:srgbClr val="000000"/>
                </a:solidFill>
                <a:latin typeface="Times New Roman" charset="0"/>
              </a:rPr>
              <a:pPr/>
              <a:t>3</a:t>
            </a:fld>
            <a:endParaRPr lang="en-US" altLang="en-US">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p:sp>
      <p:sp>
        <p:nvSpPr>
          <p:cNvPr id="3" name="Notes Placeholder 2">
            <a:extLst>
              <a:ext uri="{FF2B5EF4-FFF2-40B4-BE49-F238E27FC236}"/>
            </a:extLst>
          </p:cNvPr>
          <p:cNvSpPr>
            <a:spLocks noGrp="1"/>
          </p:cNvSpPr>
          <p:nvPr>
            <p:ph type="body" idx="1"/>
          </p:nvPr>
        </p:nvSpPr>
        <p:spPr/>
        <p:txBody>
          <a:bodyPr/>
          <a:lstStyle/>
          <a:p>
            <a:pPr lvl="1" fontAlgn="ctr">
              <a:buFont typeface="Times New Roman" pitchFamily="18" charset="0"/>
              <a:buNone/>
              <a:defRPr/>
            </a:pPr>
            <a:r>
              <a:rPr lang="en-GB" altLang="en-US" sz="2800" dirty="0">
                <a:latin typeface="Verdana" panose="020B0604030504040204" pitchFamily="34" charset="0"/>
                <a:ea typeface="Verdana" panose="020B0604030504040204" pitchFamily="34" charset="0"/>
                <a:cs typeface="Verdana" panose="020B0604030504040204" pitchFamily="34" charset="0"/>
              </a:rPr>
              <a:t>Systems Committees</a:t>
            </a:r>
          </a:p>
          <a:p>
            <a:pPr marL="800100" lvl="1" indent="-342900" fontAlgn="ctr">
              <a:buFont typeface="Arial" panose="020B0604020202020204" pitchFamily="34" charset="0"/>
              <a:buChar char="•"/>
              <a:defRPr/>
            </a:pPr>
            <a:r>
              <a:rPr lang="en-GB" altLang="en-US" sz="2000" dirty="0">
                <a:latin typeface="Verdana" panose="020B0604030504040204" pitchFamily="34" charset="0"/>
                <a:ea typeface="Verdana" panose="020B0604030504040204" pitchFamily="34" charset="0"/>
                <a:cs typeface="Verdana" panose="020B0604030504040204" pitchFamily="34" charset="0"/>
              </a:rPr>
              <a:t>Active Assisted Living</a:t>
            </a:r>
          </a:p>
          <a:p>
            <a:pPr marL="800100" lvl="1" indent="-342900" fontAlgn="ctr">
              <a:buFont typeface="Arial" panose="020B0604020202020204" pitchFamily="34" charset="0"/>
              <a:buChar char="•"/>
              <a:defRPr/>
            </a:pPr>
            <a:r>
              <a:rPr lang="en-GB" altLang="en-US" sz="2000" dirty="0">
                <a:latin typeface="Verdana" panose="020B0604030504040204" pitchFamily="34" charset="0"/>
                <a:ea typeface="Verdana" panose="020B0604030504040204" pitchFamily="34" charset="0"/>
                <a:cs typeface="Verdana" panose="020B0604030504040204" pitchFamily="34" charset="0"/>
              </a:rPr>
              <a:t>Low Voltage Direct Current </a:t>
            </a:r>
          </a:p>
          <a:p>
            <a:pPr marL="800100" lvl="1" indent="-342900" fontAlgn="ctr">
              <a:buFont typeface="Arial" panose="020B0604020202020204" pitchFamily="34" charset="0"/>
              <a:buChar char="•"/>
              <a:defRPr/>
            </a:pPr>
            <a:r>
              <a:rPr lang="en-GB" altLang="en-US" sz="2000" dirty="0">
                <a:latin typeface="Verdana" panose="020B0604030504040204" pitchFamily="34" charset="0"/>
                <a:ea typeface="Verdana" panose="020B0604030504040204" pitchFamily="34" charset="0"/>
                <a:cs typeface="Verdana" panose="020B0604030504040204" pitchFamily="34" charset="0"/>
              </a:rPr>
              <a:t>Smart Energy</a:t>
            </a:r>
          </a:p>
          <a:p>
            <a:pPr marL="800100" lvl="1" indent="-342900" fontAlgn="ctr">
              <a:buFont typeface="Arial" panose="020B0604020202020204" pitchFamily="34" charset="0"/>
              <a:buChar char="•"/>
              <a:defRPr/>
            </a:pPr>
            <a:r>
              <a:rPr lang="en-GB" altLang="en-US" sz="2000" dirty="0">
                <a:latin typeface="Verdana" panose="020B0604030504040204" pitchFamily="34" charset="0"/>
                <a:ea typeface="Verdana" panose="020B0604030504040204" pitchFamily="34" charset="0"/>
                <a:cs typeface="Verdana" panose="020B0604030504040204" pitchFamily="34" charset="0"/>
              </a:rPr>
              <a:t>Smart Cities</a:t>
            </a:r>
          </a:p>
          <a:p>
            <a:pPr>
              <a:buFont typeface="Times New Roman" pitchFamily="18" charset="0"/>
              <a:buNone/>
              <a:defRPr/>
            </a:pPr>
            <a:endParaRPr lang="en-GB" dirty="0"/>
          </a:p>
        </p:txBody>
      </p:sp>
      <p:sp>
        <p:nvSpPr>
          <p:cNvPr id="32772"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16476EE0-80AD-9642-9C5F-E715E72DAA33}" type="slidenum">
              <a:rPr lang="en-US" altLang="en-US">
                <a:solidFill>
                  <a:srgbClr val="000000"/>
                </a:solidFill>
                <a:latin typeface="Times New Roman" charset="0"/>
              </a:rPr>
              <a:pPr/>
              <a:t>4</a:t>
            </a:fld>
            <a:endParaRPr lang="en-US" altLang="en-US">
              <a:solidFill>
                <a:srgbClr val="000000"/>
              </a:solidFil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p:sp>
      <p:sp>
        <p:nvSpPr>
          <p:cNvPr id="33795"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marL="628650" lvl="1" indent="-171450">
              <a:buFont typeface="Arial" charset="0"/>
              <a:buNone/>
            </a:pPr>
            <a:endParaRPr lang="en-US" altLang="en-US">
              <a:latin typeface="Times New Roman" charset="0"/>
              <a:ea typeface="MS PGothic" charset="-128"/>
            </a:endParaRPr>
          </a:p>
        </p:txBody>
      </p:sp>
      <p:sp>
        <p:nvSpPr>
          <p:cNvPr id="33796"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21B0C510-3B08-494B-8FBC-105798F1710D}" type="slidenum">
              <a:rPr lang="en-US" altLang="en-US">
                <a:solidFill>
                  <a:srgbClr val="000000"/>
                </a:solidFill>
                <a:latin typeface="Times New Roman" charset="0"/>
              </a:rPr>
              <a:pPr/>
              <a:t>5</a:t>
            </a:fld>
            <a:endParaRPr lang="en-US" altLang="en-US">
              <a:solidFill>
                <a:srgbClr val="000000"/>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p:sp>
      <p:sp>
        <p:nvSpPr>
          <p:cNvPr id="34819"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marL="628650" lvl="1" indent="-171450">
              <a:buFont typeface="Arial" charset="0"/>
              <a:buNone/>
            </a:pPr>
            <a:endParaRPr lang="en-US" altLang="en-US">
              <a:latin typeface="Times New Roman" charset="0"/>
              <a:ea typeface="MS PGothic" charset="-128"/>
            </a:endParaRPr>
          </a:p>
        </p:txBody>
      </p:sp>
      <p:sp>
        <p:nvSpPr>
          <p:cNvPr id="34820"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2CD8DA63-3BC9-2D49-8331-30718D61D446}" type="slidenum">
              <a:rPr lang="en-US" altLang="en-US">
                <a:solidFill>
                  <a:srgbClr val="000000"/>
                </a:solidFill>
                <a:latin typeface="Times New Roman" charset="0"/>
              </a:rPr>
              <a:pPr/>
              <a:t>6</a:t>
            </a:fld>
            <a:endParaRPr lang="en-US" altLang="en-US">
              <a:solidFill>
                <a:srgbClr val="000000"/>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p:sp>
      <p:sp>
        <p:nvSpPr>
          <p:cNvPr id="35843"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35844"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3795B3F9-B5ED-5A4D-818E-E654A1AC01E7}" type="slidenum">
              <a:rPr lang="en-US" altLang="en-US">
                <a:solidFill>
                  <a:srgbClr val="000000"/>
                </a:solidFill>
                <a:latin typeface="Times New Roman" charset="0"/>
              </a:rPr>
              <a:pPr/>
              <a:t>7</a:t>
            </a:fld>
            <a:endParaRPr lang="en-US" altLang="en-US">
              <a:solidFill>
                <a:srgbClr val="000000"/>
              </a:solidFill>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p:sp>
      <p:sp>
        <p:nvSpPr>
          <p:cNvPr id="36867"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36868"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CDD3CEED-980A-D049-A103-A49BE40BD5B5}" type="slidenum">
              <a:rPr lang="en-US" altLang="en-US">
                <a:solidFill>
                  <a:srgbClr val="000000"/>
                </a:solidFill>
                <a:latin typeface="Times New Roman" charset="0"/>
              </a:rPr>
              <a:pPr/>
              <a:t>8</a:t>
            </a:fld>
            <a:endParaRPr lang="en-US" altLang="en-US">
              <a:solidFill>
                <a:srgbClr val="000000"/>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p:sp>
      <p:sp>
        <p:nvSpPr>
          <p:cNvPr id="37891"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GB" altLang="x-none">
                <a:solidFill>
                  <a:schemeClr val="tx1"/>
                </a:solidFill>
                <a:latin typeface="Times New Roman" charset="0"/>
                <a:ea typeface="MS PGothic" charset="-128"/>
              </a:rPr>
              <a:t>The IEC provides the majority of the International Standards needed to safely interconnect and automate much of the city infrastructure that generates or uses electricity and contains electronics. They cover all forms of energy generation and distribution. The whole infrastructure of trains, trams, metro systems, airports, electric and fuel cell buses and all types of electric vehicles, as well as supporting systems such as lighting, displays, ticketing, escalators, etc. </a:t>
            </a:r>
          </a:p>
          <a:p>
            <a:endParaRPr lang="en-US" altLang="en-US">
              <a:latin typeface="Times New Roman" charset="0"/>
              <a:ea typeface="MS PGothic" charset="-128"/>
            </a:endParaRPr>
          </a:p>
        </p:txBody>
      </p:sp>
      <p:sp>
        <p:nvSpPr>
          <p:cNvPr id="37892"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4FC79B90-B057-2744-B961-D3BFEB01FB7C}" type="slidenum">
              <a:rPr lang="en-US" altLang="en-US">
                <a:solidFill>
                  <a:srgbClr val="000000"/>
                </a:solidFill>
                <a:latin typeface="Times New Roman" charset="0"/>
              </a:rPr>
              <a:pPr/>
              <a:t>9</a:t>
            </a:fld>
            <a:endParaRPr lang="en-US" altLang="en-US">
              <a:solidFill>
                <a:srgbClr val="000000"/>
              </a:solidFill>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p:sp>
      <p:sp>
        <p:nvSpPr>
          <p:cNvPr id="38915" name="Notes Placeholder 2"/>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38916" name="Slide Number Placeholder 3"/>
          <p:cNvSpPr>
            <a:spLocks noGrp="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Calibri" charset="0"/>
                <a:ea typeface="Microsoft YaHei" charset="-122"/>
              </a:defRPr>
            </a:lvl1pPr>
            <a:lvl2pPr>
              <a:tabLst>
                <a:tab pos="723900" algn="l"/>
                <a:tab pos="1447800" algn="l"/>
                <a:tab pos="2171700" algn="l"/>
                <a:tab pos="2895600" algn="l"/>
              </a:tabLst>
              <a:defRPr>
                <a:solidFill>
                  <a:schemeClr val="bg1"/>
                </a:solidFill>
                <a:latin typeface="Calibri" charset="0"/>
                <a:ea typeface="Microsoft YaHei" charset="-122"/>
              </a:defRPr>
            </a:lvl2pPr>
            <a:lvl3pPr>
              <a:tabLst>
                <a:tab pos="723900" algn="l"/>
                <a:tab pos="1447800" algn="l"/>
                <a:tab pos="2171700" algn="l"/>
                <a:tab pos="2895600" algn="l"/>
              </a:tabLst>
              <a:defRPr>
                <a:solidFill>
                  <a:schemeClr val="bg1"/>
                </a:solidFill>
                <a:latin typeface="Calibri" charset="0"/>
                <a:ea typeface="Microsoft YaHei" charset="-122"/>
              </a:defRPr>
            </a:lvl3pPr>
            <a:lvl4pPr>
              <a:tabLst>
                <a:tab pos="723900" algn="l"/>
                <a:tab pos="1447800" algn="l"/>
                <a:tab pos="2171700" algn="l"/>
                <a:tab pos="2895600" algn="l"/>
              </a:tabLst>
              <a:defRPr>
                <a:solidFill>
                  <a:schemeClr val="bg1"/>
                </a:solidFill>
                <a:latin typeface="Calibri" charset="0"/>
                <a:ea typeface="Microsoft YaHei" charset="-122"/>
              </a:defRPr>
            </a:lvl4pPr>
            <a:lvl5pPr>
              <a:tabLst>
                <a:tab pos="723900" algn="l"/>
                <a:tab pos="1447800" algn="l"/>
                <a:tab pos="2171700" algn="l"/>
                <a:tab pos="28956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Calibri" charset="0"/>
                <a:ea typeface="Microsoft YaHei" charset="-122"/>
              </a:defRPr>
            </a:lvl9pPr>
          </a:lstStyle>
          <a:p>
            <a:fld id="{30617BC6-8C9F-2C4B-841E-B6BD17572890}" type="slidenum">
              <a:rPr lang="en-US" altLang="en-US">
                <a:solidFill>
                  <a:srgbClr val="000000"/>
                </a:solidFill>
                <a:latin typeface="Times New Roman" charset="0"/>
              </a:rPr>
              <a:pPr/>
              <a:t>14</a:t>
            </a:fld>
            <a:endParaRPr lang="en-US" altLang="en-US">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4" name="Rectangle 2">
            <a:extLst>
              <a:ext uri="{FF2B5EF4-FFF2-40B4-BE49-F238E27FC236}"/>
            </a:extLst>
          </p:cNvPr>
          <p:cNvSpPr>
            <a:spLocks noGrp="1" noChangeArrowheads="1"/>
          </p:cNvSpPr>
          <p:nvPr>
            <p:ph type="sldNum" idx="12"/>
          </p:nvPr>
        </p:nvSpPr>
        <p:spPr>
          <a:ln/>
        </p:spPr>
        <p:txBody>
          <a:bodyPr/>
          <a:lstStyle>
            <a:lvl1pPr>
              <a:defRPr/>
            </a:lvl1pPr>
          </a:lstStyle>
          <a:p>
            <a:r>
              <a:rPr lang="en-US" altLang="en-US"/>
              <a:t>Pg  </a:t>
            </a:r>
            <a:fld id="{8BF0A5E3-1F61-6A48-8955-F29203EC06C7}" type="slidenum">
              <a:rPr lang="en-US" altLang="en-US"/>
              <a:pPr/>
              <a:t>‹#›</a:t>
            </a:fld>
            <a:r>
              <a:rPr lang="en-US" altLang="en-US"/>
              <a:t> | </a:t>
            </a:r>
          </a:p>
        </p:txBody>
      </p:sp>
    </p:spTree>
    <p:extLst>
      <p:ext uri="{BB962C8B-B14F-4D97-AF65-F5344CB8AC3E}">
        <p14:creationId xmlns:p14="http://schemas.microsoft.com/office/powerpoint/2010/main" val="120040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8"/>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solidFill>
                  <a:srgbClr val="404040"/>
                </a:solidFill>
                <a:latin typeface="Verdana" charset="0"/>
              </a:rPr>
              <a:t>26-27 September 2017</a:t>
            </a:r>
          </a:p>
        </p:txBody>
      </p:sp>
      <p:sp>
        <p:nvSpPr>
          <p:cNvPr id="3" name="Text Placeholder 2"/>
          <p:cNvSpPr>
            <a:spLocks noGrp="1"/>
          </p:cNvSpPr>
          <p:nvPr>
            <p:ph type="body" idx="1"/>
          </p:nvPr>
        </p:nvSpPr>
        <p:spPr>
          <a:xfrm>
            <a:off x="839788" y="1681163"/>
            <a:ext cx="51562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70613" y="1681163"/>
            <a:ext cx="51816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8" name="Rectangle 2">
            <a:extLst>
              <a:ext uri="{FF2B5EF4-FFF2-40B4-BE49-F238E27FC236}"/>
            </a:extLst>
          </p:cNvPr>
          <p:cNvSpPr>
            <a:spLocks noGrp="1" noChangeArrowheads="1"/>
          </p:cNvSpPr>
          <p:nvPr>
            <p:ph type="sldNum" idx="12"/>
          </p:nvPr>
        </p:nvSpPr>
        <p:spPr>
          <a:xfrm>
            <a:off x="365125" y="6308725"/>
            <a:ext cx="2527300" cy="354013"/>
          </a:xfrm>
        </p:spPr>
        <p:txBody>
          <a:bodyPr/>
          <a:lstStyle>
            <a:lvl1pPr>
              <a:defRPr/>
            </a:lvl1pPr>
          </a:lstStyle>
          <a:p>
            <a:r>
              <a:rPr lang="en-US" altLang="en-US"/>
              <a:t>Pg  </a:t>
            </a:r>
            <a:fld id="{6B4AD74F-5F73-1B4B-8DA0-55F5B3887871}" type="slidenum">
              <a:rPr lang="en-US" altLang="en-US"/>
              <a:pPr/>
              <a:t>‹#›</a:t>
            </a:fld>
            <a:r>
              <a:rPr lang="en-US" altLang="en-US"/>
              <a:t> | </a:t>
            </a:r>
          </a:p>
        </p:txBody>
      </p:sp>
    </p:spTree>
    <p:extLst>
      <p:ext uri="{BB962C8B-B14F-4D97-AF65-F5344CB8AC3E}">
        <p14:creationId xmlns:p14="http://schemas.microsoft.com/office/powerpoint/2010/main" val="88319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solidFill>
                  <a:srgbClr val="404040"/>
                </a:solidFill>
                <a:latin typeface="Verdana" charset="0"/>
              </a:rPr>
              <a:t>26-27 September 2017</a:t>
            </a:r>
          </a:p>
        </p:txBody>
      </p:sp>
      <p:sp>
        <p:nvSpPr>
          <p:cNvPr id="6" name="Content Placeholder 3"/>
          <p:cNvSpPr>
            <a:spLocks noGrp="1"/>
          </p:cNvSpPr>
          <p:nvPr>
            <p:ph sz="half" idx="2"/>
          </p:nvPr>
        </p:nvSpPr>
        <p:spPr>
          <a:xfrm>
            <a:off x="2133972" y="1988840"/>
            <a:ext cx="8105949" cy="3175794"/>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5" name="Slide Number Placeholder 2">
            <a:extLst>
              <a:ext uri="{FF2B5EF4-FFF2-40B4-BE49-F238E27FC236}"/>
            </a:extLst>
          </p:cNvPr>
          <p:cNvSpPr>
            <a:spLocks noGrp="1" noChangeArrowheads="1"/>
          </p:cNvSpPr>
          <p:nvPr>
            <p:ph type="sldNum" idx="12"/>
          </p:nvPr>
        </p:nvSpPr>
        <p:spPr>
          <a:xfrm>
            <a:off x="365125" y="6308725"/>
            <a:ext cx="2527300" cy="354013"/>
          </a:xfrm>
        </p:spPr>
        <p:txBody>
          <a:bodyPr/>
          <a:lstStyle>
            <a:lvl1pPr>
              <a:defRPr/>
            </a:lvl1pPr>
          </a:lstStyle>
          <a:p>
            <a:r>
              <a:rPr lang="en-US" altLang="en-US"/>
              <a:t>Pg  </a:t>
            </a:r>
            <a:fld id="{9F09D056-D71B-1F4D-9C8F-7E64AC018D2C}" type="slidenum">
              <a:rPr lang="en-US" altLang="en-US"/>
              <a:pPr/>
              <a:t>‹#›</a:t>
            </a:fld>
            <a:r>
              <a:rPr lang="en-US" altLang="en-US"/>
              <a:t> | </a:t>
            </a:r>
          </a:p>
        </p:txBody>
      </p:sp>
    </p:spTree>
    <p:extLst>
      <p:ext uri="{BB962C8B-B14F-4D97-AF65-F5344CB8AC3E}">
        <p14:creationId xmlns:p14="http://schemas.microsoft.com/office/powerpoint/2010/main" val="47247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solidFill>
                  <a:srgbClr val="404040"/>
                </a:solidFill>
                <a:latin typeface="Verdana" charset="0"/>
              </a:rPr>
              <a:t>26-27 September 2017</a:t>
            </a:r>
          </a:p>
        </p:txBody>
      </p:sp>
      <p:sp>
        <p:nvSpPr>
          <p:cNvPr id="3" name="Slide Number Placeholder 2">
            <a:extLst>
              <a:ext uri="{FF2B5EF4-FFF2-40B4-BE49-F238E27FC236}"/>
            </a:extLst>
          </p:cNvPr>
          <p:cNvSpPr>
            <a:spLocks noGrp="1" noChangeArrowheads="1"/>
          </p:cNvSpPr>
          <p:nvPr>
            <p:ph type="sldNum" idx="10"/>
          </p:nvPr>
        </p:nvSpPr>
        <p:spPr/>
        <p:txBody>
          <a:bodyPr/>
          <a:lstStyle>
            <a:lvl1pPr>
              <a:defRPr/>
            </a:lvl1pPr>
          </a:lstStyle>
          <a:p>
            <a:r>
              <a:rPr lang="en-US" altLang="en-US"/>
              <a:t>Pg.  </a:t>
            </a:r>
            <a:fld id="{840E8AE4-F43F-E941-8B2E-EDA592649E01}" type="slidenum">
              <a:rPr lang="en-US" altLang="en-US"/>
              <a:pPr/>
              <a:t>‹#›</a:t>
            </a:fld>
            <a:r>
              <a:rPr lang="en-US" altLang="en-US"/>
              <a:t> |</a:t>
            </a:r>
          </a:p>
        </p:txBody>
      </p:sp>
    </p:spTree>
    <p:extLst>
      <p:ext uri="{BB962C8B-B14F-4D97-AF65-F5344CB8AC3E}">
        <p14:creationId xmlns:p14="http://schemas.microsoft.com/office/powerpoint/2010/main" val="1605222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solidFill>
                  <a:srgbClr val="404040"/>
                </a:solidFill>
                <a:latin typeface="Verdana" charset="0"/>
              </a:rPr>
              <a:t>26-27 September 2017</a:t>
            </a:r>
          </a:p>
        </p:txBody>
      </p:sp>
      <p:sp>
        <p:nvSpPr>
          <p:cNvPr id="10" name="Content Placeholder 3"/>
          <p:cNvSpPr>
            <a:spLocks noGrp="1"/>
          </p:cNvSpPr>
          <p:nvPr>
            <p:ph sz="half" idx="2"/>
          </p:nvPr>
        </p:nvSpPr>
        <p:spPr>
          <a:xfrm>
            <a:off x="2494012" y="2852935"/>
            <a:ext cx="8105949" cy="2967633"/>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a:t>Click to edit Master text styles</a:t>
            </a:r>
          </a:p>
        </p:txBody>
      </p:sp>
      <p:sp>
        <p:nvSpPr>
          <p:cNvPr id="8" name="Content Placeholder 3"/>
          <p:cNvSpPr>
            <a:spLocks noGrp="1"/>
          </p:cNvSpPr>
          <p:nvPr>
            <p:ph sz="half" idx="12"/>
          </p:nvPr>
        </p:nvSpPr>
        <p:spPr>
          <a:xfrm>
            <a:off x="2453988" y="1412776"/>
            <a:ext cx="5156200" cy="1296144"/>
          </a:xfrm>
        </p:spPr>
        <p:txBody>
          <a:bodyPr/>
          <a:lstStyle>
            <a:lvl2pPr marL="742950" marR="0" indent="-285750" algn="l" defTabSz="457200" rtl="0" eaLnBrk="0" fontAlgn="base" latinLnBrk="0" hangingPunct="0">
              <a:lnSpc>
                <a:spcPct val="94000"/>
              </a:lnSpc>
              <a:spcBef>
                <a:spcPct val="0"/>
              </a:spcBef>
              <a:spcAft>
                <a:spcPts val="1138"/>
              </a:spcAft>
              <a:buClr>
                <a:srgbClr val="000000"/>
              </a:buClr>
              <a:buSzPct val="100000"/>
              <a:buFont typeface="Arial" charset="0"/>
              <a:buChar char="•"/>
              <a:tabLst/>
              <a:defRPr/>
            </a:lvl2pPr>
          </a:lstStyle>
          <a:p>
            <a:pPr lvl="0"/>
            <a:r>
              <a:rPr lang="en-US"/>
              <a:t>Click to edit Master text styles</a:t>
            </a:r>
          </a:p>
          <a:p>
            <a:pPr lvl="1"/>
            <a:r>
              <a:rPr lang="en-US"/>
              <a:t>Second level</a:t>
            </a:r>
          </a:p>
          <a:p>
            <a:pPr lvl="2"/>
            <a:r>
              <a:rPr lang="en-US"/>
              <a:t>Third level</a:t>
            </a:r>
          </a:p>
        </p:txBody>
      </p:sp>
      <p:sp>
        <p:nvSpPr>
          <p:cNvPr id="6" name="Rectangle 2">
            <a:extLst>
              <a:ext uri="{FF2B5EF4-FFF2-40B4-BE49-F238E27FC236}"/>
            </a:extLst>
          </p:cNvPr>
          <p:cNvSpPr>
            <a:spLocks noGrp="1" noChangeArrowheads="1"/>
          </p:cNvSpPr>
          <p:nvPr>
            <p:ph type="sldNum" idx="13"/>
          </p:nvPr>
        </p:nvSpPr>
        <p:spPr/>
        <p:txBody>
          <a:bodyPr/>
          <a:lstStyle>
            <a:lvl1pPr>
              <a:defRPr/>
            </a:lvl1pPr>
          </a:lstStyle>
          <a:p>
            <a:r>
              <a:rPr lang="en-US" altLang="en-US"/>
              <a:t>Pg  </a:t>
            </a:r>
            <a:fld id="{C68A1596-42F1-EC4C-8475-C997583A0657}" type="slidenum">
              <a:rPr lang="en-US" altLang="en-US"/>
              <a:pPr/>
              <a:t>‹#›</a:t>
            </a:fld>
            <a:r>
              <a:rPr lang="en-US" altLang="en-US"/>
              <a:t> | </a:t>
            </a:r>
          </a:p>
        </p:txBody>
      </p:sp>
    </p:spTree>
    <p:extLst>
      <p:ext uri="{BB962C8B-B14F-4D97-AF65-F5344CB8AC3E}">
        <p14:creationId xmlns:p14="http://schemas.microsoft.com/office/powerpoint/2010/main" val="13983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1122363"/>
            <a:ext cx="10360501"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extLst>
          </p:cNvPr>
          <p:cNvSpPr>
            <a:spLocks noGrp="1"/>
          </p:cNvSpPr>
          <p:nvPr>
            <p:ph type="dt" sz="half" idx="10"/>
          </p:nvPr>
        </p:nvSpPr>
        <p:spPr>
          <a:xfrm>
            <a:off x="0" y="0"/>
            <a:ext cx="0" cy="0"/>
          </a:xfrm>
        </p:spPr>
        <p:txBody>
          <a:bodyPr/>
          <a:lstStyle>
            <a:lvl1pPr>
              <a:defRPr>
                <a:solidFill>
                  <a:prstClr val="black">
                    <a:tint val="75000"/>
                  </a:prstClr>
                </a:solidFill>
                <a:latin typeface="Calibri"/>
                <a:ea typeface="Microsoft YaHei" pitchFamily="34" charset="-122"/>
              </a:defRPr>
            </a:lvl1pPr>
          </a:lstStyle>
          <a:p>
            <a:pPr>
              <a:defRPr/>
            </a:pPr>
            <a:fld id="{45A99D8A-83F0-E74B-B4DE-11B2F4A6F355}" type="datetimeFigureOut">
              <a:rPr lang="en-US"/>
              <a:pPr>
                <a:defRPr/>
              </a:pPr>
              <a:t>9/5/17</a:t>
            </a:fld>
            <a:endParaRPr lang="en-US"/>
          </a:p>
        </p:txBody>
      </p:sp>
      <p:sp>
        <p:nvSpPr>
          <p:cNvPr id="5" name="Footer Placeholder 4">
            <a:extLst>
              <a:ext uri="{FF2B5EF4-FFF2-40B4-BE49-F238E27FC236}"/>
            </a:extLst>
          </p:cNvPr>
          <p:cNvSpPr>
            <a:spLocks noGrp="1"/>
          </p:cNvSpPr>
          <p:nvPr>
            <p:ph type="ftr" sz="quarter" idx="11"/>
          </p:nvPr>
        </p:nvSpPr>
        <p:spPr>
          <a:xfrm>
            <a:off x="0" y="0"/>
            <a:ext cx="0" cy="0"/>
          </a:xfrm>
        </p:spPr>
        <p:txBody>
          <a:bodyPr/>
          <a:lstStyle>
            <a:lvl1pPr>
              <a:defRPr>
                <a:solidFill>
                  <a:prstClr val="black">
                    <a:tint val="75000"/>
                  </a:prstClr>
                </a:solidFill>
                <a:latin typeface="Calibri"/>
                <a:ea typeface="Microsoft YaHei" pitchFamily="34" charset="-122"/>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solidFill>
                  <a:srgbClr val="898989"/>
                </a:solidFill>
                <a:latin typeface="Calibri" charset="0"/>
              </a:defRPr>
            </a:lvl1pPr>
          </a:lstStyle>
          <a:p>
            <a:fld id="{5A52B578-850D-B147-A123-05F2E4903347}" type="slidenum">
              <a:rPr lang="en-US" altLang="en-US"/>
              <a:pPr/>
              <a:t>‹#›</a:t>
            </a:fld>
            <a:endParaRPr lang="en-US" altLang="en-US"/>
          </a:p>
        </p:txBody>
      </p:sp>
    </p:spTree>
    <p:extLst>
      <p:ext uri="{BB962C8B-B14F-4D97-AF65-F5344CB8AC3E}">
        <p14:creationId xmlns:p14="http://schemas.microsoft.com/office/powerpoint/2010/main" val="88346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extLst>
          </p:cNvPr>
          <p:cNvSpPr>
            <a:spLocks noGrp="1"/>
          </p:cNvSpPr>
          <p:nvPr>
            <p:ph type="dt" sz="half" idx="10"/>
          </p:nvPr>
        </p:nvSpPr>
        <p:spPr>
          <a:xfrm>
            <a:off x="0" y="0"/>
            <a:ext cx="0" cy="0"/>
          </a:xfrm>
        </p:spPr>
        <p:txBody>
          <a:bodyPr/>
          <a:lstStyle>
            <a:lvl1pPr>
              <a:defRPr>
                <a:latin typeface="Calibri" pitchFamily="34" charset="0"/>
                <a:ea typeface="Microsoft YaHei" pitchFamily="34" charset="-122"/>
              </a:defRPr>
            </a:lvl1pPr>
          </a:lstStyle>
          <a:p>
            <a:pPr>
              <a:defRPr/>
            </a:pPr>
            <a:fld id="{A872CB57-C72D-F24F-82A4-787992DCFBC6}" type="datetimeFigureOut">
              <a:rPr lang="en-GB"/>
              <a:pPr>
                <a:defRPr/>
              </a:pPr>
              <a:t>05/09/2017</a:t>
            </a:fld>
            <a:endParaRPr lang="en-GB"/>
          </a:p>
        </p:txBody>
      </p:sp>
      <p:sp>
        <p:nvSpPr>
          <p:cNvPr id="5" name="Footer Placeholder 4">
            <a:extLst>
              <a:ext uri="{FF2B5EF4-FFF2-40B4-BE49-F238E27FC236}"/>
            </a:extLst>
          </p:cNvPr>
          <p:cNvSpPr>
            <a:spLocks noGrp="1"/>
          </p:cNvSpPr>
          <p:nvPr>
            <p:ph type="ftr" sz="quarter" idx="11"/>
          </p:nvPr>
        </p:nvSpPr>
        <p:spPr>
          <a:xfrm>
            <a:off x="0" y="0"/>
            <a:ext cx="0" cy="0"/>
          </a:xfrm>
        </p:spPr>
        <p:txBody>
          <a:bodyPr/>
          <a:lstStyle>
            <a:lvl1pPr>
              <a:defRPr>
                <a:latin typeface="Calibri" pitchFamily="34" charset="0"/>
                <a:ea typeface="Microsoft YaHei" pitchFamily="34" charset="-122"/>
              </a:defRPr>
            </a:lvl1pPr>
          </a:lstStyle>
          <a:p>
            <a:pPr>
              <a:defRPr/>
            </a:pPr>
            <a:endParaRPr lang="en-GB"/>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fld id="{75FE9CBD-6968-814A-8B76-B32D9EE6814D}" type="slidenum">
              <a:rPr lang="en-GB" altLang="en-US"/>
              <a:pPr/>
              <a:t>‹#›</a:t>
            </a:fld>
            <a:endParaRPr lang="en-GB" altLang="en-US"/>
          </a:p>
        </p:txBody>
      </p:sp>
    </p:spTree>
    <p:extLst>
      <p:ext uri="{BB962C8B-B14F-4D97-AF65-F5344CB8AC3E}">
        <p14:creationId xmlns:p14="http://schemas.microsoft.com/office/powerpoint/2010/main" val="72232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24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7638"/>
            <a:ext cx="10966450" cy="452278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2"/>
          <p:cNvSpPr>
            <a:spLocks noGrp="1"/>
          </p:cNvSpPr>
          <p:nvPr>
            <p:ph idx="11"/>
          </p:nvPr>
        </p:nvSpPr>
        <p:spPr>
          <a:xfrm>
            <a:off x="2422004" y="620689"/>
            <a:ext cx="9154046" cy="648072"/>
          </a:xfrm>
          <a:prstGeom prst="rect">
            <a:avLst/>
          </a:prstGeom>
        </p:spPr>
        <p:txBody>
          <a:bodyPr/>
          <a:lstStyle>
            <a:lvl1pPr>
              <a:defRPr b="1">
                <a:solidFill>
                  <a:srgbClr val="006DA7"/>
                </a:solidFill>
              </a:defRPr>
            </a:lvl1pPr>
          </a:lstStyle>
          <a:p>
            <a:pPr lvl="0"/>
            <a:r>
              <a:rPr lang="en-US" dirty="0"/>
              <a:t>Click to edit Master text styles</a:t>
            </a:r>
          </a:p>
        </p:txBody>
      </p:sp>
      <p:sp>
        <p:nvSpPr>
          <p:cNvPr id="4" name="Rectangle 2">
            <a:extLst>
              <a:ext uri="{FF2B5EF4-FFF2-40B4-BE49-F238E27FC236}"/>
            </a:extLst>
          </p:cNvPr>
          <p:cNvSpPr>
            <a:spLocks noGrp="1" noChangeArrowheads="1"/>
          </p:cNvSpPr>
          <p:nvPr>
            <p:ph type="sldNum" idx="12"/>
          </p:nvPr>
        </p:nvSpPr>
        <p:spPr>
          <a:xfrm>
            <a:off x="365125" y="6315075"/>
            <a:ext cx="2527300" cy="354013"/>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ltLang="en-US"/>
              <a:t>Pg  </a:t>
            </a:r>
            <a:fld id="{65E4C006-AFD7-4149-88CF-4D42C682218D}" type="slidenum">
              <a:rPr lang="en-US" altLang="en-US"/>
              <a:pPr/>
              <a:t>‹#›</a:t>
            </a:fld>
            <a:r>
              <a:rPr lang="en-US" altLang="en-US"/>
              <a:t> | </a:t>
            </a:r>
          </a:p>
        </p:txBody>
      </p:sp>
    </p:spTree>
    <p:extLst>
      <p:ext uri="{BB962C8B-B14F-4D97-AF65-F5344CB8AC3E}">
        <p14:creationId xmlns:p14="http://schemas.microsoft.com/office/powerpoint/2010/main" val="308931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037013" y="6356350"/>
            <a:ext cx="4113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charset="0"/>
              <a:buNone/>
            </a:pPr>
            <a:endParaRPr lang="en-US" altLang="en-US"/>
          </a:p>
        </p:txBody>
      </p:sp>
      <p:sp>
        <p:nvSpPr>
          <p:cNvPr id="2" name="Rectangle 2">
            <a:extLst>
              <a:ext uri="{FF2B5EF4-FFF2-40B4-BE49-F238E27FC236}"/>
            </a:extLst>
          </p:cNvPr>
          <p:cNvSpPr>
            <a:spLocks noGrp="1" noChangeArrowheads="1"/>
          </p:cNvSpPr>
          <p:nvPr>
            <p:ph type="sldNum"/>
          </p:nvPr>
        </p:nvSpPr>
        <p:spPr bwMode="auto">
          <a:xfrm>
            <a:off x="365125" y="6315075"/>
            <a:ext cx="25273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a:lnSpc>
                <a:spcPct val="93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Verdana" charset="0"/>
              </a:defRPr>
            </a:lvl1pPr>
          </a:lstStyle>
          <a:p>
            <a:r>
              <a:rPr lang="en-US" altLang="en-US"/>
              <a:t>Pg  </a:t>
            </a:r>
            <a:fld id="{F24D778A-77C6-6E4B-B60C-70EE3C7C36B3}" type="slidenum">
              <a:rPr lang="en-US" altLang="en-US"/>
              <a:pPr/>
              <a:t>‹#›</a:t>
            </a:fld>
            <a:r>
              <a:rPr lang="en-US" altLang="en-US"/>
              <a:t> | </a:t>
            </a:r>
          </a:p>
        </p:txBody>
      </p:sp>
      <p:sp>
        <p:nvSpPr>
          <p:cNvPr id="1028" name="Rectangle 3"/>
          <p:cNvSpPr>
            <a:spLocks noGrp="1" noChangeArrowheads="1"/>
          </p:cNvSpPr>
          <p:nvPr>
            <p:ph type="title"/>
          </p:nvPr>
        </p:nvSpPr>
        <p:spPr bwMode="auto">
          <a:xfrm>
            <a:off x="609600" y="273050"/>
            <a:ext cx="109664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9" name="Rectangle 4"/>
          <p:cNvSpPr>
            <a:spLocks noGrp="1" noChangeArrowheads="1"/>
          </p:cNvSpPr>
          <p:nvPr>
            <p:ph type="body" idx="1"/>
          </p:nvPr>
        </p:nvSpPr>
        <p:spPr bwMode="auto">
          <a:xfrm>
            <a:off x="609600" y="1417638"/>
            <a:ext cx="1096645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212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pic>
        <p:nvPicPr>
          <p:cNvPr id="1030" name="Picture 3"/>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847388" y="6237288"/>
            <a:ext cx="10985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1" name="Straight Connector 9"/>
          <p:cNvCxnSpPr>
            <a:cxnSpLocks noChangeShapeType="1"/>
          </p:cNvCxnSpPr>
          <p:nvPr userDrawn="1"/>
        </p:nvCxnSpPr>
        <p:spPr bwMode="auto">
          <a:xfrm>
            <a:off x="365125" y="6092825"/>
            <a:ext cx="11580813" cy="0"/>
          </a:xfrm>
          <a:prstGeom prst="line">
            <a:avLst/>
          </a:prstGeom>
          <a:noFill/>
          <a:ln w="9525">
            <a:solidFill>
              <a:srgbClr val="006DA7"/>
            </a:solidFill>
            <a:round/>
            <a:headEnd/>
            <a:tailEnd/>
          </a:ln>
          <a:extLst>
            <a:ext uri="{909E8E84-426E-40DD-AFC4-6F175D3DCCD1}">
              <a14:hiddenFill xmlns:a14="http://schemas.microsoft.com/office/drawing/2010/main">
                <a:noFill/>
              </a14:hiddenFill>
            </a:ext>
          </a:extLst>
        </p:spPr>
      </p:cxnSp>
      <p:sp>
        <p:nvSpPr>
          <p:cNvPr id="103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solidFill>
                  <a:srgbClr val="404040"/>
                </a:solidFill>
                <a:latin typeface="Verdana" charset="0"/>
              </a:rPr>
              <a:t>26-27 September 2017</a:t>
            </a:r>
          </a:p>
        </p:txBody>
      </p:sp>
    </p:spTree>
  </p:cSld>
  <p:clrMap bg1="lt1" tx1="dk1" bg2="lt2" tx2="dk2" accent1="accent1" accent2="accent2" accent3="accent3" accent4="accent4" accent5="accent5" accent6="accent6" hlink="hlink" folHlink="folHlink"/>
  <p:sldLayoutIdLst>
    <p:sldLayoutId id="2147484544" r:id="rId1"/>
    <p:sldLayoutId id="2147484546" r:id="rId2"/>
    <p:sldLayoutId id="2147484547" r:id="rId3"/>
    <p:sldLayoutId id="2147484548" r:id="rId4"/>
    <p:sldLayoutId id="2147484549" r:id="rId5"/>
    <p:sldLayoutId id="2147484550" r:id="rId6"/>
    <p:sldLayoutId id="2147484551" r:id="rId7"/>
  </p:sldLayoutIdLst>
  <p:hf hdr="0" ftr="0" dt="0"/>
  <p:txStyles>
    <p:titleStyle>
      <a:lvl1pPr algn="l" defTabSz="457200" rtl="0" eaLnBrk="0" fontAlgn="base" hangingPunct="0">
        <a:lnSpc>
          <a:spcPct val="108000"/>
        </a:lnSpc>
        <a:spcBef>
          <a:spcPct val="0"/>
        </a:spcBef>
        <a:spcAft>
          <a:spcPct val="0"/>
        </a:spcAft>
        <a:buClr>
          <a:srgbClr val="000000"/>
        </a:buClr>
        <a:buSzPct val="100000"/>
        <a:buFont typeface="Times New Roman" charset="0"/>
        <a:defRPr kern="1200">
          <a:solidFill>
            <a:srgbClr val="FFFFFF"/>
          </a:solidFill>
          <a:latin typeface="+mj-lt"/>
          <a:ea typeface="Microsoft YaHei" charset="-122"/>
          <a:cs typeface="Microsoft YaHei" charset="0"/>
        </a:defRPr>
      </a:lvl1pPr>
      <a:lvl2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2pPr>
      <a:lvl3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3pPr>
      <a:lvl4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4pPr>
      <a:lvl5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5pPr>
      <a:lvl6pPr marL="25146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6pPr>
      <a:lvl7pPr marL="29718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7pPr>
      <a:lvl8pPr marL="34290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8pPr>
      <a:lvl9pPr marL="38862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9pPr>
    </p:titleStyle>
    <p:bodyStyle>
      <a:lvl1pPr marL="342900" indent="-342900" algn="l" defTabSz="457200" rtl="0" eaLnBrk="0" fontAlgn="base" hangingPunct="0">
        <a:lnSpc>
          <a:spcPct val="94000"/>
        </a:lnSpc>
        <a:spcBef>
          <a:spcPct val="0"/>
        </a:spcBef>
        <a:spcAft>
          <a:spcPts val="1425"/>
        </a:spcAft>
        <a:buClr>
          <a:srgbClr val="000000"/>
        </a:buClr>
        <a:buSzPct val="100000"/>
        <a:buFont typeface="Times New Roman" charset="0"/>
        <a:defRPr sz="2800" kern="1200">
          <a:solidFill>
            <a:srgbClr val="000000"/>
          </a:solidFill>
          <a:latin typeface="Verdana" charset="0"/>
          <a:ea typeface="Verdana" charset="0"/>
          <a:cs typeface="Verdana" charset="0"/>
        </a:defRPr>
      </a:lvl1pPr>
      <a:lvl2pPr marL="742950" indent="-285750" algn="l" defTabSz="457200" rtl="0" eaLnBrk="0" fontAlgn="base" hangingPunct="0">
        <a:lnSpc>
          <a:spcPct val="94000"/>
        </a:lnSpc>
        <a:spcBef>
          <a:spcPct val="0"/>
        </a:spcBef>
        <a:spcAft>
          <a:spcPts val="1138"/>
        </a:spcAft>
        <a:buClr>
          <a:srgbClr val="000000"/>
        </a:buClr>
        <a:buSzPct val="100000"/>
        <a:buFont typeface="Times New Roman" charset="0"/>
        <a:defRPr kern="1200">
          <a:solidFill>
            <a:srgbClr val="000000"/>
          </a:solidFill>
          <a:latin typeface="Verdana" charset="0"/>
          <a:ea typeface="Verdana" charset="0"/>
          <a:cs typeface="Verdana" charset="0"/>
        </a:defRPr>
      </a:lvl2pPr>
      <a:lvl3pPr marL="1143000" indent="-228600" algn="l" defTabSz="457200" rtl="0" eaLnBrk="0" fontAlgn="base" hangingPunct="0">
        <a:lnSpc>
          <a:spcPct val="94000"/>
        </a:lnSpc>
        <a:spcBef>
          <a:spcPct val="0"/>
        </a:spcBef>
        <a:spcAft>
          <a:spcPts val="850"/>
        </a:spcAft>
        <a:buClr>
          <a:srgbClr val="000000"/>
        </a:buClr>
        <a:buSzPct val="100000"/>
        <a:buFont typeface="Times New Roman" charset="0"/>
        <a:defRPr kern="1200">
          <a:solidFill>
            <a:srgbClr val="000000"/>
          </a:solidFill>
          <a:latin typeface="Verdana" charset="0"/>
          <a:ea typeface="Verdana" charset="0"/>
          <a:cs typeface="Verdana" charset="0"/>
        </a:defRPr>
      </a:lvl3pPr>
      <a:lvl4pPr marL="1600200" indent="-228600" algn="l" defTabSz="457200" rtl="0" eaLnBrk="0" fontAlgn="base" hangingPunct="0">
        <a:lnSpc>
          <a:spcPct val="94000"/>
        </a:lnSpc>
        <a:spcBef>
          <a:spcPct val="0"/>
        </a:spcBef>
        <a:spcAft>
          <a:spcPts val="575"/>
        </a:spcAft>
        <a:buClr>
          <a:srgbClr val="000000"/>
        </a:buClr>
        <a:buSzPct val="100000"/>
        <a:buFont typeface="Times New Roman" charset="0"/>
        <a:defRPr sz="2000" kern="1200">
          <a:solidFill>
            <a:srgbClr val="000000"/>
          </a:solidFill>
          <a:latin typeface="Verdana" charset="0"/>
          <a:ea typeface="Verdana" charset="0"/>
          <a:cs typeface="Verdana" charset="0"/>
        </a:defRPr>
      </a:lvl4pPr>
      <a:lvl5pPr marL="2057400" indent="-228600" algn="l" defTabSz="457200" rtl="0" eaLnBrk="0" fontAlgn="base" hangingPunct="0">
        <a:lnSpc>
          <a:spcPct val="94000"/>
        </a:lnSpc>
        <a:spcBef>
          <a:spcPct val="0"/>
        </a:spcBef>
        <a:spcAft>
          <a:spcPts val="288"/>
        </a:spcAft>
        <a:buClr>
          <a:srgbClr val="000000"/>
        </a:buClr>
        <a:buSzPct val="100000"/>
        <a:buFont typeface="Times New Roman" charset="0"/>
        <a:defRPr sz="2000" kern="1200">
          <a:solidFill>
            <a:srgbClr val="000000"/>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45" r:id="rId1"/>
    <p:sldLayoutId id="2147484552" r:id="rId2"/>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4400" kern="1200">
          <a:solidFill>
            <a:srgbClr val="000000"/>
          </a:solidFill>
          <a:latin typeface="+mj-lt"/>
          <a:ea typeface="+mj-ea"/>
          <a:cs typeface="Microsoft YaHei" charset="0"/>
        </a:defRPr>
      </a:lvl1pPr>
      <a:lvl2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2pPr>
      <a:lvl3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3pPr>
      <a:lvl4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4pPr>
      <a:lvl5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charset="0"/>
        <a:defRPr sz="3200" kern="1200">
          <a:solidFill>
            <a:srgbClr val="000000"/>
          </a:solidFill>
          <a:latin typeface="+mn-lt"/>
          <a:ea typeface="+mn-ea"/>
          <a:cs typeface="Microsoft YaHei" charset="0"/>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charset="0"/>
        <a:defRPr sz="2800" kern="1200">
          <a:solidFill>
            <a:srgbClr val="000000"/>
          </a:solidFill>
          <a:latin typeface="+mn-lt"/>
          <a:ea typeface="+mn-ea"/>
          <a:cs typeface="Microsoft YaHei" charset="0"/>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charset="0"/>
        <a:defRPr sz="2400" kern="1200">
          <a:solidFill>
            <a:srgbClr val="000000"/>
          </a:solidFill>
          <a:latin typeface="+mn-lt"/>
          <a:ea typeface="+mn-ea"/>
          <a:cs typeface="Microsoft YaHei" charset="0"/>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charset="0"/>
        <a:defRPr sz="2000" kern="1200">
          <a:solidFill>
            <a:srgbClr val="000000"/>
          </a:solidFill>
          <a:latin typeface="+mn-lt"/>
          <a:ea typeface="+mn-ea"/>
          <a:cs typeface="Microsoft YaHei" charset="0"/>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charset="0"/>
        <a:defRPr sz="2000" kern="1200">
          <a:solidFill>
            <a:srgbClr val="000000"/>
          </a:solidFill>
          <a:latin typeface="+mn-lt"/>
          <a:ea typeface="+mn-ea"/>
          <a:cs typeface="Microsoft YaHe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mailto:gru@iec.ch" TargetMode="External"/><Relationship Id="rId4" Type="http://schemas.openxmlformats.org/officeDocument/2006/relationships/hyperlink" Target="http://www.iec.ch/" TargetMode="External"/><Relationship Id="rId5" Type="http://schemas.openxmlformats.org/officeDocument/2006/relationships/hyperlink" Target="http://www.iec.ch/smartcities/" TargetMode="External"/><Relationship Id="rId1" Type="http://schemas.openxmlformats.org/officeDocument/2006/relationships/slideLayout" Target="../slideLayouts/slideLayout1.xml"/><Relationship Id="rId2" Type="http://schemas.openxmlformats.org/officeDocument/2006/relationships/hyperlink" Target="mailto:michael@iscommunications.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9218" name="Straight Connector 4"/>
          <p:cNvCxnSpPr>
            <a:cxnSpLocks noChangeShapeType="1"/>
          </p:cNvCxnSpPr>
          <p:nvPr/>
        </p:nvCxnSpPr>
        <p:spPr bwMode="auto">
          <a:xfrm>
            <a:off x="549275" y="5876925"/>
            <a:ext cx="11099800" cy="0"/>
          </a:xfrm>
          <a:prstGeom prst="line">
            <a:avLst/>
          </a:prstGeom>
          <a:noFill/>
          <a:ln w="12700">
            <a:solidFill>
              <a:srgbClr val="0070C0"/>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extLst>
          </p:cNvPr>
          <p:cNvSpPr txBox="1"/>
          <p:nvPr/>
        </p:nvSpPr>
        <p:spPr>
          <a:xfrm>
            <a:off x="8677275" y="6137275"/>
            <a:ext cx="1439863" cy="307975"/>
          </a:xfrm>
          <a:prstGeom prst="rect">
            <a:avLst/>
          </a:prstGeom>
          <a:noFill/>
        </p:spPr>
        <p:txBody>
          <a:bodyPr>
            <a:spAutoFit/>
          </a:bodyPr>
          <a:lstStyle/>
          <a:p>
            <a:pPr>
              <a:defRPr/>
            </a:pPr>
            <a:r>
              <a:rPr lang="en-US" sz="1400" b="1" dirty="0">
                <a:solidFill>
                  <a:schemeClr val="tx1">
                    <a:lumMod val="75000"/>
                    <a:lumOff val="25000"/>
                  </a:schemeClr>
                </a:solidFill>
                <a:latin typeface="Verdana" charset="0"/>
                <a:ea typeface="Verdana" charset="0"/>
                <a:cs typeface="Verdana" charset="0"/>
              </a:rPr>
              <a:t>HOSTED BY</a:t>
            </a:r>
          </a:p>
        </p:txBody>
      </p:sp>
      <p:pic>
        <p:nvPicPr>
          <p:cNvPr id="922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45700" y="6021388"/>
            <a:ext cx="16033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7"/>
          <p:cNvSpPr txBox="1">
            <a:spLocks noChangeArrowheads="1"/>
          </p:cNvSpPr>
          <p:nvPr/>
        </p:nvSpPr>
        <p:spPr bwMode="auto">
          <a:xfrm>
            <a:off x="4557713" y="6137275"/>
            <a:ext cx="3529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a:solidFill>
                  <a:srgbClr val="404040"/>
                </a:solidFill>
                <a:latin typeface="Verdana" charset="0"/>
              </a:rPr>
              <a:t>26-27 September 2017</a:t>
            </a:r>
          </a:p>
        </p:txBody>
      </p:sp>
      <p:sp>
        <p:nvSpPr>
          <p:cNvPr id="9222" name="Subtitle 2"/>
          <p:cNvSpPr txBox="1">
            <a:spLocks/>
          </p:cNvSpPr>
          <p:nvPr/>
        </p:nvSpPr>
        <p:spPr bwMode="auto">
          <a:xfrm>
            <a:off x="909638" y="2708275"/>
            <a:ext cx="105854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Calibri" charset="0"/>
                <a:ea typeface="Microsoft YaHei" charset="-122"/>
              </a:defRPr>
            </a:lvl1pPr>
            <a:lvl2pPr marL="685800" indent="-228600">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eaLnBrk="0" fontAlgn="base" hangingPunct="0">
              <a:spcBef>
                <a:spcPct val="0"/>
              </a:spcBef>
              <a:spcAft>
                <a:spcPct val="0"/>
              </a:spcAft>
              <a:defRPr>
                <a:solidFill>
                  <a:schemeClr val="bg1"/>
                </a:solidFill>
                <a:latin typeface="Calibri" charset="0"/>
                <a:ea typeface="Microsoft YaHei" charset="-122"/>
              </a:defRPr>
            </a:lvl6pPr>
            <a:lvl7pPr marL="2971800" indent="-228600" eaLnBrk="0" fontAlgn="base" hangingPunct="0">
              <a:spcBef>
                <a:spcPct val="0"/>
              </a:spcBef>
              <a:spcAft>
                <a:spcPct val="0"/>
              </a:spcAft>
              <a:defRPr>
                <a:solidFill>
                  <a:schemeClr val="bg1"/>
                </a:solidFill>
                <a:latin typeface="Calibri" charset="0"/>
                <a:ea typeface="Microsoft YaHei" charset="-122"/>
              </a:defRPr>
            </a:lvl7pPr>
            <a:lvl8pPr marL="3429000" indent="-228600" eaLnBrk="0" fontAlgn="base" hangingPunct="0">
              <a:spcBef>
                <a:spcPct val="0"/>
              </a:spcBef>
              <a:spcAft>
                <a:spcPct val="0"/>
              </a:spcAft>
              <a:defRPr>
                <a:solidFill>
                  <a:schemeClr val="bg1"/>
                </a:solidFill>
                <a:latin typeface="Calibri" charset="0"/>
                <a:ea typeface="Microsoft YaHei" charset="-122"/>
              </a:defRPr>
            </a:lvl8pPr>
            <a:lvl9pPr marL="3886200" indent="-228600" eaLnBrk="0" fontAlgn="base" hangingPunct="0">
              <a:spcBef>
                <a:spcPct val="0"/>
              </a:spcBef>
              <a:spcAft>
                <a:spcPct val="0"/>
              </a:spcAft>
              <a:defRPr>
                <a:solidFill>
                  <a:schemeClr val="bg1"/>
                </a:solidFill>
                <a:latin typeface="Calibri" charset="0"/>
                <a:ea typeface="Microsoft YaHei" charset="-122"/>
              </a:defRPr>
            </a:lvl9pPr>
          </a:lstStyle>
          <a:p>
            <a:pPr algn="ctr" defTabSz="914400" eaLnBrk="1" hangingPunct="1">
              <a:lnSpc>
                <a:spcPct val="90000"/>
              </a:lnSpc>
              <a:spcBef>
                <a:spcPts val="1000"/>
              </a:spcBef>
              <a:buFont typeface="Arial" charset="0"/>
              <a:buNone/>
            </a:pPr>
            <a:r>
              <a:rPr lang="en-GB" altLang="en-US" sz="4000" b="1">
                <a:solidFill>
                  <a:srgbClr val="006DA7"/>
                </a:solidFill>
                <a:latin typeface="Verdana" charset="0"/>
              </a:rPr>
              <a:t>IEC - using a Systems Approach to develop Smart City standards</a:t>
            </a:r>
          </a:p>
          <a:p>
            <a:pPr algn="ctr" defTabSz="914400" eaLnBrk="1" hangingPunct="1">
              <a:lnSpc>
                <a:spcPct val="90000"/>
              </a:lnSpc>
              <a:spcBef>
                <a:spcPts val="1000"/>
              </a:spcBef>
              <a:buFont typeface="Arial" charset="0"/>
              <a:buNone/>
            </a:pPr>
            <a:endParaRPr lang="en-US" altLang="en-US" sz="2800" b="1">
              <a:solidFill>
                <a:srgbClr val="006DA7"/>
              </a:solidFill>
              <a:latin typeface="Verdana" charset="0"/>
            </a:endParaRPr>
          </a:p>
          <a:p>
            <a:pPr algn="ctr" defTabSz="914400" eaLnBrk="1" hangingPunct="1">
              <a:lnSpc>
                <a:spcPct val="90000"/>
              </a:lnSpc>
              <a:spcBef>
                <a:spcPts val="1000"/>
              </a:spcBef>
              <a:buFont typeface="Arial" charset="0"/>
              <a:buNone/>
            </a:pPr>
            <a:r>
              <a:rPr lang="en-US" altLang="en-US" sz="2400" b="1">
                <a:solidFill>
                  <a:srgbClr val="006DA7"/>
                </a:solidFill>
                <a:latin typeface="Verdana" charset="0"/>
              </a:rPr>
              <a:t>Michael Mulquin, Vice-Chair IEC SyC Smart Cities</a:t>
            </a:r>
          </a:p>
          <a:p>
            <a:pPr algn="ctr" defTabSz="914400" eaLnBrk="1" hangingPunct="1">
              <a:lnSpc>
                <a:spcPct val="90000"/>
              </a:lnSpc>
              <a:spcBef>
                <a:spcPts val="1000"/>
              </a:spcBef>
              <a:buFont typeface="Arial" charset="0"/>
              <a:buNone/>
            </a:pPr>
            <a:r>
              <a:rPr lang="en-US" altLang="en-US" sz="2400" b="1">
                <a:solidFill>
                  <a:srgbClr val="006DA7"/>
                </a:solidFill>
                <a:latin typeface="Verdana" charset="0"/>
              </a:rPr>
              <a:t>Gennaro Ruggiero, Secretary IEC SyC Smart Cities </a:t>
            </a:r>
          </a:p>
        </p:txBody>
      </p:sp>
      <p:graphicFrame>
        <p:nvGraphicFramePr>
          <p:cNvPr id="8" name="Table 7"/>
          <p:cNvGraphicFramePr>
            <a:graphicFrameLocks noGrp="1"/>
          </p:cNvGraphicFramePr>
          <p:nvPr>
            <p:extLst>
              <p:ext uri="{D42A27DB-BD31-4B8C-83A1-F6EECF244321}">
                <p14:modId xmlns:p14="http://schemas.microsoft.com/office/powerpoint/2010/main" val="1979798893"/>
              </p:ext>
            </p:extLst>
          </p:nvPr>
        </p:nvGraphicFramePr>
        <p:xfrm>
          <a:off x="549275" y="404813"/>
          <a:ext cx="7386638" cy="1822431"/>
        </p:xfrm>
        <a:graphic>
          <a:graphicData uri="http://schemas.openxmlformats.org/drawingml/2006/table">
            <a:tbl>
              <a:tblPr firstRow="1" bandRow="1"/>
              <a:tblGrid>
                <a:gridCol w="1630691">
                  <a:extLst>
                    <a:ext uri="{9D8B030D-6E8A-4147-A177-3AD203B41FA5}"/>
                  </a:extLst>
                </a:gridCol>
                <a:gridCol w="5755947">
                  <a:extLst>
                    <a:ext uri="{9D8B030D-6E8A-4147-A177-3AD203B41FA5}"/>
                  </a:extLst>
                </a:gridCol>
              </a:tblGrid>
              <a:tr h="474639">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800" dirty="0" smtClean="0"/>
                        <a:t>Document No:</a:t>
                      </a:r>
                      <a:endParaRPr lang="en-US" sz="1800" dirty="0"/>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800" dirty="0" smtClean="0"/>
                        <a:t>GSC-21_018</a:t>
                      </a:r>
                      <a:endParaRPr lang="en-US" sz="1800" dirty="0"/>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extLst>
                  <a:ext uri="{0D108BD9-81ED-4DB2-BD59-A6C34878D82A}"/>
                </a:extLst>
              </a:tr>
              <a:tr h="38930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smtClean="0">
                          <a:solidFill>
                            <a:schemeClr val="tx1">
                              <a:lumMod val="75000"/>
                              <a:lumOff val="25000"/>
                            </a:schemeClr>
                          </a:solidFill>
                        </a:rPr>
                        <a:t>Source:</a:t>
                      </a:r>
                      <a:endParaRPr lang="en-US" sz="1800" b="1" dirty="0">
                        <a:solidFill>
                          <a:schemeClr val="tx1">
                            <a:lumMod val="75000"/>
                            <a:lumOff val="25000"/>
                          </a:schemeClr>
                        </a:solidFill>
                      </a:endParaRPr>
                    </a:p>
                  </a:txBody>
                  <a:tcPr marL="91441" marR="91441" marT="33881" marB="3388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smtClean="0">
                          <a:solidFill>
                            <a:schemeClr val="tx1">
                              <a:lumMod val="75000"/>
                              <a:lumOff val="25000"/>
                            </a:schemeClr>
                          </a:solidFill>
                        </a:rPr>
                        <a:t>IEC</a:t>
                      </a:r>
                      <a:endParaRPr lang="en-US" sz="1800" dirty="0">
                        <a:solidFill>
                          <a:schemeClr val="tx1">
                            <a:lumMod val="75000"/>
                            <a:lumOff val="25000"/>
                          </a:schemeClr>
                        </a:solidFill>
                      </a:endParaRPr>
                    </a:p>
                  </a:txBody>
                  <a:tcPr marL="91441" marR="91441" marT="33881" marB="3388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extLst>
              </a:tr>
              <a:tr h="271200">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smtClean="0">
                          <a:solidFill>
                            <a:schemeClr val="tx1">
                              <a:lumMod val="75000"/>
                              <a:lumOff val="25000"/>
                            </a:schemeClr>
                          </a:solidFill>
                        </a:rPr>
                        <a:t>Contact:</a:t>
                      </a:r>
                      <a:endParaRPr lang="en-US" sz="1800" b="1" dirty="0">
                        <a:solidFill>
                          <a:schemeClr val="tx1">
                            <a:lumMod val="75000"/>
                            <a:lumOff val="25000"/>
                          </a:schemeClr>
                        </a:solidFill>
                      </a:endParaRP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smtClean="0">
                          <a:solidFill>
                            <a:schemeClr val="tx1">
                              <a:lumMod val="75000"/>
                              <a:lumOff val="25000"/>
                            </a:schemeClr>
                          </a:solidFill>
                        </a:rPr>
                        <a:t>Michael </a:t>
                      </a:r>
                      <a:r>
                        <a:rPr lang="en-US" sz="1800" dirty="0" err="1" smtClean="0">
                          <a:solidFill>
                            <a:schemeClr val="tx1">
                              <a:lumMod val="75000"/>
                              <a:lumOff val="25000"/>
                            </a:schemeClr>
                          </a:solidFill>
                        </a:rPr>
                        <a:t>Mulquin</a:t>
                      </a:r>
                      <a:endParaRPr lang="en-US" sz="1800" dirty="0" smtClean="0">
                        <a:solidFill>
                          <a:schemeClr val="tx1">
                            <a:lumMod val="75000"/>
                            <a:lumOff val="25000"/>
                          </a:schemeClr>
                        </a:solidFill>
                      </a:endParaRPr>
                    </a:p>
                    <a:p>
                      <a:r>
                        <a:rPr lang="en-US" sz="1800" dirty="0" err="1" smtClean="0">
                          <a:solidFill>
                            <a:schemeClr val="tx1">
                              <a:lumMod val="75000"/>
                              <a:lumOff val="25000"/>
                            </a:schemeClr>
                          </a:solidFill>
                        </a:rPr>
                        <a:t>Gennaro</a:t>
                      </a:r>
                      <a:r>
                        <a:rPr lang="en-US" sz="1800" dirty="0" smtClean="0">
                          <a:solidFill>
                            <a:schemeClr val="tx1">
                              <a:lumMod val="75000"/>
                              <a:lumOff val="25000"/>
                            </a:schemeClr>
                          </a:solidFill>
                        </a:rPr>
                        <a:t> Ruggiero</a:t>
                      </a:r>
                      <a:endParaRPr lang="en-US" sz="1800" dirty="0" smtClean="0">
                        <a:solidFill>
                          <a:schemeClr val="tx1">
                            <a:lumMod val="75000"/>
                            <a:lumOff val="25000"/>
                          </a:schemeClr>
                        </a:solidFill>
                      </a:endParaRP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extLst>
                  <a:ext uri="{0D108BD9-81ED-4DB2-BD59-A6C34878D82A}"/>
                </a:extLst>
              </a:tr>
              <a:tr h="290821">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b="1" dirty="0" smtClean="0">
                          <a:solidFill>
                            <a:schemeClr val="tx1">
                              <a:lumMod val="75000"/>
                              <a:lumOff val="25000"/>
                            </a:schemeClr>
                          </a:solidFill>
                        </a:rPr>
                        <a:t>Agenda Item:</a:t>
                      </a:r>
                      <a:endParaRPr lang="en-US" sz="1800" b="1" dirty="0">
                        <a:solidFill>
                          <a:schemeClr val="tx1">
                            <a:lumMod val="75000"/>
                            <a:lumOff val="25000"/>
                          </a:schemeClr>
                        </a:solidFill>
                      </a:endParaRP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800" dirty="0" smtClean="0">
                          <a:solidFill>
                            <a:schemeClr val="tx1">
                              <a:lumMod val="75000"/>
                              <a:lumOff val="25000"/>
                            </a:schemeClr>
                          </a:solidFill>
                        </a:rPr>
                        <a:t>4.04</a:t>
                      </a:r>
                      <a:endParaRPr lang="en-US" sz="1800" dirty="0">
                        <a:solidFill>
                          <a:schemeClr val="tx1">
                            <a:lumMod val="75000"/>
                            <a:lumOff val="25000"/>
                          </a:schemeClr>
                        </a:solidFill>
                      </a:endParaRPr>
                    </a:p>
                  </a:txBody>
                  <a:tcPr marL="91441" marR="91441" marT="33881" marB="3388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5"/>
          <p:cNvSpPr>
            <a:spLocks noGrp="1" noChangeArrowheads="1"/>
          </p:cNvSpPr>
          <p:nvPr>
            <p:ph idx="1"/>
          </p:nvPr>
        </p:nvSpPr>
        <p:spPr/>
        <p:txBody>
          <a:bodyPr>
            <a:normAutofit fontScale="85000" lnSpcReduction="10000"/>
          </a:bodyPr>
          <a:lstStyle/>
          <a:p>
            <a:pPr marL="457200" indent="-457200">
              <a:buFont typeface="Arial" pitchFamily="34" charset="0"/>
              <a:buChar char="•"/>
              <a:defRPr/>
            </a:pPr>
            <a:r>
              <a:rPr lang="en-GB" altLang="en-US" dirty="0" smtClean="0">
                <a:latin typeface="Verdana" pitchFamily="34" charset="0"/>
                <a:ea typeface="Verdana" pitchFamily="34" charset="0"/>
                <a:cs typeface="Verdana" pitchFamily="34" charset="0"/>
              </a:rPr>
              <a:t>IEC/SMB agreed to set up a Systems Evaluation Group (SEG) on Smart Cities in June 2013. </a:t>
            </a:r>
          </a:p>
          <a:p>
            <a:pPr marL="457200" indent="-457200">
              <a:buFont typeface="Arial" pitchFamily="34" charset="0"/>
              <a:buChar char="•"/>
              <a:defRPr/>
            </a:pPr>
            <a:r>
              <a:rPr lang="en-GB" altLang="en-US" dirty="0" smtClean="0">
                <a:latin typeface="Verdana" pitchFamily="34" charset="0"/>
                <a:ea typeface="Verdana" pitchFamily="34" charset="0"/>
                <a:cs typeface="Verdana" pitchFamily="34" charset="0"/>
              </a:rPr>
              <a:t>First meeting December 2013.</a:t>
            </a:r>
          </a:p>
          <a:p>
            <a:pPr marL="457200" indent="-457200">
              <a:buFont typeface="Arial" pitchFamily="34" charset="0"/>
              <a:buChar char="•"/>
              <a:defRPr/>
            </a:pPr>
            <a:r>
              <a:rPr lang="en-GB" altLang="en-US" dirty="0" smtClean="0">
                <a:latin typeface="Verdana" pitchFamily="34" charset="0"/>
                <a:ea typeface="Verdana" pitchFamily="34" charset="0"/>
                <a:cs typeface="Verdana" pitchFamily="34" charset="0"/>
              </a:rPr>
              <a:t>Finalised report recommending the setting up of a Systems Committee (SyC) on Electrotechnical aspects of smart cities in August 2015.</a:t>
            </a:r>
          </a:p>
          <a:p>
            <a:pPr marL="457200" indent="-457200">
              <a:buFont typeface="Arial" pitchFamily="34" charset="0"/>
              <a:buChar char="•"/>
              <a:defRPr/>
            </a:pPr>
            <a:r>
              <a:rPr lang="en-GB" altLang="en-US" dirty="0" smtClean="0">
                <a:latin typeface="Verdana" pitchFamily="34" charset="0"/>
                <a:ea typeface="Verdana" pitchFamily="34" charset="0"/>
                <a:cs typeface="Verdana" pitchFamily="34" charset="0"/>
              </a:rPr>
              <a:t>IEC </a:t>
            </a:r>
            <a:r>
              <a:rPr lang="en-GB" altLang="en-US" smtClean="0">
                <a:latin typeface="Verdana" pitchFamily="34" charset="0"/>
                <a:ea typeface="Verdana" pitchFamily="34" charset="0"/>
                <a:cs typeface="Verdana" pitchFamily="34" charset="0"/>
              </a:rPr>
              <a:t>organises the World Smart City Forum in </a:t>
            </a:r>
            <a:r>
              <a:rPr lang="en-GB" altLang="en-US" dirty="0" smtClean="0">
                <a:latin typeface="Verdana" pitchFamily="34" charset="0"/>
                <a:ea typeface="Verdana" pitchFamily="34" charset="0"/>
                <a:cs typeface="Verdana" pitchFamily="34" charset="0"/>
              </a:rPr>
              <a:t>Singapore, July 2016</a:t>
            </a:r>
            <a:r>
              <a:rPr lang="en-GB" altLang="en-US" smtClean="0">
                <a:latin typeface="Verdana" pitchFamily="34" charset="0"/>
                <a:ea typeface="Verdana" pitchFamily="34" charset="0"/>
                <a:cs typeface="Verdana" pitchFamily="34" charset="0"/>
              </a:rPr>
              <a:t>, to </a:t>
            </a:r>
            <a:r>
              <a:rPr lang="en-GB" altLang="en-US" dirty="0" smtClean="0">
                <a:latin typeface="Verdana" pitchFamily="34" charset="0"/>
                <a:ea typeface="Verdana" pitchFamily="34" charset="0"/>
                <a:cs typeface="Verdana" pitchFamily="34" charset="0"/>
              </a:rPr>
              <a:t>get other SDO’s to cooperate on Smart Cities.</a:t>
            </a:r>
          </a:p>
          <a:p>
            <a:pPr marL="457200" indent="-457200">
              <a:buFont typeface="Arial" pitchFamily="34" charset="0"/>
              <a:buChar char="•"/>
              <a:defRPr/>
            </a:pPr>
            <a:r>
              <a:rPr lang="en-GB" altLang="en-US" dirty="0" smtClean="0">
                <a:latin typeface="Verdana" pitchFamily="34" charset="0"/>
                <a:ea typeface="Verdana" pitchFamily="34" charset="0"/>
                <a:cs typeface="Verdana" pitchFamily="34" charset="0"/>
              </a:rPr>
              <a:t>The first meeting of SyC takes places in conjunction with the WSCF. </a:t>
            </a:r>
          </a:p>
          <a:p>
            <a:pPr marL="457200" indent="-457200">
              <a:buFont typeface="Arial" pitchFamily="34" charset="0"/>
              <a:buChar char="•"/>
              <a:defRPr/>
            </a:pPr>
            <a:r>
              <a:rPr lang="en-GB" altLang="en-US" dirty="0" smtClean="0">
                <a:latin typeface="Verdana" pitchFamily="34" charset="0"/>
                <a:ea typeface="Verdana" pitchFamily="34" charset="0"/>
                <a:cs typeface="Verdana" pitchFamily="34" charset="0"/>
              </a:rPr>
              <a:t>Plenary in Tokyo February 2017.</a:t>
            </a:r>
          </a:p>
          <a:p>
            <a:pPr marL="457200" indent="-457200">
              <a:buFont typeface="Arial" pitchFamily="34" charset="0"/>
              <a:buChar char="•"/>
              <a:defRPr/>
            </a:pPr>
            <a:r>
              <a:rPr lang="en-GB" altLang="en-US" dirty="0" smtClean="0">
                <a:latin typeface="Verdana" pitchFamily="34" charset="0"/>
                <a:ea typeface="Verdana" pitchFamily="34" charset="0"/>
                <a:cs typeface="Verdana" pitchFamily="34" charset="0"/>
              </a:rPr>
              <a:t>Working group meetings in Shanghai June/July 2017.</a:t>
            </a:r>
          </a:p>
        </p:txBody>
      </p:sp>
      <p:sp>
        <p:nvSpPr>
          <p:cNvPr id="18435" name="Content Placeholder 6"/>
          <p:cNvSpPr>
            <a:spLocks noGrp="1" noChangeArrowheads="1"/>
          </p:cNvSpPr>
          <p:nvPr>
            <p:ph idx="11"/>
          </p:nvPr>
        </p:nvSpPr>
        <p:spPr>
          <a:xfrm>
            <a:off x="2422525" y="620713"/>
            <a:ext cx="9153525" cy="647700"/>
          </a:xfrm>
        </p:spPr>
        <p:txBody>
          <a:bodyPr/>
          <a:lstStyle/>
          <a:p>
            <a:r>
              <a:rPr lang="en-GB" altLang="en-US"/>
              <a:t>History</a:t>
            </a:r>
          </a:p>
        </p:txBody>
      </p:sp>
      <p:sp>
        <p:nvSpPr>
          <p:cNvPr id="18436"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9pPr>
          </a:lstStyle>
          <a:p>
            <a:r>
              <a:rPr lang="en-US" altLang="en-US" dirty="0" err="1">
                <a:solidFill>
                  <a:srgbClr val="000000"/>
                </a:solidFill>
                <a:latin typeface="Verdana" charset="0"/>
              </a:rPr>
              <a:t>Pg</a:t>
            </a:r>
            <a:r>
              <a:rPr lang="en-US" altLang="en-US" dirty="0">
                <a:solidFill>
                  <a:srgbClr val="000000"/>
                </a:solidFill>
                <a:latin typeface="Verdana" charset="0"/>
              </a:rPr>
              <a:t>  </a:t>
            </a:r>
            <a:fld id="{F724E3BA-71CA-464D-A391-338F2DB63AC7}" type="slidenum">
              <a:rPr lang="en-US" altLang="en-US">
                <a:solidFill>
                  <a:srgbClr val="000000"/>
                </a:solidFill>
                <a:latin typeface="Verdana" charset="0"/>
              </a:rPr>
              <a:pPr/>
              <a:t>10</a:t>
            </a:fld>
            <a:r>
              <a:rPr lang="en-US" altLang="en-US" dirty="0">
                <a:solidFill>
                  <a:srgbClr val="000000"/>
                </a:solidFill>
                <a:latin typeface="Verdana" charset="0"/>
              </a:rPr>
              <a:t> |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13"/>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9pPr>
          </a:lstStyle>
          <a:p>
            <a:r>
              <a:rPr lang="en-US" altLang="en-US">
                <a:solidFill>
                  <a:srgbClr val="000000"/>
                </a:solidFill>
                <a:latin typeface="Verdana" charset="0"/>
              </a:rPr>
              <a:t>Pg  </a:t>
            </a:r>
            <a:fld id="{D8439460-0100-5D4F-AEDD-4B722394FD47}" type="slidenum">
              <a:rPr lang="en-US" altLang="en-US">
                <a:solidFill>
                  <a:srgbClr val="000000"/>
                </a:solidFill>
                <a:latin typeface="Verdana" charset="0"/>
              </a:rPr>
              <a:pPr/>
              <a:t>11</a:t>
            </a:fld>
            <a:r>
              <a:rPr lang="en-US" altLang="en-US">
                <a:solidFill>
                  <a:srgbClr val="000000"/>
                </a:solidFill>
                <a:latin typeface="Verdana" charset="0"/>
              </a:rPr>
              <a:t> | </a:t>
            </a:r>
          </a:p>
        </p:txBody>
      </p:sp>
      <p:sp>
        <p:nvSpPr>
          <p:cNvPr id="19459" name="Content Placeholder 3"/>
          <p:cNvSpPr>
            <a:spLocks noGrp="1" noChangeArrowheads="1"/>
          </p:cNvSpPr>
          <p:nvPr>
            <p:ph idx="11"/>
          </p:nvPr>
        </p:nvSpPr>
        <p:spPr>
          <a:xfrm>
            <a:off x="261938" y="549275"/>
            <a:ext cx="8929687" cy="647700"/>
          </a:xfrm>
        </p:spPr>
        <p:txBody>
          <a:bodyPr/>
          <a:lstStyle/>
          <a:p>
            <a:pPr indent="0" defTabSz="914400" eaLnBrk="1" hangingPunct="1">
              <a:lnSpc>
                <a:spcPct val="100000"/>
              </a:lnSpc>
              <a:spcBef>
                <a:spcPts val="1000"/>
              </a:spcBef>
              <a:spcAft>
                <a:spcPts val="1200"/>
              </a:spcAft>
              <a:buFont typeface="Arial" charset="0"/>
              <a:buNone/>
            </a:pPr>
            <a:r>
              <a:rPr lang="en-GB" altLang="en-US"/>
              <a:t>IEC Systems Committee on Electrotechnical aspects of smart cities</a:t>
            </a:r>
          </a:p>
        </p:txBody>
      </p:sp>
      <p:sp>
        <p:nvSpPr>
          <p:cNvPr id="9220" name="Content Placeholder 4">
            <a:extLst>
              <a:ext uri="{FF2B5EF4-FFF2-40B4-BE49-F238E27FC236}"/>
            </a:extLst>
          </p:cNvPr>
          <p:cNvSpPr>
            <a:spLocks noGrp="1"/>
          </p:cNvSpPr>
          <p:nvPr>
            <p:ph sz="half" idx="12"/>
          </p:nvPr>
        </p:nvSpPr>
        <p:spPr>
          <a:xfrm>
            <a:off x="549275" y="1557338"/>
            <a:ext cx="11017250" cy="4608512"/>
          </a:xfrm>
        </p:spPr>
        <p:txBody>
          <a:bodyPr/>
          <a:lstStyle/>
          <a:p>
            <a:pPr marL="0" indent="0">
              <a:buFont typeface="Times New Roman" panose="02020603050405020304" pitchFamily="18" charset="0"/>
              <a:buNone/>
              <a:defRPr/>
            </a:pPr>
            <a:r>
              <a:rPr lang="en-GB" sz="2400" dirty="0"/>
              <a:t>To foster the development of standards in the field of electrotechnology to help with the integration, interoperability and effectiveness of city systems.</a:t>
            </a:r>
          </a:p>
          <a:p>
            <a:pPr>
              <a:buFont typeface="Times New Roman" panose="02020603050405020304" pitchFamily="18" charset="0"/>
              <a:buNone/>
              <a:defRPr/>
            </a:pPr>
            <a:r>
              <a:rPr lang="en-GB" sz="2400" dirty="0"/>
              <a:t>This will be done:</a:t>
            </a:r>
          </a:p>
          <a:p>
            <a:pPr>
              <a:buFont typeface="Times New Roman" panose="02020603050405020304" pitchFamily="18" charset="0"/>
              <a:buNone/>
              <a:defRPr/>
            </a:pPr>
            <a:r>
              <a:rPr lang="en-GB" sz="2400" dirty="0"/>
              <a:t>- by promoting collaboration and systems thinking between IEC/TCs, the SyC and other SDOs in relation to city system standards;</a:t>
            </a:r>
          </a:p>
          <a:p>
            <a:pPr>
              <a:buFont typeface="Times New Roman" panose="02020603050405020304" pitchFamily="18" charset="0"/>
              <a:buNone/>
              <a:defRPr/>
            </a:pPr>
            <a:r>
              <a:rPr lang="en-GB" sz="2400" dirty="0"/>
              <a:t>- by undertaking systems analysis to understand the needs for standards and assess new work item proposals related to city systems;</a:t>
            </a:r>
          </a:p>
          <a:p>
            <a:pPr>
              <a:buFont typeface="Times New Roman" panose="02020603050405020304" pitchFamily="18" charset="0"/>
              <a:buNone/>
              <a:defRPr/>
            </a:pPr>
            <a:r>
              <a:rPr lang="en-GB" sz="2400" dirty="0"/>
              <a:t>- by developing systems standards where needed and by providing recommendations to existing </a:t>
            </a:r>
            <a:r>
              <a:rPr lang="en-GB" sz="2400" dirty="0" err="1"/>
              <a:t>SyCs</a:t>
            </a:r>
            <a:r>
              <a:rPr lang="en-GB" sz="2400" dirty="0"/>
              <a:t>, TCs/SCs and other SDOs</a:t>
            </a:r>
            <a:endParaRPr lang="en-US" altLang="en-US" sz="20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609600" y="273050"/>
            <a:ext cx="5413375" cy="1141413"/>
          </a:xfrm>
        </p:spPr>
        <p:txBody>
          <a:bodyPr/>
          <a:lstStyle/>
          <a:p>
            <a:r>
              <a:rPr lang="en-GB" altLang="en-US" sz="2800" b="1">
                <a:solidFill>
                  <a:srgbClr val="006DA7"/>
                </a:solidFill>
                <a:latin typeface="Verdana" charset="0"/>
              </a:rPr>
              <a:t>Where the SyC sits ….?</a:t>
            </a:r>
          </a:p>
        </p:txBody>
      </p:sp>
      <p:sp>
        <p:nvSpPr>
          <p:cNvPr id="4" name="Oval 3">
            <a:extLst>
              <a:ext uri="{FF2B5EF4-FFF2-40B4-BE49-F238E27FC236}"/>
            </a:extLst>
          </p:cNvPr>
          <p:cNvSpPr/>
          <p:nvPr/>
        </p:nvSpPr>
        <p:spPr>
          <a:xfrm>
            <a:off x="4891088" y="3016250"/>
            <a:ext cx="1828800" cy="1820863"/>
          </a:xfrm>
          <a:prstGeom prst="ellipse">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dirty="0">
                <a:solidFill>
                  <a:schemeClr val="bg1"/>
                </a:solidFill>
              </a:rPr>
              <a:t>IEC </a:t>
            </a:r>
            <a:r>
              <a:rPr lang="en-GB" dirty="0" err="1">
                <a:solidFill>
                  <a:schemeClr val="bg1"/>
                </a:solidFill>
              </a:rPr>
              <a:t>SyC</a:t>
            </a:r>
            <a:r>
              <a:rPr lang="en-GB" dirty="0">
                <a:solidFill>
                  <a:schemeClr val="bg1"/>
                </a:solidFill>
              </a:rPr>
              <a:t> smart cities</a:t>
            </a:r>
          </a:p>
        </p:txBody>
      </p:sp>
      <p:sp>
        <p:nvSpPr>
          <p:cNvPr id="5" name="Oval 4">
            <a:extLst>
              <a:ext uri="{FF2B5EF4-FFF2-40B4-BE49-F238E27FC236}"/>
            </a:extLst>
          </p:cNvPr>
          <p:cNvSpPr/>
          <p:nvPr/>
        </p:nvSpPr>
        <p:spPr>
          <a:xfrm>
            <a:off x="2481263" y="2125663"/>
            <a:ext cx="1674812" cy="1601787"/>
          </a:xfrm>
          <a:prstGeom prst="ellipse">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Smart Cities</a:t>
            </a:r>
          </a:p>
        </p:txBody>
      </p:sp>
      <p:sp>
        <p:nvSpPr>
          <p:cNvPr id="7" name="Oval 6">
            <a:extLst>
              <a:ext uri="{FF2B5EF4-FFF2-40B4-BE49-F238E27FC236}"/>
            </a:extLst>
          </p:cNvPr>
          <p:cNvSpPr/>
          <p:nvPr/>
        </p:nvSpPr>
        <p:spPr>
          <a:xfrm>
            <a:off x="7424738" y="2057400"/>
            <a:ext cx="1674812" cy="1601788"/>
          </a:xfrm>
          <a:prstGeom prst="ellipse">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IEC TCs and SCs</a:t>
            </a:r>
          </a:p>
        </p:txBody>
      </p:sp>
      <p:sp>
        <p:nvSpPr>
          <p:cNvPr id="8" name="Oval 7">
            <a:extLst>
              <a:ext uri="{FF2B5EF4-FFF2-40B4-BE49-F238E27FC236}"/>
            </a:extLst>
          </p:cNvPr>
          <p:cNvSpPr/>
          <p:nvPr/>
        </p:nvSpPr>
        <p:spPr>
          <a:xfrm>
            <a:off x="6665913" y="5099050"/>
            <a:ext cx="1674812" cy="1601788"/>
          </a:xfrm>
          <a:prstGeom prst="ellipse">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Other SDOs</a:t>
            </a:r>
          </a:p>
        </p:txBody>
      </p:sp>
      <p:sp>
        <p:nvSpPr>
          <p:cNvPr id="9" name="Arrow: Left-Right 8">
            <a:extLst>
              <a:ext uri="{FF2B5EF4-FFF2-40B4-BE49-F238E27FC236}"/>
            </a:extLst>
          </p:cNvPr>
          <p:cNvSpPr/>
          <p:nvPr/>
        </p:nvSpPr>
        <p:spPr>
          <a:xfrm rot="1075412">
            <a:off x="4156075" y="3130550"/>
            <a:ext cx="708025" cy="277813"/>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Arrow: Left-Right 10">
            <a:extLst>
              <a:ext uri="{FF2B5EF4-FFF2-40B4-BE49-F238E27FC236}"/>
            </a:extLst>
          </p:cNvPr>
          <p:cNvSpPr/>
          <p:nvPr/>
        </p:nvSpPr>
        <p:spPr>
          <a:xfrm rot="2788026">
            <a:off x="6346825" y="4849813"/>
            <a:ext cx="708025" cy="279400"/>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Arrow: Left-Right 12">
            <a:extLst>
              <a:ext uri="{FF2B5EF4-FFF2-40B4-BE49-F238E27FC236}"/>
            </a:extLst>
          </p:cNvPr>
          <p:cNvSpPr/>
          <p:nvPr/>
        </p:nvSpPr>
        <p:spPr>
          <a:xfrm rot="20434978">
            <a:off x="6691313" y="3138488"/>
            <a:ext cx="708025" cy="277812"/>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Oval 13">
            <a:extLst>
              <a:ext uri="{FF2B5EF4-FFF2-40B4-BE49-F238E27FC236}"/>
            </a:extLst>
          </p:cNvPr>
          <p:cNvSpPr/>
          <p:nvPr/>
        </p:nvSpPr>
        <p:spPr>
          <a:xfrm>
            <a:off x="2709863" y="4879975"/>
            <a:ext cx="1674812" cy="1601788"/>
          </a:xfrm>
          <a:prstGeom prst="ellipse">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Industry</a:t>
            </a:r>
          </a:p>
        </p:txBody>
      </p:sp>
      <p:sp>
        <p:nvSpPr>
          <p:cNvPr id="15" name="Arrow: Left-Right 14">
            <a:extLst>
              <a:ext uri="{FF2B5EF4-FFF2-40B4-BE49-F238E27FC236}"/>
            </a:extLst>
          </p:cNvPr>
          <p:cNvSpPr/>
          <p:nvPr/>
        </p:nvSpPr>
        <p:spPr>
          <a:xfrm rot="19990541">
            <a:off x="4241800" y="4667250"/>
            <a:ext cx="708025" cy="277813"/>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Slide Number Placeholder 3"/>
          <p:cNvSpPr>
            <a:spLocks noGrp="1"/>
          </p:cNvSpPr>
          <p:nvPr>
            <p:ph type="sldNum" sz="quarter" idx="12"/>
          </p:nvPr>
        </p:nvSpPr>
        <p:spPr bwMode="auto">
          <a:xfrm>
            <a:off x="365125" y="6315075"/>
            <a:ext cx="2527300" cy="35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err="1">
                <a:solidFill>
                  <a:schemeClr val="tx1"/>
                </a:solidFill>
                <a:latin typeface="Verdana" charset="0"/>
                <a:ea typeface="Verdana" charset="0"/>
                <a:cs typeface="Verdana" charset="0"/>
              </a:rPr>
              <a:t>Pg</a:t>
            </a:r>
            <a:r>
              <a:rPr lang="en-US" altLang="en-US" sz="1400" dirty="0">
                <a:solidFill>
                  <a:schemeClr val="tx1"/>
                </a:solidFill>
                <a:latin typeface="Verdana" charset="0"/>
                <a:ea typeface="Verdana" charset="0"/>
                <a:cs typeface="Verdana" charset="0"/>
              </a:rPr>
              <a:t>  </a:t>
            </a:r>
            <a:r>
              <a:rPr lang="en-US" altLang="en-US" sz="1400" dirty="0" smtClean="0">
                <a:solidFill>
                  <a:schemeClr val="tx1"/>
                </a:solidFill>
                <a:latin typeface="Verdana" charset="0"/>
                <a:ea typeface="Verdana" charset="0"/>
                <a:cs typeface="Verdana" charset="0"/>
              </a:rPr>
              <a:t>1</a:t>
            </a:r>
            <a:fld id="{9C70CDE6-B4A6-1445-BA7A-363CB46B6F8C}" type="slidenum">
              <a:rPr lang="en-US" altLang="en-US" sz="1400" smtClean="0">
                <a:solidFill>
                  <a:schemeClr val="tx1"/>
                </a:solidFill>
                <a:latin typeface="Verdana" charset="0"/>
                <a:ea typeface="Verdana" charset="0"/>
                <a:cs typeface="Verdana" charset="0"/>
              </a:rPr>
              <a:pPr/>
              <a:t>2</a:t>
            </a:fld>
            <a:r>
              <a:rPr lang="en-US" altLang="en-US" sz="1400" dirty="0" smtClean="0">
                <a:solidFill>
                  <a:schemeClr val="tx1"/>
                </a:solidFill>
                <a:latin typeface="Verdana" charset="0"/>
                <a:ea typeface="Verdana" charset="0"/>
                <a:cs typeface="Verdana" charset="0"/>
              </a:rPr>
              <a:t> </a:t>
            </a:r>
            <a:r>
              <a:rPr lang="en-US" altLang="en-US" sz="1400" dirty="0">
                <a:solidFill>
                  <a:schemeClr val="tx1"/>
                </a:solidFill>
                <a:latin typeface="Verdana" charset="0"/>
                <a:ea typeface="Verdana" charset="0"/>
                <a:cs typeface="Verdana"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extLst>
          </p:cNvPr>
          <p:cNvSpPr>
            <a:spLocks noGrp="1" noChangeArrowheads="1"/>
          </p:cNvSpPr>
          <p:nvPr>
            <p:ph type="title"/>
          </p:nvPr>
        </p:nvSpPr>
        <p:spPr>
          <a:xfrm>
            <a:off x="549275" y="179388"/>
            <a:ext cx="10966450" cy="1141412"/>
          </a:xfrm>
        </p:spPr>
        <p:txBody>
          <a:bodyPr/>
          <a:lstStyle/>
          <a:p>
            <a:pPr marL="342900">
              <a:lnSpc>
                <a:spcPct val="94000"/>
              </a:lnSpc>
              <a:spcAft>
                <a:spcPts val="1425"/>
              </a:spcAft>
              <a:buFont typeface="Times New Roman" panose="02020603050405020304" pitchFamily="18" charset="0"/>
              <a:buNone/>
              <a:defRPr/>
            </a:pPr>
            <a:r>
              <a:rPr lang="en-GB" altLang="en-US" sz="2800" b="1" dirty="0">
                <a:solidFill>
                  <a:srgbClr val="006DA7"/>
                </a:solidFill>
                <a:latin typeface="Verdana" panose="020B0604030504040204" pitchFamily="34" charset="0"/>
                <a:ea typeface="Microsoft YaHei" panose="020B0503020204020204" pitchFamily="34" charset="-122"/>
                <a:cs typeface="+mn-cs"/>
              </a:rPr>
              <a:t>How the SyC works</a:t>
            </a:r>
          </a:p>
        </p:txBody>
      </p:sp>
      <p:sp>
        <p:nvSpPr>
          <p:cNvPr id="5" name="Oval 4">
            <a:extLst>
              <a:ext uri="{FF2B5EF4-FFF2-40B4-BE49-F238E27FC236}"/>
            </a:extLst>
          </p:cNvPr>
          <p:cNvSpPr/>
          <p:nvPr/>
        </p:nvSpPr>
        <p:spPr>
          <a:xfrm>
            <a:off x="1995488" y="3402013"/>
            <a:ext cx="1773237" cy="1711325"/>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t>Market Relations WG 2</a:t>
            </a:r>
          </a:p>
        </p:txBody>
      </p:sp>
      <p:sp>
        <p:nvSpPr>
          <p:cNvPr id="6" name="Oval 5">
            <a:extLst>
              <a:ext uri="{FF2B5EF4-FFF2-40B4-BE49-F238E27FC236}"/>
            </a:extLst>
          </p:cNvPr>
          <p:cNvSpPr/>
          <p:nvPr/>
        </p:nvSpPr>
        <p:spPr>
          <a:xfrm>
            <a:off x="3721100" y="5214938"/>
            <a:ext cx="1868488" cy="1576387"/>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sz="1400" dirty="0"/>
              <a:t>Terminology</a:t>
            </a:r>
            <a:r>
              <a:rPr lang="en-GB" dirty="0"/>
              <a:t> WG 1</a:t>
            </a:r>
          </a:p>
        </p:txBody>
      </p:sp>
      <p:sp>
        <p:nvSpPr>
          <p:cNvPr id="7" name="Oval 6">
            <a:extLst>
              <a:ext uri="{FF2B5EF4-FFF2-40B4-BE49-F238E27FC236}"/>
            </a:extLst>
          </p:cNvPr>
          <p:cNvSpPr/>
          <p:nvPr/>
        </p:nvSpPr>
        <p:spPr>
          <a:xfrm>
            <a:off x="3948113" y="1728788"/>
            <a:ext cx="1789112" cy="1706562"/>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sz="1400" dirty="0"/>
              <a:t>Reference architecture </a:t>
            </a:r>
            <a:r>
              <a:rPr lang="en-GB" dirty="0"/>
              <a:t>WG 3</a:t>
            </a:r>
          </a:p>
        </p:txBody>
      </p:sp>
      <p:sp>
        <p:nvSpPr>
          <p:cNvPr id="8" name="Oval 7">
            <a:extLst>
              <a:ext uri="{FF2B5EF4-FFF2-40B4-BE49-F238E27FC236}"/>
            </a:extLst>
          </p:cNvPr>
          <p:cNvSpPr/>
          <p:nvPr/>
        </p:nvSpPr>
        <p:spPr>
          <a:xfrm>
            <a:off x="7934325" y="3011488"/>
            <a:ext cx="1962150" cy="1711325"/>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t>CAG </a:t>
            </a:r>
            <a:r>
              <a:rPr lang="en-GB" sz="1400" dirty="0"/>
              <a:t>coordination</a:t>
            </a:r>
            <a:endParaRPr lang="en-GB" dirty="0"/>
          </a:p>
        </p:txBody>
      </p:sp>
      <p:sp>
        <p:nvSpPr>
          <p:cNvPr id="9" name="Oval 8">
            <a:extLst>
              <a:ext uri="{FF2B5EF4-FFF2-40B4-BE49-F238E27FC236}"/>
            </a:extLst>
          </p:cNvPr>
          <p:cNvSpPr/>
          <p:nvPr/>
        </p:nvSpPr>
        <p:spPr>
          <a:xfrm>
            <a:off x="5257800" y="3257550"/>
            <a:ext cx="1828800" cy="1711325"/>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t>CAG strategy</a:t>
            </a:r>
          </a:p>
        </p:txBody>
      </p:sp>
      <p:sp>
        <p:nvSpPr>
          <p:cNvPr id="10" name="Oval 9">
            <a:extLst>
              <a:ext uri="{FF2B5EF4-FFF2-40B4-BE49-F238E27FC236}"/>
            </a:extLst>
          </p:cNvPr>
          <p:cNvSpPr/>
          <p:nvPr/>
        </p:nvSpPr>
        <p:spPr>
          <a:xfrm>
            <a:off x="2278063" y="1152525"/>
            <a:ext cx="1639887" cy="1443038"/>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Industry</a:t>
            </a:r>
          </a:p>
        </p:txBody>
      </p:sp>
      <p:sp>
        <p:nvSpPr>
          <p:cNvPr id="11" name="Oval 10">
            <a:extLst>
              <a:ext uri="{FF2B5EF4-FFF2-40B4-BE49-F238E27FC236}"/>
            </a:extLst>
          </p:cNvPr>
          <p:cNvSpPr/>
          <p:nvPr/>
        </p:nvSpPr>
        <p:spPr>
          <a:xfrm>
            <a:off x="247650" y="5087938"/>
            <a:ext cx="1558925" cy="1616075"/>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SDOs</a:t>
            </a:r>
          </a:p>
        </p:txBody>
      </p:sp>
      <p:sp>
        <p:nvSpPr>
          <p:cNvPr id="12" name="Oval 11">
            <a:extLst>
              <a:ext uri="{FF2B5EF4-FFF2-40B4-BE49-F238E27FC236}"/>
            </a:extLst>
          </p:cNvPr>
          <p:cNvSpPr/>
          <p:nvPr/>
        </p:nvSpPr>
        <p:spPr>
          <a:xfrm>
            <a:off x="133350" y="1852613"/>
            <a:ext cx="1512888" cy="1490662"/>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Cities</a:t>
            </a:r>
          </a:p>
        </p:txBody>
      </p:sp>
      <p:sp>
        <p:nvSpPr>
          <p:cNvPr id="13" name="Arrow: Right 12">
            <a:extLst>
              <a:ext uri="{FF2B5EF4-FFF2-40B4-BE49-F238E27FC236}"/>
            </a:extLst>
          </p:cNvPr>
          <p:cNvSpPr/>
          <p:nvPr/>
        </p:nvSpPr>
        <p:spPr>
          <a:xfrm rot="19412442">
            <a:off x="9636125" y="2894013"/>
            <a:ext cx="87630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Arrow: Right 13">
            <a:extLst>
              <a:ext uri="{FF2B5EF4-FFF2-40B4-BE49-F238E27FC236}"/>
            </a:extLst>
          </p:cNvPr>
          <p:cNvSpPr/>
          <p:nvPr/>
        </p:nvSpPr>
        <p:spPr>
          <a:xfrm rot="5632628">
            <a:off x="2638425" y="2787650"/>
            <a:ext cx="776288" cy="44608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Arrow: Right 14">
            <a:extLst>
              <a:ext uri="{FF2B5EF4-FFF2-40B4-BE49-F238E27FC236}"/>
            </a:extLst>
          </p:cNvPr>
          <p:cNvSpPr/>
          <p:nvPr/>
        </p:nvSpPr>
        <p:spPr>
          <a:xfrm rot="19127760">
            <a:off x="1533525" y="4935538"/>
            <a:ext cx="87630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Arrow: Right 17">
            <a:extLst>
              <a:ext uri="{FF2B5EF4-FFF2-40B4-BE49-F238E27FC236}"/>
            </a:extLst>
          </p:cNvPr>
          <p:cNvSpPr/>
          <p:nvPr/>
        </p:nvSpPr>
        <p:spPr>
          <a:xfrm rot="21333882">
            <a:off x="3792538" y="4030663"/>
            <a:ext cx="146685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Arrow: Right 18">
            <a:extLst>
              <a:ext uri="{FF2B5EF4-FFF2-40B4-BE49-F238E27FC236}"/>
            </a:extLst>
          </p:cNvPr>
          <p:cNvSpPr/>
          <p:nvPr/>
        </p:nvSpPr>
        <p:spPr>
          <a:xfrm rot="21400683">
            <a:off x="7078663" y="3819525"/>
            <a:ext cx="876300" cy="44608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Arrow: Up-Down 20">
            <a:extLst>
              <a:ext uri="{FF2B5EF4-FFF2-40B4-BE49-F238E27FC236}"/>
            </a:extLst>
          </p:cNvPr>
          <p:cNvSpPr/>
          <p:nvPr/>
        </p:nvSpPr>
        <p:spPr>
          <a:xfrm rot="2946062">
            <a:off x="3763169" y="3112294"/>
            <a:ext cx="347662" cy="800100"/>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Arrow: Up-Down 21">
            <a:extLst>
              <a:ext uri="{FF2B5EF4-FFF2-40B4-BE49-F238E27FC236}"/>
            </a:extLst>
          </p:cNvPr>
          <p:cNvSpPr/>
          <p:nvPr/>
        </p:nvSpPr>
        <p:spPr>
          <a:xfrm rot="18922417">
            <a:off x="3624263" y="4716463"/>
            <a:ext cx="307975" cy="801687"/>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Oval 23">
            <a:extLst>
              <a:ext uri="{FF2B5EF4-FFF2-40B4-BE49-F238E27FC236}"/>
            </a:extLst>
          </p:cNvPr>
          <p:cNvSpPr/>
          <p:nvPr/>
        </p:nvSpPr>
        <p:spPr>
          <a:xfrm>
            <a:off x="10385425" y="4408488"/>
            <a:ext cx="1558925" cy="1614487"/>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SDOs</a:t>
            </a:r>
          </a:p>
        </p:txBody>
      </p:sp>
      <p:sp>
        <p:nvSpPr>
          <p:cNvPr id="25" name="Oval 24">
            <a:extLst>
              <a:ext uri="{FF2B5EF4-FFF2-40B4-BE49-F238E27FC236}"/>
            </a:extLst>
          </p:cNvPr>
          <p:cNvSpPr/>
          <p:nvPr/>
        </p:nvSpPr>
        <p:spPr>
          <a:xfrm>
            <a:off x="10385425" y="1739900"/>
            <a:ext cx="1557338" cy="1616075"/>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IEC TCs and SCs</a:t>
            </a:r>
          </a:p>
        </p:txBody>
      </p:sp>
      <p:sp>
        <p:nvSpPr>
          <p:cNvPr id="23" name="Arrow: Right 22">
            <a:extLst>
              <a:ext uri="{FF2B5EF4-FFF2-40B4-BE49-F238E27FC236}"/>
            </a:extLst>
          </p:cNvPr>
          <p:cNvSpPr/>
          <p:nvPr/>
        </p:nvSpPr>
        <p:spPr>
          <a:xfrm rot="2437728">
            <a:off x="1349375" y="3198813"/>
            <a:ext cx="98425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Arrow: Right 25">
            <a:extLst>
              <a:ext uri="{FF2B5EF4-FFF2-40B4-BE49-F238E27FC236}"/>
            </a:extLst>
          </p:cNvPr>
          <p:cNvSpPr/>
          <p:nvPr/>
        </p:nvSpPr>
        <p:spPr>
          <a:xfrm rot="2130190">
            <a:off x="9626600" y="4429125"/>
            <a:ext cx="876300" cy="44608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588963" y="1268413"/>
          <a:ext cx="10987087" cy="4532316"/>
        </p:xfrm>
        <a:graphic>
          <a:graphicData uri="http://schemas.openxmlformats.org/drawingml/2006/table">
            <a:tbl>
              <a:tblPr/>
              <a:tblGrid>
                <a:gridCol w="2736850"/>
                <a:gridCol w="2232025"/>
                <a:gridCol w="2160587"/>
                <a:gridCol w="1943100"/>
                <a:gridCol w="1914525"/>
              </a:tblGrid>
              <a:tr h="427038">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1" i="0" u="none" strike="noStrike" cap="none" normalizeH="0" baseline="0">
                        <a:ln>
                          <a:noFill/>
                        </a:ln>
                        <a:solidFill>
                          <a:srgbClr val="FFFFFF"/>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1" i="0" u="none" strike="noStrike" cap="none" normalizeH="0" baseline="0">
                          <a:ln>
                            <a:noFill/>
                          </a:ln>
                          <a:solidFill>
                            <a:srgbClr val="FFFFFF"/>
                          </a:solidFill>
                          <a:effectLst/>
                          <a:latin typeface="Verdana" charset="0"/>
                          <a:ea typeface="Microsoft YaHei" charset="-122"/>
                        </a:rPr>
                        <a:t>Highly relevant</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1" i="0" u="none" strike="noStrike" cap="none" normalizeH="0" baseline="0">
                          <a:ln>
                            <a:noFill/>
                          </a:ln>
                          <a:solidFill>
                            <a:srgbClr val="FFFFFF"/>
                          </a:solidFill>
                          <a:effectLst/>
                          <a:latin typeface="Verdana" charset="0"/>
                          <a:ea typeface="Microsoft YaHei" charset="-122"/>
                        </a:rPr>
                        <a:t>Relevant</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1" i="0" u="none" strike="noStrike" cap="none" normalizeH="0" baseline="0">
                          <a:ln>
                            <a:noFill/>
                          </a:ln>
                          <a:solidFill>
                            <a:srgbClr val="FFFFFF"/>
                          </a:solidFill>
                          <a:effectLst/>
                          <a:latin typeface="Verdana" charset="0"/>
                          <a:ea typeface="Microsoft YaHei" charset="-122"/>
                        </a:rPr>
                        <a:t>Irrelevant</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1" i="0" u="none" strike="noStrike" cap="none" normalizeH="0" baseline="0">
                          <a:ln>
                            <a:noFill/>
                          </a:ln>
                          <a:solidFill>
                            <a:srgbClr val="FFFFFF"/>
                          </a:solidFill>
                          <a:effectLst/>
                          <a:latin typeface="Verdana" charset="0"/>
                          <a:ea typeface="Microsoft YaHei" charset="-122"/>
                        </a:rPr>
                        <a:t>Unknown</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27038">
                <a:tc gridSpan="5">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7000"/>
                        </a:lnSpc>
                        <a:spcBef>
                          <a:spcPct val="0"/>
                        </a:spcBef>
                        <a:spcAft>
                          <a:spcPts val="600"/>
                        </a:spcAft>
                        <a:buClrTx/>
                        <a:buSzTx/>
                        <a:buFontTx/>
                        <a:buNone/>
                        <a:tabLst/>
                      </a:pPr>
                      <a:r>
                        <a:rPr kumimoji="0" lang="en-GB" altLang="x-none" sz="1800" b="1" i="0" u="none" strike="noStrike" cap="none" normalizeH="0" baseline="0">
                          <a:ln>
                            <a:noFill/>
                          </a:ln>
                          <a:solidFill>
                            <a:srgbClr val="000000"/>
                          </a:solidFill>
                          <a:effectLst/>
                          <a:latin typeface="Verdana" charset="0"/>
                          <a:ea typeface="Microsoft YaHei" charset="-122"/>
                        </a:rPr>
                        <a:t>IMPORTANCE</a:t>
                      </a:r>
                    </a:p>
                  </a:txBody>
                  <a:tcPr marL="68582" marR="68582" marT="952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7038">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7000"/>
                        </a:lnSpc>
                        <a:spcBef>
                          <a:spcPct val="0"/>
                        </a:spcBef>
                        <a:spcAft>
                          <a:spcPts val="600"/>
                        </a:spcAft>
                        <a:buClrTx/>
                        <a:buSzTx/>
                        <a:buFontTx/>
                        <a:buNone/>
                        <a:tabLst/>
                      </a:pPr>
                      <a:r>
                        <a:rPr kumimoji="0" lang="en-GB" altLang="x-none" sz="1800" b="0" i="0" u="none" strike="noStrike" cap="none" normalizeH="0" baseline="0">
                          <a:ln>
                            <a:noFill/>
                          </a:ln>
                          <a:solidFill>
                            <a:srgbClr val="000000"/>
                          </a:solidFill>
                          <a:effectLst/>
                          <a:latin typeface="Verdana" charset="0"/>
                          <a:ea typeface="Microsoft YaHei" charset="-122"/>
                        </a:rPr>
                        <a:t>Value for citizens</a:t>
                      </a:r>
                    </a:p>
                  </a:txBody>
                  <a:tcPr marL="68582" marR="68582" marT="952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r>
              <a:tr h="657225">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7000"/>
                        </a:lnSpc>
                        <a:spcBef>
                          <a:spcPct val="0"/>
                        </a:spcBef>
                        <a:spcAft>
                          <a:spcPts val="600"/>
                        </a:spcAft>
                        <a:buClrTx/>
                        <a:buSzTx/>
                        <a:buFontTx/>
                        <a:buNone/>
                        <a:tabLst/>
                      </a:pPr>
                      <a:r>
                        <a:rPr kumimoji="0" lang="en-GB" altLang="x-none" sz="1800" b="0" i="0" u="none" strike="noStrike" cap="none" normalizeH="0" baseline="0">
                          <a:ln>
                            <a:noFill/>
                          </a:ln>
                          <a:solidFill>
                            <a:srgbClr val="000000"/>
                          </a:solidFill>
                          <a:effectLst/>
                          <a:latin typeface="Verdana" charset="0"/>
                          <a:ea typeface="Microsoft YaHei" charset="-122"/>
                        </a:rPr>
                        <a:t>Value for enterprise and business</a:t>
                      </a:r>
                    </a:p>
                  </a:txBody>
                  <a:tcPr marL="68582" marR="68582" marT="952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r>
              <a:tr h="649288">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7000"/>
                        </a:lnSpc>
                        <a:spcBef>
                          <a:spcPct val="0"/>
                        </a:spcBef>
                        <a:spcAft>
                          <a:spcPts val="600"/>
                        </a:spcAft>
                        <a:buClrTx/>
                        <a:buSzTx/>
                        <a:buFontTx/>
                        <a:buNone/>
                        <a:tabLst/>
                      </a:pPr>
                      <a:r>
                        <a:rPr kumimoji="0" lang="en-GB" altLang="x-none" sz="1800" b="0" i="0" u="none" strike="noStrike" cap="none" normalizeH="0" baseline="0">
                          <a:ln>
                            <a:noFill/>
                          </a:ln>
                          <a:solidFill>
                            <a:srgbClr val="000000"/>
                          </a:solidFill>
                          <a:effectLst/>
                          <a:latin typeface="Verdana" charset="0"/>
                          <a:ea typeface="Microsoft YaHei" charset="-122"/>
                        </a:rPr>
                        <a:t>Value for city administration </a:t>
                      </a:r>
                    </a:p>
                  </a:txBody>
                  <a:tcPr marL="68582" marR="68582" marT="952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r>
              <a:tr h="657225">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7000"/>
                        </a:lnSpc>
                        <a:spcBef>
                          <a:spcPct val="0"/>
                        </a:spcBef>
                        <a:spcAft>
                          <a:spcPts val="600"/>
                        </a:spcAft>
                        <a:buClrTx/>
                        <a:buSzTx/>
                        <a:buFontTx/>
                        <a:buNone/>
                        <a:tabLst/>
                      </a:pPr>
                      <a:r>
                        <a:rPr kumimoji="0" lang="en-GB" altLang="x-none" sz="1800" b="0" i="0" u="none" strike="noStrike" cap="none" normalizeH="0" baseline="0">
                          <a:ln>
                            <a:noFill/>
                          </a:ln>
                          <a:solidFill>
                            <a:srgbClr val="000000"/>
                          </a:solidFill>
                          <a:effectLst/>
                          <a:latin typeface="Verdana" charset="0"/>
                          <a:ea typeface="Microsoft YaHei" charset="-122"/>
                        </a:rPr>
                        <a:t>Value for smart city solutions providers</a:t>
                      </a:r>
                    </a:p>
                  </a:txBody>
                  <a:tcPr marL="68582" marR="68582" marT="952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r>
              <a:tr h="427038">
                <a:tc gridSpan="5">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GB" altLang="x-none" sz="1800" b="1" i="0" u="none" strike="noStrike" cap="none" normalizeH="0" baseline="0">
                          <a:ln>
                            <a:noFill/>
                          </a:ln>
                          <a:solidFill>
                            <a:srgbClr val="000000"/>
                          </a:solidFill>
                          <a:effectLst/>
                          <a:latin typeface="Verdana" charset="0"/>
                          <a:ea typeface="Microsoft YaHei" charset="-122"/>
                        </a:rPr>
                        <a:t>WHO SHOULD LEAD</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7038">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GB" altLang="x-none" sz="1800" b="0" i="0" u="none" strike="noStrike" cap="none" normalizeH="0" baseline="0">
                          <a:ln>
                            <a:noFill/>
                          </a:ln>
                          <a:solidFill>
                            <a:srgbClr val="000000"/>
                          </a:solidFill>
                          <a:effectLst/>
                          <a:latin typeface="Verdana" charset="0"/>
                          <a:ea typeface="Microsoft YaHei" charset="-122"/>
                        </a:rPr>
                        <a:t>Electrotechnical</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CDEC"/>
                    </a:solidFill>
                  </a:tcPr>
                </a:tc>
              </a:tr>
              <a:tr h="433388">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800" b="0" i="0" u="none" strike="noStrike" cap="none" normalizeH="0" baseline="0">
                          <a:ln>
                            <a:noFill/>
                          </a:ln>
                          <a:solidFill>
                            <a:srgbClr val="000000"/>
                          </a:solidFill>
                          <a:effectLst/>
                          <a:latin typeface="Verdana" charset="0"/>
                          <a:ea typeface="Microsoft YaHei" charset="-122"/>
                        </a:rPr>
                        <a:t>Systems approach</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c>
                  <a:txBody>
                    <a:bodyPr/>
                    <a:lstStyle>
                      <a:lvl1pPr>
                        <a:lnSpc>
                          <a:spcPct val="94000"/>
                        </a:lnSpc>
                        <a:spcAft>
                          <a:spcPts val="1425"/>
                        </a:spcAft>
                        <a:buClr>
                          <a:srgbClr val="000000"/>
                        </a:buClr>
                        <a:buSzPct val="100000"/>
                        <a:buFont typeface="Times New Roman" charset="0"/>
                        <a:defRPr sz="2400">
                          <a:solidFill>
                            <a:srgbClr val="000000"/>
                          </a:solidFill>
                          <a:latin typeface="Verdana" charset="0"/>
                          <a:ea typeface="Verdana" charset="0"/>
                          <a:cs typeface="Verdana" charset="0"/>
                        </a:defRPr>
                      </a:lvl1pPr>
                      <a:lvl2pPr marL="457200">
                        <a:lnSpc>
                          <a:spcPct val="94000"/>
                        </a:lnSpc>
                        <a:spcAft>
                          <a:spcPts val="1138"/>
                        </a:spcAft>
                        <a:buClr>
                          <a:srgbClr val="000000"/>
                        </a:buClr>
                        <a:buSzPct val="100000"/>
                        <a:buFont typeface="Times New Roman" charset="0"/>
                        <a:defRPr sz="1600">
                          <a:solidFill>
                            <a:srgbClr val="000000"/>
                          </a:solidFill>
                          <a:latin typeface="Verdana" charset="0"/>
                          <a:ea typeface="Verdana" charset="0"/>
                          <a:cs typeface="Verdana" charset="0"/>
                        </a:defRPr>
                      </a:lvl2pPr>
                      <a:lvl3pPr marL="914400">
                        <a:lnSpc>
                          <a:spcPct val="94000"/>
                        </a:lnSpc>
                        <a:spcAft>
                          <a:spcPts val="850"/>
                        </a:spcAft>
                        <a:buClr>
                          <a:srgbClr val="000000"/>
                        </a:buClr>
                        <a:buSzPct val="100000"/>
                        <a:buFont typeface="Times New Roman" charset="0"/>
                        <a:defRPr sz="1600">
                          <a:solidFill>
                            <a:srgbClr val="000000"/>
                          </a:solidFill>
                          <a:latin typeface="Verdana" charset="0"/>
                          <a:ea typeface="Verdana" charset="0"/>
                          <a:cs typeface="Verdana" charset="0"/>
                        </a:defRPr>
                      </a:lvl3pPr>
                      <a:lvl4pPr marL="1371600">
                        <a:lnSpc>
                          <a:spcPct val="94000"/>
                        </a:lnSpc>
                        <a:spcAft>
                          <a:spcPts val="575"/>
                        </a:spcAft>
                        <a:buClr>
                          <a:srgbClr val="000000"/>
                        </a:buClr>
                        <a:buSzPct val="100000"/>
                        <a:buFont typeface="Times New Roman" charset="0"/>
                        <a:defRPr>
                          <a:solidFill>
                            <a:srgbClr val="000000"/>
                          </a:solidFill>
                          <a:latin typeface="Verdana" charset="0"/>
                          <a:ea typeface="Verdana" charset="0"/>
                          <a:cs typeface="Verdana" charset="0"/>
                        </a:defRPr>
                      </a:lvl4pPr>
                      <a:lvl5pPr marL="1828800">
                        <a:lnSpc>
                          <a:spcPct val="94000"/>
                        </a:lnSpc>
                        <a:spcAft>
                          <a:spcPts val="288"/>
                        </a:spcAft>
                        <a:buClr>
                          <a:srgbClr val="000000"/>
                        </a:buClr>
                        <a:buSzPct val="100000"/>
                        <a:buFont typeface="Times New Roman" charset="0"/>
                        <a:defRPr>
                          <a:solidFill>
                            <a:srgbClr val="000000"/>
                          </a:solidFill>
                          <a:latin typeface="Verdana" charset="0"/>
                          <a:ea typeface="Verdana" charset="0"/>
                          <a:cs typeface="Verdana" charset="0"/>
                        </a:defRPr>
                      </a:lvl5pPr>
                      <a:lvl6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6pPr>
                      <a:lvl7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7pPr>
                      <a:lvl8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8pPr>
                      <a:lvl9pPr indent="-228600" eaLnBrk="0" fontAlgn="base" hangingPunct="0">
                        <a:lnSpc>
                          <a:spcPct val="94000"/>
                        </a:lnSpc>
                        <a:spcBef>
                          <a:spcPct val="0"/>
                        </a:spcBef>
                        <a:spcAft>
                          <a:spcPts val="288"/>
                        </a:spcAft>
                        <a:buClr>
                          <a:srgbClr val="000000"/>
                        </a:buClr>
                        <a:buSzPct val="100000"/>
                        <a:buFont typeface="Times New Roman" charset="0"/>
                        <a:defRPr>
                          <a:solidFill>
                            <a:srgbClr val="000000"/>
                          </a:solidFill>
                          <a:latin typeface="Verdana" charset="0"/>
                          <a:ea typeface="Verdana" charset="0"/>
                          <a:cs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rgbClr val="000000"/>
                        </a:solidFill>
                        <a:effectLst/>
                        <a:latin typeface="Verdana" charset="0"/>
                        <a:ea typeface="Microsoft YaHei" charset="-122"/>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6"/>
                    </a:solidFill>
                  </a:tcPr>
                </a:tc>
              </a:tr>
            </a:tbl>
          </a:graphicData>
        </a:graphic>
      </p:graphicFrame>
      <p:sp>
        <p:nvSpPr>
          <p:cNvPr id="22592" name="Content Placeholder 2"/>
          <p:cNvSpPr>
            <a:spLocks noGrp="1" noChangeArrowheads="1"/>
          </p:cNvSpPr>
          <p:nvPr>
            <p:ph idx="11"/>
          </p:nvPr>
        </p:nvSpPr>
        <p:spPr>
          <a:xfrm>
            <a:off x="2422525" y="620713"/>
            <a:ext cx="9153525" cy="647700"/>
          </a:xfrm>
        </p:spPr>
        <p:txBody>
          <a:bodyPr/>
          <a:lstStyle/>
          <a:p>
            <a:r>
              <a:rPr lang="en-GB" altLang="en-US"/>
              <a:t>Prioritisation and coordination</a:t>
            </a:r>
          </a:p>
        </p:txBody>
      </p:sp>
      <p:sp>
        <p:nvSpPr>
          <p:cNvPr id="22593" name="Slide Number Placeholder 4"/>
          <p:cNvSpPr>
            <a:spLocks noGrp="1"/>
          </p:cNvSpPr>
          <p:nvPr>
            <p:ph type="sldNum" sz="quarter" idx="13"/>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9pPr>
          </a:lstStyle>
          <a:p>
            <a:r>
              <a:rPr lang="en-US" altLang="en-US">
                <a:solidFill>
                  <a:srgbClr val="000000"/>
                </a:solidFill>
                <a:latin typeface="Verdana" charset="0"/>
              </a:rPr>
              <a:t>Pg  </a:t>
            </a:r>
            <a:fld id="{2C155EDB-2E54-E54B-9653-7F4FAE2A97CA}" type="slidenum">
              <a:rPr lang="en-US" altLang="en-US">
                <a:solidFill>
                  <a:srgbClr val="000000"/>
                </a:solidFill>
                <a:latin typeface="Verdana" charset="0"/>
              </a:rPr>
              <a:pPr/>
              <a:t>14</a:t>
            </a:fld>
            <a:r>
              <a:rPr lang="en-US" altLang="en-US">
                <a:solidFill>
                  <a:srgbClr val="000000"/>
                </a:solidFill>
                <a:latin typeface="Verdana" charset="0"/>
              </a:rPr>
              <a:t> |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a:buFont typeface="Times New Roman" panose="02020603050405020304" pitchFamily="18" charset="0"/>
              <a:buNone/>
              <a:defRPr/>
            </a:pPr>
            <a:r>
              <a:rPr lang="en-GB" dirty="0"/>
              <a:t>An</a:t>
            </a:r>
            <a:r>
              <a:rPr lang="en-GB" sz="3200" b="1" dirty="0">
                <a:solidFill>
                  <a:srgbClr val="006DA7"/>
                </a:solidFill>
                <a:latin typeface="Verdana" panose="020B0604030504040204" pitchFamily="34" charset="0"/>
                <a:ea typeface="Microsoft YaHei" panose="020B0503020204020204" pitchFamily="34" charset="-122"/>
                <a:cs typeface="+mn-cs"/>
              </a:rPr>
              <a:t> </a:t>
            </a:r>
            <a:r>
              <a:rPr lang="en-GB" sz="3200" b="1" dirty="0" err="1">
                <a:solidFill>
                  <a:srgbClr val="006DA7"/>
                </a:solidFill>
                <a:latin typeface="Verdana" panose="020B0604030504040204" pitchFamily="34" charset="0"/>
                <a:ea typeface="Microsoft YaHei" panose="020B0503020204020204" pitchFamily="34" charset="-122"/>
                <a:cs typeface="+mn-cs"/>
              </a:rPr>
              <a:t>An</a:t>
            </a:r>
            <a:r>
              <a:rPr lang="en-GB" sz="3200" b="1" dirty="0">
                <a:solidFill>
                  <a:srgbClr val="006DA7"/>
                </a:solidFill>
                <a:latin typeface="Verdana" panose="020B0604030504040204" pitchFamily="34" charset="0"/>
                <a:ea typeface="Microsoft YaHei" panose="020B0503020204020204" pitchFamily="34" charset="-122"/>
                <a:cs typeface="+mn-cs"/>
              </a:rPr>
              <a:t> example standard</a:t>
            </a:r>
          </a:p>
        </p:txBody>
      </p:sp>
      <p:sp>
        <p:nvSpPr>
          <p:cNvPr id="30723" name="Content Placeholder 2">
            <a:extLst>
              <a:ext uri="{FF2B5EF4-FFF2-40B4-BE49-F238E27FC236}"/>
            </a:extLst>
          </p:cNvPr>
          <p:cNvSpPr>
            <a:spLocks noGrp="1" noChangeArrowheads="1"/>
          </p:cNvSpPr>
          <p:nvPr>
            <p:ph idx="1"/>
          </p:nvPr>
        </p:nvSpPr>
        <p:spPr/>
        <p:txBody>
          <a:bodyPr/>
          <a:lstStyle/>
          <a:p>
            <a:pPr>
              <a:buFont typeface="Times New Roman" panose="02020603050405020304" pitchFamily="18" charset="0"/>
              <a:buNone/>
              <a:defRPr/>
            </a:pPr>
            <a:endParaRPr lang="en-GB" altLang="en-US" b="1" dirty="0">
              <a:solidFill>
                <a:srgbClr val="006DA7"/>
              </a:solidFill>
              <a:latin typeface="Verdana" panose="020B0604030504040204" pitchFamily="34" charset="0"/>
              <a:ea typeface="Microsoft YaHei" panose="020B0503020204020204" pitchFamily="34" charset="-122"/>
            </a:endParaRPr>
          </a:p>
          <a:p>
            <a:pPr>
              <a:buFont typeface="Times New Roman" panose="02020603050405020304" pitchFamily="18" charset="0"/>
              <a:buNone/>
              <a:defRPr/>
            </a:pPr>
            <a:endParaRPr lang="en-GB" altLang="en-US" b="1" dirty="0">
              <a:solidFill>
                <a:srgbClr val="006DA7"/>
              </a:solidFill>
              <a:latin typeface="Verdana" panose="020B0604030504040204" pitchFamily="34" charset="0"/>
              <a:ea typeface="Microsoft YaHei" panose="020B0503020204020204" pitchFamily="34" charset="-122"/>
            </a:endParaRPr>
          </a:p>
          <a:p>
            <a:pPr>
              <a:buFont typeface="Times New Roman" panose="02020603050405020304" pitchFamily="18" charset="0"/>
              <a:buNone/>
              <a:defRPr/>
            </a:pPr>
            <a:r>
              <a:rPr lang="en-GB" altLang="en-US" sz="3600" b="1" dirty="0">
                <a:solidFill>
                  <a:srgbClr val="006DA7"/>
                </a:solidFill>
                <a:latin typeface="Verdana" panose="020B0604030504040204" pitchFamily="34" charset="0"/>
                <a:ea typeface="Microsoft YaHei" panose="020B0503020204020204" pitchFamily="34" charset="-122"/>
              </a:rPr>
              <a:t>City Service Continuity against disasters  - the role of the electrical supply</a:t>
            </a:r>
          </a:p>
          <a:p>
            <a:pPr>
              <a:buFont typeface="Times New Roman" panose="02020603050405020304" pitchFamily="18" charset="0"/>
              <a:buNone/>
              <a:defRPr/>
            </a:pPr>
            <a:endParaRPr lang="en-GB" altLang="en-US" b="1" dirty="0">
              <a:solidFill>
                <a:srgbClr val="006DA7"/>
              </a:solidFill>
              <a:latin typeface="Verdana" panose="020B0604030504040204" pitchFamily="34" charset="0"/>
              <a:ea typeface="Microsoft YaHei" panose="020B0503020204020204" pitchFamily="34" charset="-122"/>
            </a:endParaRPr>
          </a:p>
          <a:p>
            <a:pPr marL="0" indent="0">
              <a:buFont typeface="Times New Roman" panose="02020603050405020304" pitchFamily="18" charset="0"/>
              <a:buNone/>
              <a:defRPr/>
            </a:pPr>
            <a:r>
              <a:rPr lang="en-GB" altLang="en-US" sz="2000" b="1" dirty="0">
                <a:solidFill>
                  <a:srgbClr val="006DA7"/>
                </a:solidFill>
                <a:latin typeface="Verdana" panose="020B0604030504040204" pitchFamily="34" charset="0"/>
                <a:ea typeface="Microsoft YaHei" panose="020B0503020204020204" pitchFamily="34" charset="-122"/>
              </a:rPr>
              <a:t>Proposed by Japan and recently agreed for development by the SyC Participating Member countries</a:t>
            </a:r>
          </a:p>
          <a:p>
            <a:pPr>
              <a:buFont typeface="Times New Roman" panose="02020603050405020304" pitchFamily="18" charset="0"/>
              <a:buNone/>
              <a:defRPr/>
            </a:pPr>
            <a:r>
              <a:rPr lang="en-GB" altLang="en-US" dirty="0">
                <a:latin typeface="Verdana" panose="020B0604030504040204" pitchFamily="34" charset="0"/>
                <a:ea typeface="Verdana" panose="020B0604030504040204" pitchFamily="34" charset="0"/>
                <a:cs typeface="Verdana" panose="020B0604030504040204" pitchFamily="34" charset="0"/>
              </a:rPr>
              <a:t> </a:t>
            </a:r>
          </a:p>
        </p:txBody>
      </p:sp>
      <p:sp>
        <p:nvSpPr>
          <p:cNvPr id="5" name="Slide Number Placeholder 3"/>
          <p:cNvSpPr>
            <a:spLocks noGrp="1"/>
          </p:cNvSpPr>
          <p:nvPr>
            <p:ph type="sldNum" sz="quarter" idx="12"/>
          </p:nvPr>
        </p:nvSpPr>
        <p:spPr bwMode="auto">
          <a:xfrm>
            <a:off x="365125" y="6315075"/>
            <a:ext cx="2527300" cy="35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err="1">
                <a:solidFill>
                  <a:schemeClr val="tx1"/>
                </a:solidFill>
                <a:latin typeface="Verdana" charset="0"/>
                <a:ea typeface="Verdana" charset="0"/>
                <a:cs typeface="Verdana" charset="0"/>
              </a:rPr>
              <a:t>Pg</a:t>
            </a:r>
            <a:r>
              <a:rPr lang="en-US" altLang="en-US" sz="1400" dirty="0">
                <a:solidFill>
                  <a:schemeClr val="tx1"/>
                </a:solidFill>
                <a:latin typeface="Verdana" charset="0"/>
                <a:ea typeface="Verdana" charset="0"/>
                <a:cs typeface="Verdana" charset="0"/>
              </a:rPr>
              <a:t>  </a:t>
            </a:r>
            <a:r>
              <a:rPr lang="en-US" altLang="en-US" dirty="0" smtClean="0">
                <a:solidFill>
                  <a:schemeClr val="tx1"/>
                </a:solidFill>
                <a:ea typeface="Verdana" charset="0"/>
                <a:cs typeface="Verdana" charset="0"/>
              </a:rPr>
              <a:t>15</a:t>
            </a:r>
            <a:r>
              <a:rPr lang="en-US" altLang="en-US" sz="1400" dirty="0" smtClean="0">
                <a:solidFill>
                  <a:schemeClr val="tx1"/>
                </a:solidFill>
                <a:latin typeface="Verdana" charset="0"/>
                <a:ea typeface="Verdana" charset="0"/>
                <a:cs typeface="Verdana" charset="0"/>
              </a:rPr>
              <a:t> </a:t>
            </a:r>
            <a:r>
              <a:rPr lang="en-US" altLang="en-US" sz="1400" dirty="0">
                <a:solidFill>
                  <a:schemeClr val="tx1"/>
                </a:solidFill>
                <a:latin typeface="Verdana" charset="0"/>
                <a:ea typeface="Verdana" charset="0"/>
                <a:cs typeface="Verdana"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2872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61913"/>
            <a:ext cx="11468100"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extLst>
          </p:cNvPr>
          <p:cNvSpPr>
            <a:spLocks noGrp="1" noChangeArrowheads="1"/>
          </p:cNvSpPr>
          <p:nvPr>
            <p:ph type="title"/>
          </p:nvPr>
        </p:nvSpPr>
        <p:spPr>
          <a:xfrm>
            <a:off x="549275" y="179388"/>
            <a:ext cx="10966450" cy="1141412"/>
          </a:xfrm>
        </p:spPr>
        <p:txBody>
          <a:bodyPr/>
          <a:lstStyle/>
          <a:p>
            <a:pPr marL="342900">
              <a:lnSpc>
                <a:spcPct val="94000"/>
              </a:lnSpc>
              <a:spcAft>
                <a:spcPts val="1425"/>
              </a:spcAft>
              <a:buFont typeface="Times New Roman" panose="02020603050405020304" pitchFamily="18" charset="0"/>
              <a:buNone/>
              <a:defRPr/>
            </a:pPr>
            <a:r>
              <a:rPr lang="en-GB" altLang="en-US" sz="2800" b="1" dirty="0">
                <a:solidFill>
                  <a:srgbClr val="006DA7"/>
                </a:solidFill>
                <a:latin typeface="Verdana" panose="020B0604030504040204" pitchFamily="34" charset="0"/>
                <a:ea typeface="Microsoft YaHei" panose="020B0503020204020204" pitchFamily="34" charset="-122"/>
                <a:cs typeface="+mn-cs"/>
              </a:rPr>
              <a:t>How the SyC is dealing with this</a:t>
            </a:r>
          </a:p>
        </p:txBody>
      </p:sp>
      <p:sp>
        <p:nvSpPr>
          <p:cNvPr id="5" name="Oval 4">
            <a:extLst>
              <a:ext uri="{FF2B5EF4-FFF2-40B4-BE49-F238E27FC236}"/>
            </a:extLst>
          </p:cNvPr>
          <p:cNvSpPr/>
          <p:nvPr/>
        </p:nvSpPr>
        <p:spPr>
          <a:xfrm>
            <a:off x="1995488" y="3402013"/>
            <a:ext cx="1773237" cy="1711325"/>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t>Market Relations WG 2</a:t>
            </a:r>
          </a:p>
        </p:txBody>
      </p:sp>
      <p:sp>
        <p:nvSpPr>
          <p:cNvPr id="6" name="Oval 5">
            <a:extLst>
              <a:ext uri="{FF2B5EF4-FFF2-40B4-BE49-F238E27FC236}"/>
            </a:extLst>
          </p:cNvPr>
          <p:cNvSpPr/>
          <p:nvPr/>
        </p:nvSpPr>
        <p:spPr>
          <a:xfrm>
            <a:off x="3721100" y="5214938"/>
            <a:ext cx="1868488" cy="1576387"/>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sz="1400" dirty="0"/>
              <a:t>Terminology</a:t>
            </a:r>
            <a:r>
              <a:rPr lang="en-GB" dirty="0"/>
              <a:t> WG 1</a:t>
            </a:r>
          </a:p>
        </p:txBody>
      </p:sp>
      <p:sp>
        <p:nvSpPr>
          <p:cNvPr id="7" name="Oval 6">
            <a:extLst>
              <a:ext uri="{FF2B5EF4-FFF2-40B4-BE49-F238E27FC236}"/>
            </a:extLst>
          </p:cNvPr>
          <p:cNvSpPr/>
          <p:nvPr/>
        </p:nvSpPr>
        <p:spPr>
          <a:xfrm>
            <a:off x="3948113" y="1728788"/>
            <a:ext cx="1789112" cy="1706562"/>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sz="1400" dirty="0"/>
              <a:t>Reference architecture </a:t>
            </a:r>
            <a:r>
              <a:rPr lang="en-GB" dirty="0"/>
              <a:t>WG 3</a:t>
            </a:r>
          </a:p>
        </p:txBody>
      </p:sp>
      <p:sp>
        <p:nvSpPr>
          <p:cNvPr id="8" name="Oval 7">
            <a:extLst>
              <a:ext uri="{FF2B5EF4-FFF2-40B4-BE49-F238E27FC236}"/>
            </a:extLst>
          </p:cNvPr>
          <p:cNvSpPr/>
          <p:nvPr/>
        </p:nvSpPr>
        <p:spPr>
          <a:xfrm>
            <a:off x="7934325" y="3011488"/>
            <a:ext cx="1962150" cy="1711325"/>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t>CAG </a:t>
            </a:r>
            <a:r>
              <a:rPr lang="en-GB" sz="1400" dirty="0"/>
              <a:t>coordination</a:t>
            </a:r>
            <a:endParaRPr lang="en-GB" dirty="0"/>
          </a:p>
        </p:txBody>
      </p:sp>
      <p:sp>
        <p:nvSpPr>
          <p:cNvPr id="9" name="Oval 8">
            <a:extLst>
              <a:ext uri="{FF2B5EF4-FFF2-40B4-BE49-F238E27FC236}"/>
            </a:extLst>
          </p:cNvPr>
          <p:cNvSpPr/>
          <p:nvPr/>
        </p:nvSpPr>
        <p:spPr>
          <a:xfrm>
            <a:off x="5257800" y="3257550"/>
            <a:ext cx="1828800" cy="1711325"/>
          </a:xfrm>
          <a:prstGeom prst="ellipse">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t>CAG strategy</a:t>
            </a:r>
          </a:p>
        </p:txBody>
      </p:sp>
      <p:sp>
        <p:nvSpPr>
          <p:cNvPr id="10" name="Oval 9">
            <a:extLst>
              <a:ext uri="{FF2B5EF4-FFF2-40B4-BE49-F238E27FC236}"/>
            </a:extLst>
          </p:cNvPr>
          <p:cNvSpPr/>
          <p:nvPr/>
        </p:nvSpPr>
        <p:spPr>
          <a:xfrm>
            <a:off x="2278063" y="1152525"/>
            <a:ext cx="1639887" cy="1443038"/>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Industry</a:t>
            </a:r>
          </a:p>
        </p:txBody>
      </p:sp>
      <p:sp>
        <p:nvSpPr>
          <p:cNvPr id="11" name="Oval 10">
            <a:extLst>
              <a:ext uri="{FF2B5EF4-FFF2-40B4-BE49-F238E27FC236}"/>
            </a:extLst>
          </p:cNvPr>
          <p:cNvSpPr/>
          <p:nvPr/>
        </p:nvSpPr>
        <p:spPr>
          <a:xfrm>
            <a:off x="247650" y="5087938"/>
            <a:ext cx="1558925" cy="1616075"/>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SDOs</a:t>
            </a:r>
          </a:p>
        </p:txBody>
      </p:sp>
      <p:sp>
        <p:nvSpPr>
          <p:cNvPr id="12" name="Oval 11">
            <a:extLst>
              <a:ext uri="{FF2B5EF4-FFF2-40B4-BE49-F238E27FC236}"/>
            </a:extLst>
          </p:cNvPr>
          <p:cNvSpPr/>
          <p:nvPr/>
        </p:nvSpPr>
        <p:spPr>
          <a:xfrm>
            <a:off x="133350" y="1852613"/>
            <a:ext cx="1512888" cy="1490662"/>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Cities</a:t>
            </a:r>
          </a:p>
        </p:txBody>
      </p:sp>
      <p:sp>
        <p:nvSpPr>
          <p:cNvPr id="13" name="Arrow: Right 12">
            <a:extLst>
              <a:ext uri="{FF2B5EF4-FFF2-40B4-BE49-F238E27FC236}"/>
            </a:extLst>
          </p:cNvPr>
          <p:cNvSpPr/>
          <p:nvPr/>
        </p:nvSpPr>
        <p:spPr>
          <a:xfrm rot="19412442">
            <a:off x="9636125" y="2894013"/>
            <a:ext cx="87630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Arrow: Right 13">
            <a:extLst>
              <a:ext uri="{FF2B5EF4-FFF2-40B4-BE49-F238E27FC236}"/>
            </a:extLst>
          </p:cNvPr>
          <p:cNvSpPr/>
          <p:nvPr/>
        </p:nvSpPr>
        <p:spPr>
          <a:xfrm rot="5632628">
            <a:off x="2638425" y="2787650"/>
            <a:ext cx="776288" cy="44608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Arrow: Right 14">
            <a:extLst>
              <a:ext uri="{FF2B5EF4-FFF2-40B4-BE49-F238E27FC236}"/>
            </a:extLst>
          </p:cNvPr>
          <p:cNvSpPr/>
          <p:nvPr/>
        </p:nvSpPr>
        <p:spPr>
          <a:xfrm rot="19127760">
            <a:off x="1533525" y="4935538"/>
            <a:ext cx="87630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Arrow: Right 17">
            <a:extLst>
              <a:ext uri="{FF2B5EF4-FFF2-40B4-BE49-F238E27FC236}"/>
            </a:extLst>
          </p:cNvPr>
          <p:cNvSpPr/>
          <p:nvPr/>
        </p:nvSpPr>
        <p:spPr>
          <a:xfrm rot="21333882">
            <a:off x="3792538" y="4030663"/>
            <a:ext cx="146685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Arrow: Right 18">
            <a:extLst>
              <a:ext uri="{FF2B5EF4-FFF2-40B4-BE49-F238E27FC236}"/>
            </a:extLst>
          </p:cNvPr>
          <p:cNvSpPr/>
          <p:nvPr/>
        </p:nvSpPr>
        <p:spPr>
          <a:xfrm rot="21400683">
            <a:off x="7078663" y="3819525"/>
            <a:ext cx="876300" cy="44608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Arrow: Up-Down 20">
            <a:extLst>
              <a:ext uri="{FF2B5EF4-FFF2-40B4-BE49-F238E27FC236}"/>
            </a:extLst>
          </p:cNvPr>
          <p:cNvSpPr/>
          <p:nvPr/>
        </p:nvSpPr>
        <p:spPr>
          <a:xfrm rot="2946062">
            <a:off x="3763169" y="3112294"/>
            <a:ext cx="347662" cy="800100"/>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Arrow: Up-Down 21">
            <a:extLst>
              <a:ext uri="{FF2B5EF4-FFF2-40B4-BE49-F238E27FC236}"/>
            </a:extLst>
          </p:cNvPr>
          <p:cNvSpPr/>
          <p:nvPr/>
        </p:nvSpPr>
        <p:spPr>
          <a:xfrm rot="18922417">
            <a:off x="3624263" y="4716463"/>
            <a:ext cx="307975" cy="801687"/>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Oval 23">
            <a:extLst>
              <a:ext uri="{FF2B5EF4-FFF2-40B4-BE49-F238E27FC236}"/>
            </a:extLst>
          </p:cNvPr>
          <p:cNvSpPr/>
          <p:nvPr/>
        </p:nvSpPr>
        <p:spPr>
          <a:xfrm>
            <a:off x="10385425" y="4408488"/>
            <a:ext cx="1558925" cy="1614487"/>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SDOs</a:t>
            </a:r>
          </a:p>
        </p:txBody>
      </p:sp>
      <p:sp>
        <p:nvSpPr>
          <p:cNvPr id="25" name="Oval 24">
            <a:extLst>
              <a:ext uri="{FF2B5EF4-FFF2-40B4-BE49-F238E27FC236}"/>
            </a:extLst>
          </p:cNvPr>
          <p:cNvSpPr/>
          <p:nvPr/>
        </p:nvSpPr>
        <p:spPr>
          <a:xfrm>
            <a:off x="10385425" y="1739900"/>
            <a:ext cx="1557338" cy="1616075"/>
          </a:xfrm>
          <a:prstGeom prst="ellipse">
            <a:avLst/>
          </a:prstGeom>
          <a:solidFill>
            <a:schemeClr val="accent1"/>
          </a:solidFill>
        </p:spPr>
        <p:style>
          <a:lnRef idx="3">
            <a:schemeClr val="lt1"/>
          </a:lnRef>
          <a:fillRef idx="1">
            <a:schemeClr val="accent4"/>
          </a:fillRef>
          <a:effectRef idx="1">
            <a:schemeClr val="accent4"/>
          </a:effectRef>
          <a:fontRef idx="minor">
            <a:schemeClr val="lt1"/>
          </a:fontRef>
        </p:style>
        <p:txBody>
          <a:bodyPr anchor="ctr"/>
          <a:lstStyle/>
          <a:p>
            <a:pPr algn="ctr">
              <a:defRPr/>
            </a:pPr>
            <a:r>
              <a:rPr lang="en-GB" dirty="0">
                <a:solidFill>
                  <a:schemeClr val="tx1"/>
                </a:solidFill>
              </a:rPr>
              <a:t>IEC TCs and SCs</a:t>
            </a:r>
          </a:p>
        </p:txBody>
      </p:sp>
      <p:sp>
        <p:nvSpPr>
          <p:cNvPr id="23" name="Arrow: Right 22">
            <a:extLst>
              <a:ext uri="{FF2B5EF4-FFF2-40B4-BE49-F238E27FC236}"/>
            </a:extLst>
          </p:cNvPr>
          <p:cNvSpPr/>
          <p:nvPr/>
        </p:nvSpPr>
        <p:spPr>
          <a:xfrm rot="2437728">
            <a:off x="1349375" y="3198813"/>
            <a:ext cx="984250" cy="446087"/>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Arrow: Right 25">
            <a:extLst>
              <a:ext uri="{FF2B5EF4-FFF2-40B4-BE49-F238E27FC236}"/>
            </a:extLst>
          </p:cNvPr>
          <p:cNvSpPr/>
          <p:nvPr/>
        </p:nvSpPr>
        <p:spPr>
          <a:xfrm rot="2130190">
            <a:off x="9626600" y="4429125"/>
            <a:ext cx="876300" cy="44608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extLst>
          </p:cNvPr>
          <p:cNvSpPr>
            <a:spLocks noGrp="1" noChangeArrowheads="1"/>
          </p:cNvSpPr>
          <p:nvPr>
            <p:ph idx="1"/>
          </p:nvPr>
        </p:nvSpPr>
        <p:spPr bwMode="auto">
          <a:xfrm>
            <a:off x="261938" y="1606550"/>
            <a:ext cx="11377612" cy="45227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Char char="•"/>
              <a:defRPr/>
            </a:pPr>
            <a:r>
              <a:rPr lang="en-GB" sz="2800" dirty="0"/>
              <a:t>A phone years ago…</a:t>
            </a:r>
          </a:p>
          <a:p>
            <a:pPr>
              <a:buFont typeface="Arial" charset="0"/>
              <a:buChar char="•"/>
              <a:defRPr/>
            </a:pPr>
            <a:endParaRPr lang="en-GB" sz="2000" dirty="0"/>
          </a:p>
          <a:p>
            <a:pPr>
              <a:buFont typeface="Arial" charset="0"/>
              <a:buChar char="•"/>
              <a:defRPr/>
            </a:pPr>
            <a:r>
              <a:rPr lang="en-GB" sz="2800" dirty="0"/>
              <a:t>A phone today</a:t>
            </a:r>
          </a:p>
          <a:p>
            <a:pPr lvl="1">
              <a:buFont typeface="Arial" charset="0"/>
              <a:buChar char="•"/>
              <a:defRPr/>
            </a:pPr>
            <a:r>
              <a:rPr lang="en-GB" sz="2400" dirty="0"/>
              <a:t>Music, photos, video, GPS, Internet…</a:t>
            </a:r>
          </a:p>
          <a:p>
            <a:pPr lvl="1">
              <a:buFont typeface="Arial" charset="0"/>
              <a:buChar char="•"/>
              <a:defRPr/>
            </a:pPr>
            <a:r>
              <a:rPr lang="en-GB" sz="2400" dirty="0"/>
              <a:t>2G, 3G, 4G, WIFI, Bluetooth, NFC…</a:t>
            </a:r>
          </a:p>
          <a:p>
            <a:pPr lvl="1">
              <a:buFont typeface="Arial" charset="0"/>
              <a:buChar char="•"/>
              <a:defRPr/>
            </a:pPr>
            <a:r>
              <a:rPr lang="en-GB" sz="2400" dirty="0"/>
              <a:t>Touch screen, battery, USB, HDMI…</a:t>
            </a:r>
          </a:p>
          <a:p>
            <a:pPr lvl="1">
              <a:buFont typeface="Arial" charset="0"/>
              <a:buChar char="•"/>
              <a:defRPr/>
            </a:pPr>
            <a:r>
              <a:rPr lang="en-GB" sz="2400" dirty="0"/>
              <a:t>Accelerometer, gyroscope, proximity sensor …. </a:t>
            </a:r>
          </a:p>
          <a:p>
            <a:pPr marL="0" indent="0">
              <a:lnSpc>
                <a:spcPct val="100000"/>
              </a:lnSpc>
              <a:buFont typeface="Times New Roman" panose="02020603050405020304" pitchFamily="18" charset="0"/>
              <a:buNone/>
              <a:defRPr/>
            </a:pPr>
            <a:r>
              <a:rPr lang="en-GB" sz="2400" b="1" dirty="0">
                <a:solidFill>
                  <a:srgbClr val="FF0000"/>
                </a:solidFill>
              </a:rPr>
              <a:t>… and you can still make a call with it !</a:t>
            </a:r>
          </a:p>
          <a:p>
            <a:pPr marL="9525" indent="0">
              <a:lnSpc>
                <a:spcPct val="100000"/>
              </a:lnSpc>
              <a:spcBef>
                <a:spcPts val="600"/>
              </a:spcBef>
              <a:buFont typeface="Times New Roman" panose="02020603050405020304" pitchFamily="18" charset="0"/>
              <a:buNone/>
              <a:defRPr/>
            </a:pPr>
            <a:r>
              <a:rPr lang="en-GB" sz="2800" dirty="0"/>
              <a:t>An ever increasing number of technologies and standards are involved</a:t>
            </a:r>
          </a:p>
        </p:txBody>
      </p:sp>
      <p:sp>
        <p:nvSpPr>
          <p:cNvPr id="10243" name="Content Placeholder 3"/>
          <p:cNvSpPr>
            <a:spLocks noGrp="1" noChangeArrowheads="1"/>
          </p:cNvSpPr>
          <p:nvPr>
            <p:ph idx="11"/>
          </p:nvPr>
        </p:nvSpPr>
        <p:spPr bwMode="auto">
          <a:xfrm>
            <a:off x="588963" y="258763"/>
            <a:ext cx="10953750" cy="122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a:lnSpc>
                <a:spcPct val="100000"/>
              </a:lnSpc>
              <a:spcAft>
                <a:spcPts val="1200"/>
              </a:spcAft>
            </a:pPr>
            <a:r>
              <a:rPr lang="en-GB" altLang="en-US" sz="3600"/>
              <a:t>Why a Systems Approach?</a:t>
            </a:r>
            <a:br>
              <a:rPr lang="en-GB" altLang="en-US" sz="3600"/>
            </a:br>
            <a:r>
              <a:rPr lang="en-GB" altLang="en-US"/>
              <a:t>Products become multifunctional</a:t>
            </a:r>
            <a:endParaRPr lang="en-US" altLang="en-US">
              <a:latin typeface="Verdana" charset="0"/>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388" y="1239838"/>
            <a:ext cx="247491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738" y="2852738"/>
            <a:ext cx="35814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err="1">
                <a:solidFill>
                  <a:schemeClr val="tx1"/>
                </a:solidFill>
                <a:latin typeface="Verdana" charset="0"/>
                <a:ea typeface="Verdana" charset="0"/>
                <a:cs typeface="Verdana" charset="0"/>
              </a:rPr>
              <a:t>Pg</a:t>
            </a:r>
            <a:r>
              <a:rPr lang="en-US" altLang="en-US" sz="1400" dirty="0">
                <a:solidFill>
                  <a:schemeClr val="tx1"/>
                </a:solidFill>
                <a:latin typeface="Verdana" charset="0"/>
                <a:ea typeface="Verdana" charset="0"/>
                <a:cs typeface="Verdana" charset="0"/>
              </a:rPr>
              <a:t>  </a:t>
            </a:r>
            <a:fld id="{9C70CDE6-B4A6-1445-BA7A-363CB46B6F8C}" type="slidenum">
              <a:rPr lang="en-US" altLang="en-US" sz="1400">
                <a:solidFill>
                  <a:schemeClr val="tx1"/>
                </a:solidFill>
                <a:latin typeface="Verdana" charset="0"/>
                <a:ea typeface="Verdana" charset="0"/>
                <a:cs typeface="Verdana" charset="0"/>
              </a:rPr>
              <a:pPr/>
              <a:t>2</a:t>
            </a:fld>
            <a:r>
              <a:rPr lang="en-US" altLang="en-US" sz="1400" dirty="0">
                <a:solidFill>
                  <a:schemeClr val="tx1"/>
                </a:solidFill>
                <a:latin typeface="Verdana" charset="0"/>
                <a:ea typeface="Verdana" charset="0"/>
                <a:cs typeface="Verdana" charset="0"/>
              </a:rPr>
              <a:t> |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9pPr>
          </a:lstStyle>
          <a:p>
            <a:r>
              <a:rPr lang="en-US" altLang="en-US">
                <a:solidFill>
                  <a:srgbClr val="000000"/>
                </a:solidFill>
                <a:latin typeface="Verdana" charset="0"/>
              </a:rPr>
              <a:t>Pg  </a:t>
            </a:r>
            <a:fld id="{CD7423BA-7786-5541-9590-5129A5ECF92B}" type="slidenum">
              <a:rPr lang="en-US" altLang="en-US">
                <a:solidFill>
                  <a:srgbClr val="000000"/>
                </a:solidFill>
                <a:latin typeface="Verdana" charset="0"/>
              </a:rPr>
              <a:pPr/>
              <a:t>20</a:t>
            </a:fld>
            <a:r>
              <a:rPr lang="en-US" altLang="en-US">
                <a:solidFill>
                  <a:srgbClr val="000000"/>
                </a:solidFill>
                <a:latin typeface="Verdana" charset="0"/>
              </a:rPr>
              <a:t> | </a:t>
            </a:r>
          </a:p>
        </p:txBody>
      </p:sp>
      <p:sp>
        <p:nvSpPr>
          <p:cNvPr id="28675" name="Rectangle 4"/>
          <p:cNvSpPr>
            <a:spLocks noChangeArrowheads="1"/>
          </p:cNvSpPr>
          <p:nvPr/>
        </p:nvSpPr>
        <p:spPr bwMode="auto">
          <a:xfrm>
            <a:off x="1846263" y="2133600"/>
            <a:ext cx="81375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9pPr>
          </a:lstStyle>
          <a:p>
            <a:pPr algn="ctr" eaLnBrk="1" hangingPunct="1">
              <a:lnSpc>
                <a:spcPct val="90000"/>
              </a:lnSpc>
              <a:spcBef>
                <a:spcPts val="1000"/>
              </a:spcBef>
              <a:buSzPct val="100000"/>
            </a:pPr>
            <a:r>
              <a:rPr lang="en-US" altLang="en-US" sz="3600" b="1">
                <a:solidFill>
                  <a:srgbClr val="006DA7"/>
                </a:solidFill>
                <a:latin typeface="Verdana" charset="0"/>
              </a:rPr>
              <a:t>Thank you</a:t>
            </a:r>
          </a:p>
        </p:txBody>
      </p:sp>
      <p:sp>
        <p:nvSpPr>
          <p:cNvPr id="28676" name="Rectangle 5"/>
          <p:cNvSpPr>
            <a:spLocks noChangeArrowheads="1"/>
          </p:cNvSpPr>
          <p:nvPr/>
        </p:nvSpPr>
        <p:spPr bwMode="auto">
          <a:xfrm>
            <a:off x="1198563" y="3068638"/>
            <a:ext cx="969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marL="215900" indent="-214313">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bg1"/>
                </a:solidFill>
                <a:latin typeface="Calibri" charset="0"/>
                <a:ea typeface="Microsoft YaHei" charset="-122"/>
              </a:defRPr>
            </a:lvl9pPr>
          </a:lstStyle>
          <a:p>
            <a:pPr algn="ctr" eaLnBrk="1" hangingPunct="1">
              <a:lnSpc>
                <a:spcPct val="104000"/>
              </a:lnSpc>
              <a:buSzPct val="100000"/>
            </a:pPr>
            <a:r>
              <a:rPr lang="en-US" altLang="en-US" sz="2200">
                <a:solidFill>
                  <a:srgbClr val="000000"/>
                </a:solidFill>
                <a:latin typeface="Verdana" charset="0"/>
              </a:rPr>
              <a:t>For more information, please contact: </a:t>
            </a:r>
          </a:p>
          <a:p>
            <a:pPr algn="ctr" eaLnBrk="1" hangingPunct="1">
              <a:lnSpc>
                <a:spcPct val="104000"/>
              </a:lnSpc>
              <a:buSzPct val="100000"/>
            </a:pPr>
            <a:r>
              <a:rPr lang="en-US" altLang="en-US" sz="2200">
                <a:solidFill>
                  <a:srgbClr val="000000"/>
                </a:solidFill>
                <a:latin typeface="Verdana" charset="0"/>
              </a:rPr>
              <a:t>Michael Mulquin </a:t>
            </a:r>
            <a:r>
              <a:rPr lang="en-US" altLang="en-US" sz="2200">
                <a:solidFill>
                  <a:srgbClr val="006DA7"/>
                </a:solidFill>
                <a:latin typeface="Verdana" charset="0"/>
                <a:hlinkClick r:id="rId2"/>
              </a:rPr>
              <a:t>michael@iscommunications.co.uk</a:t>
            </a:r>
            <a:r>
              <a:rPr lang="en-US" altLang="en-US" sz="2200">
                <a:solidFill>
                  <a:srgbClr val="006DA7"/>
                </a:solidFill>
                <a:latin typeface="Verdana" charset="0"/>
              </a:rPr>
              <a:t> </a:t>
            </a:r>
          </a:p>
          <a:p>
            <a:pPr algn="ctr" eaLnBrk="1" hangingPunct="1">
              <a:lnSpc>
                <a:spcPct val="104000"/>
              </a:lnSpc>
              <a:buSzPct val="100000"/>
            </a:pPr>
            <a:r>
              <a:rPr lang="en-US" altLang="en-US" sz="2200">
                <a:solidFill>
                  <a:srgbClr val="006DA7"/>
                </a:solidFill>
                <a:latin typeface="Verdana" charset="0"/>
              </a:rPr>
              <a:t> </a:t>
            </a:r>
            <a:r>
              <a:rPr lang="en-US" altLang="en-US" sz="2200">
                <a:solidFill>
                  <a:srgbClr val="000000"/>
                </a:solidFill>
                <a:latin typeface="Verdana" charset="0"/>
              </a:rPr>
              <a:t>Gennaro Ruggiero </a:t>
            </a:r>
            <a:r>
              <a:rPr lang="en-US" altLang="en-US" sz="2200">
                <a:solidFill>
                  <a:srgbClr val="006DA7"/>
                </a:solidFill>
                <a:latin typeface="Verdana" charset="0"/>
                <a:hlinkClick r:id="rId3"/>
              </a:rPr>
              <a:t>gru@iec.ch</a:t>
            </a:r>
            <a:endParaRPr lang="en-US" altLang="en-US" sz="2200">
              <a:solidFill>
                <a:srgbClr val="006DA7"/>
              </a:solidFill>
              <a:latin typeface="Verdana" charset="0"/>
            </a:endParaRPr>
          </a:p>
          <a:p>
            <a:pPr algn="ctr" eaLnBrk="1" hangingPunct="1">
              <a:lnSpc>
                <a:spcPct val="104000"/>
              </a:lnSpc>
              <a:buSzPct val="100000"/>
            </a:pPr>
            <a:endParaRPr lang="en-US" altLang="en-US" sz="2200">
              <a:solidFill>
                <a:srgbClr val="006DA7"/>
              </a:solidFill>
              <a:latin typeface="Verdana" charset="0"/>
            </a:endParaRPr>
          </a:p>
          <a:p>
            <a:pPr algn="ctr"/>
            <a:r>
              <a:rPr lang="en-US" altLang="en-US" sz="2200">
                <a:solidFill>
                  <a:srgbClr val="000000"/>
                </a:solidFill>
                <a:latin typeface="Verdana" charset="0"/>
              </a:rPr>
              <a:t>IEC:  </a:t>
            </a:r>
            <a:r>
              <a:rPr lang="en-US" altLang="en-US" sz="2200">
                <a:solidFill>
                  <a:srgbClr val="006DA7"/>
                </a:solidFill>
                <a:latin typeface="Verdana" charset="0"/>
                <a:hlinkClick r:id="rId4"/>
              </a:rPr>
              <a:t>http://www.iec.ch/</a:t>
            </a:r>
            <a:endParaRPr lang="en-US" altLang="en-US" sz="2200">
              <a:solidFill>
                <a:srgbClr val="006DA7"/>
              </a:solidFill>
              <a:latin typeface="Verdana" charset="0"/>
            </a:endParaRPr>
          </a:p>
          <a:p>
            <a:pPr algn="ctr"/>
            <a:r>
              <a:rPr lang="en-US" altLang="en-US" sz="2200">
                <a:solidFill>
                  <a:srgbClr val="000000"/>
                </a:solidFill>
                <a:latin typeface="Verdana" charset="0"/>
              </a:rPr>
              <a:t>IEC SyC Smart Cities:  </a:t>
            </a:r>
            <a:r>
              <a:rPr lang="en-US" altLang="en-US" sz="2200">
                <a:solidFill>
                  <a:srgbClr val="006DA7"/>
                </a:solidFill>
                <a:latin typeface="Verdana" charset="0"/>
                <a:hlinkClick r:id="rId5"/>
              </a:rPr>
              <a:t>http://www.iec.ch/smartcities/</a:t>
            </a:r>
            <a:endParaRPr lang="en-US" altLang="en-US" sz="2200">
              <a:solidFill>
                <a:srgbClr val="006DA7"/>
              </a:solidFill>
              <a:latin typeface="Verdana" charset="0"/>
            </a:endParaRPr>
          </a:p>
          <a:p>
            <a:pPr algn="ctr"/>
            <a:endParaRPr lang="en-US" altLang="en-US" sz="2200">
              <a:solidFill>
                <a:srgbClr val="006DA7"/>
              </a:solidFill>
              <a:latin typeface="Verdana" charset="0"/>
            </a:endParaRPr>
          </a:p>
          <a:p>
            <a:pPr algn="ctr" eaLnBrk="1" hangingPunct="1">
              <a:lnSpc>
                <a:spcPct val="104000"/>
              </a:lnSpc>
              <a:buSzPct val="100000"/>
            </a:pPr>
            <a:endParaRPr lang="en-US" altLang="en-US" sz="2200">
              <a:solidFill>
                <a:srgbClr val="006DA7"/>
              </a:solidFill>
              <a:latin typeface="Verdana" charset="0"/>
            </a:endParaRPr>
          </a:p>
          <a:p>
            <a:pPr algn="ctr" eaLnBrk="1" hangingPunct="1">
              <a:lnSpc>
                <a:spcPct val="104000"/>
              </a:lnSpc>
              <a:buSzPct val="100000"/>
            </a:pPr>
            <a:endParaRPr lang="en-US" altLang="en-US" sz="2200">
              <a:solidFill>
                <a:srgbClr val="006DA7"/>
              </a:solidFill>
              <a:latin typeface="Verdana" charset="0"/>
            </a:endParaRPr>
          </a:p>
          <a:p>
            <a:pPr algn="ctr" eaLnBrk="1" hangingPunct="1">
              <a:lnSpc>
                <a:spcPct val="104000"/>
              </a:lnSpc>
              <a:buSzPct val="100000"/>
            </a:pPr>
            <a:endParaRPr lang="en-US" altLang="en-US" sz="2400">
              <a:solidFill>
                <a:srgbClr val="000000"/>
              </a:solidFill>
            </a:endParaRPr>
          </a:p>
          <a:p>
            <a:pPr algn="ctr" eaLnBrk="1" hangingPunct="1">
              <a:lnSpc>
                <a:spcPct val="104000"/>
              </a:lnSpc>
              <a:buSzPct val="100000"/>
            </a:pPr>
            <a:endParaRPr lang="en-US" altLang="en-US" sz="2200">
              <a:solidFill>
                <a:srgbClr val="000000"/>
              </a:solidFill>
            </a:endParaRPr>
          </a:p>
          <a:p>
            <a:pPr algn="ctr" eaLnBrk="1" hangingPunct="1">
              <a:lnSpc>
                <a:spcPct val="104000"/>
              </a:lnSpc>
              <a:buSzPct val="100000"/>
            </a:pPr>
            <a:r>
              <a:rPr lang="en-US" altLang="en-US" sz="2200">
                <a:solidFill>
                  <a:srgbClr val="000000"/>
                </a:solidFill>
              </a:rPr>
              <a:t> </a:t>
            </a:r>
          </a:p>
          <a:p>
            <a:pPr algn="ctr" eaLnBrk="1" hangingPunct="1">
              <a:lnSpc>
                <a:spcPct val="104000"/>
              </a:lnSpc>
              <a:buSzPct val="100000"/>
            </a:pPr>
            <a:endParaRPr lang="en-US" altLang="en-US" sz="220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9pPr>
          </a:lstStyle>
          <a:p>
            <a:r>
              <a:rPr lang="en-US" altLang="en-US">
                <a:solidFill>
                  <a:srgbClr val="000000"/>
                </a:solidFill>
                <a:latin typeface="Verdana" charset="0"/>
              </a:rPr>
              <a:t>Pg  </a:t>
            </a:r>
            <a:fld id="{C9629D48-8B5C-934D-A196-E16B8FC51A5D}" type="slidenum">
              <a:rPr lang="en-US" altLang="en-US">
                <a:solidFill>
                  <a:srgbClr val="000000"/>
                </a:solidFill>
                <a:latin typeface="Verdana" charset="0"/>
              </a:rPr>
              <a:pPr/>
              <a:t>3</a:t>
            </a:fld>
            <a:r>
              <a:rPr lang="en-US" altLang="en-US">
                <a:solidFill>
                  <a:srgbClr val="000000"/>
                </a:solidFill>
                <a:latin typeface="Verdana" charset="0"/>
              </a:rPr>
              <a:t> | </a:t>
            </a:r>
          </a:p>
        </p:txBody>
      </p:sp>
      <p:sp>
        <p:nvSpPr>
          <p:cNvPr id="3" name="Content Placeholder 2">
            <a:extLst>
              <a:ext uri="{FF2B5EF4-FFF2-40B4-BE49-F238E27FC236}"/>
            </a:extLst>
          </p:cNvPr>
          <p:cNvSpPr>
            <a:spLocks noGrp="1"/>
          </p:cNvSpPr>
          <p:nvPr>
            <p:ph idx="4294967295"/>
          </p:nvPr>
        </p:nvSpPr>
        <p:spPr>
          <a:xfrm>
            <a:off x="1262063" y="260350"/>
            <a:ext cx="9153525" cy="647700"/>
          </a:xfrm>
        </p:spPr>
        <p:txBody>
          <a:bodyPr/>
          <a:lstStyle/>
          <a:p>
            <a:pPr indent="0">
              <a:lnSpc>
                <a:spcPct val="100000"/>
              </a:lnSpc>
              <a:spcAft>
                <a:spcPts val="1200"/>
              </a:spcAft>
              <a:buFont typeface="Times New Roman" panose="02020603050405020304" pitchFamily="18" charset="0"/>
              <a:buNone/>
              <a:defRPr/>
            </a:pPr>
            <a:r>
              <a:rPr lang="en-GB" sz="3600" b="1" dirty="0">
                <a:solidFill>
                  <a:srgbClr val="006DA7"/>
                </a:solidFill>
                <a:latin typeface="+mn-lt"/>
                <a:ea typeface="+mn-ea"/>
              </a:rPr>
              <a:t>Why a Systems Approach?</a:t>
            </a:r>
            <a:br>
              <a:rPr lang="en-GB" sz="3600" b="1" dirty="0">
                <a:solidFill>
                  <a:srgbClr val="006DA7"/>
                </a:solidFill>
                <a:latin typeface="+mn-lt"/>
                <a:ea typeface="+mn-ea"/>
              </a:rPr>
            </a:br>
            <a:r>
              <a:rPr lang="en-GB" sz="3600" b="1" dirty="0">
                <a:solidFill>
                  <a:srgbClr val="006DA7"/>
                </a:solidFill>
                <a:latin typeface="+mn-lt"/>
                <a:ea typeface="+mn-ea"/>
              </a:rPr>
              <a:t>	Complexity of Technologies</a:t>
            </a:r>
          </a:p>
        </p:txBody>
      </p:sp>
      <p:pic>
        <p:nvPicPr>
          <p:cNvPr id="6" name="Content Placeholder 5">
            <a:extLst>
              <a:ext uri="{FF2B5EF4-FFF2-40B4-BE49-F238E27FC236}"/>
            </a:extLst>
          </p:cNvPr>
          <p:cNvPicPr>
            <a:picLocks noGrp="1" noChangeAspect="1"/>
          </p:cNvPicPr>
          <p:nvPr>
            <p:ph idx="4294967295"/>
          </p:nvPr>
        </p:nvPicPr>
        <p:blipFill>
          <a:blip r:embed="rId3">
            <a:alphaModFix amt="18000"/>
          </a:blip>
          <a:stretch>
            <a:fillRect/>
          </a:stretch>
        </p:blipFill>
        <p:spPr>
          <a:xfrm>
            <a:off x="0" y="1789113"/>
            <a:ext cx="12188825" cy="5284787"/>
          </a:xfrm>
          <a:solidFill>
            <a:schemeClr val="accent3">
              <a:alpha val="18000"/>
            </a:schemeClr>
          </a:solidFill>
        </p:spPr>
      </p:pic>
      <p:sp>
        <p:nvSpPr>
          <p:cNvPr id="7" name="Rectangle 6">
            <a:extLst>
              <a:ext uri="{FF2B5EF4-FFF2-40B4-BE49-F238E27FC236}"/>
            </a:extLst>
          </p:cNvPr>
          <p:cNvSpPr/>
          <p:nvPr/>
        </p:nvSpPr>
        <p:spPr>
          <a:xfrm>
            <a:off x="0" y="1779588"/>
            <a:ext cx="12188825" cy="5284787"/>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Char char="•"/>
              <a:defRPr/>
            </a:pPr>
            <a:r>
              <a:rPr lang="en-US" dirty="0"/>
              <a:t>Multiplicity and convergence of technologies </a:t>
            </a:r>
          </a:p>
          <a:p>
            <a:pPr>
              <a:buFont typeface="Arial" charset="0"/>
              <a:buChar char="•"/>
              <a:defRPr/>
            </a:pPr>
            <a:r>
              <a:rPr lang="en-US" dirty="0"/>
              <a:t>Large-scale infrastructures</a:t>
            </a:r>
          </a:p>
          <a:p>
            <a:pPr>
              <a:buFont typeface="Arial" charset="0"/>
              <a:buChar char="•"/>
              <a:defRPr/>
            </a:pPr>
            <a:r>
              <a:rPr lang="en-US" dirty="0"/>
              <a:t>Need for inter-operability</a:t>
            </a:r>
          </a:p>
          <a:p>
            <a:pPr>
              <a:buFont typeface="Arial" charset="0"/>
              <a:buChar char="•"/>
              <a:defRPr/>
            </a:pPr>
            <a:r>
              <a:rPr lang="en-US" dirty="0"/>
              <a:t>Many new and emerging markets</a:t>
            </a:r>
          </a:p>
          <a:p>
            <a:pPr marL="9525">
              <a:defRPr/>
            </a:pPr>
            <a:endParaRPr lang="en-GB" dirty="0"/>
          </a:p>
          <a:p>
            <a:pPr marL="9525">
              <a:defRPr/>
            </a:pPr>
            <a:r>
              <a:rPr lang="en-GB" dirty="0"/>
              <a:t>An ever increasing number of</a:t>
            </a:r>
            <a:br>
              <a:rPr lang="en-GB" dirty="0"/>
            </a:br>
            <a:r>
              <a:rPr lang="en-GB" dirty="0"/>
              <a:t>technologies and standards are involved</a:t>
            </a:r>
          </a:p>
        </p:txBody>
      </p:sp>
      <p:sp>
        <p:nvSpPr>
          <p:cNvPr id="9" name="TextBox 8">
            <a:extLst>
              <a:ext uri="{FF2B5EF4-FFF2-40B4-BE49-F238E27FC236}"/>
            </a:extLst>
          </p:cNvPr>
          <p:cNvSpPr txBox="1"/>
          <p:nvPr/>
        </p:nvSpPr>
        <p:spPr>
          <a:xfrm>
            <a:off x="765175" y="2133600"/>
            <a:ext cx="9650413" cy="3970338"/>
          </a:xfrm>
          <a:prstGeom prst="rect">
            <a:avLst/>
          </a:prstGeom>
          <a:noFill/>
        </p:spPr>
        <p:txBody>
          <a:bodyPr>
            <a:spAutoFit/>
          </a:bodyPr>
          <a:lstStyle/>
          <a:p>
            <a:pPr>
              <a:buFont typeface="Arial" charset="0"/>
              <a:buChar char="•"/>
              <a:defRPr/>
            </a:pPr>
            <a:r>
              <a:rPr lang="en-GB" sz="3600" dirty="0">
                <a:solidFill>
                  <a:schemeClr val="tx1"/>
                </a:solidFill>
                <a:latin typeface="Calibri" pitchFamily="34" charset="0"/>
                <a:ea typeface="Microsoft YaHei" pitchFamily="34" charset="-122"/>
              </a:rPr>
              <a:t>Multiplicity</a:t>
            </a:r>
            <a:r>
              <a:rPr lang="en-US" sz="3600" dirty="0">
                <a:solidFill>
                  <a:schemeClr val="tx1"/>
                </a:solidFill>
                <a:latin typeface="Calibri" pitchFamily="34" charset="0"/>
                <a:ea typeface="Microsoft YaHei" pitchFamily="34" charset="-122"/>
              </a:rPr>
              <a:t> and convergence of technologies </a:t>
            </a:r>
          </a:p>
          <a:p>
            <a:pPr>
              <a:buFont typeface="Arial" charset="0"/>
              <a:buChar char="•"/>
              <a:defRPr/>
            </a:pPr>
            <a:r>
              <a:rPr lang="en-US" sz="3600" dirty="0">
                <a:solidFill>
                  <a:schemeClr val="tx1"/>
                </a:solidFill>
                <a:latin typeface="Calibri" pitchFamily="34" charset="0"/>
                <a:ea typeface="Microsoft YaHei" pitchFamily="34" charset="-122"/>
              </a:rPr>
              <a:t>Large-scale infrastructures</a:t>
            </a:r>
          </a:p>
          <a:p>
            <a:pPr>
              <a:buFont typeface="Arial" charset="0"/>
              <a:buChar char="•"/>
              <a:defRPr/>
            </a:pPr>
            <a:r>
              <a:rPr lang="en-US" sz="3600" dirty="0">
                <a:solidFill>
                  <a:schemeClr val="tx1"/>
                </a:solidFill>
                <a:latin typeface="Calibri" pitchFamily="34" charset="0"/>
                <a:ea typeface="Microsoft YaHei" pitchFamily="34" charset="-122"/>
              </a:rPr>
              <a:t>Need for inter-operability</a:t>
            </a:r>
          </a:p>
          <a:p>
            <a:pPr>
              <a:buFont typeface="Arial" charset="0"/>
              <a:buChar char="•"/>
              <a:defRPr/>
            </a:pPr>
            <a:r>
              <a:rPr lang="en-US" sz="3600" dirty="0">
                <a:solidFill>
                  <a:schemeClr val="tx1"/>
                </a:solidFill>
                <a:latin typeface="Calibri" pitchFamily="34" charset="0"/>
                <a:ea typeface="Microsoft YaHei" pitchFamily="34" charset="-122"/>
              </a:rPr>
              <a:t>Many new and emerging markets</a:t>
            </a:r>
          </a:p>
          <a:p>
            <a:pPr marL="9525">
              <a:defRPr/>
            </a:pPr>
            <a:endParaRPr lang="en-GB" sz="3600" dirty="0">
              <a:solidFill>
                <a:schemeClr val="tx1"/>
              </a:solidFill>
              <a:latin typeface="Calibri" pitchFamily="34" charset="0"/>
              <a:ea typeface="Microsoft YaHei" pitchFamily="34" charset="-122"/>
            </a:endParaRPr>
          </a:p>
          <a:p>
            <a:pPr marL="9525">
              <a:defRPr/>
            </a:pPr>
            <a:r>
              <a:rPr lang="en-GB" sz="3600" dirty="0">
                <a:solidFill>
                  <a:schemeClr val="tx1"/>
                </a:solidFill>
                <a:latin typeface="Calibri" pitchFamily="34" charset="0"/>
                <a:ea typeface="Microsoft YaHei" pitchFamily="34" charset="-122"/>
              </a:rPr>
              <a:t>An ever increasing number of</a:t>
            </a:r>
            <a:br>
              <a:rPr lang="en-GB" sz="3600" dirty="0">
                <a:solidFill>
                  <a:schemeClr val="tx1"/>
                </a:solidFill>
                <a:latin typeface="Calibri" pitchFamily="34" charset="0"/>
                <a:ea typeface="Microsoft YaHei" pitchFamily="34" charset="-122"/>
              </a:rPr>
            </a:br>
            <a:r>
              <a:rPr lang="en-GB" sz="3600" dirty="0">
                <a:solidFill>
                  <a:schemeClr val="tx1"/>
                </a:solidFill>
                <a:latin typeface="Calibri" pitchFamily="34" charset="0"/>
                <a:ea typeface="Microsoft YaHei" pitchFamily="34" charset="-122"/>
              </a:rPr>
              <a:t>technologies and standards are involved</a:t>
            </a:r>
          </a:p>
        </p:txBody>
      </p:sp>
      <p:sp>
        <p:nvSpPr>
          <p:cNvPr id="8" name="Slide Number Placeholder 3"/>
          <p:cNvSpPr txBox="1">
            <a:spLocks/>
          </p:cNvSpPr>
          <p:nvPr/>
        </p:nvSpPr>
        <p:spPr bwMode="auto">
          <a:xfrm>
            <a:off x="517525" y="6467475"/>
            <a:ext cx="2527300" cy="354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57200" rtl="0" eaLnBrk="0" fontAlgn="base" hangingPunct="0">
              <a:spcBef>
                <a:spcPct val="0"/>
              </a:spcBef>
              <a:spcAft>
                <a:spcPct val="0"/>
              </a:spcAft>
              <a:defRPr kern="1200">
                <a:solidFill>
                  <a:schemeClr val="bg1"/>
                </a:solidFill>
                <a:latin typeface="Calibri" charset="0"/>
                <a:ea typeface="Microsoft YaHei" charset="-122"/>
                <a:cs typeface="+mn-cs"/>
              </a:defRPr>
            </a:lvl1pPr>
            <a:lvl2pPr marL="742950" indent="-285750" algn="l" defTabSz="457200" rtl="0" eaLnBrk="0" fontAlgn="base" hangingPunct="0">
              <a:spcBef>
                <a:spcPct val="0"/>
              </a:spcBef>
              <a:spcAft>
                <a:spcPct val="0"/>
              </a:spcAft>
              <a:defRPr kern="1200">
                <a:solidFill>
                  <a:schemeClr val="bg1"/>
                </a:solidFill>
                <a:latin typeface="Calibri" charset="0"/>
                <a:ea typeface="Microsoft YaHei" charset="-122"/>
                <a:cs typeface="+mn-cs"/>
              </a:defRPr>
            </a:lvl2pPr>
            <a:lvl3pPr marL="11430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3pPr>
            <a:lvl4pPr marL="16002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4pPr>
            <a:lvl5pPr marL="20574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5pPr>
            <a:lvl6pPr marL="2286000" algn="l" defTabSz="914400" rtl="0" eaLnBrk="1" latinLnBrk="0" hangingPunct="1">
              <a:defRPr kern="1200">
                <a:solidFill>
                  <a:schemeClr val="bg1"/>
                </a:solidFill>
                <a:latin typeface="Calibri" charset="0"/>
                <a:ea typeface="Microsoft YaHei" charset="-122"/>
                <a:cs typeface="+mn-cs"/>
              </a:defRPr>
            </a:lvl6pPr>
            <a:lvl7pPr marL="2743200" algn="l" defTabSz="914400" rtl="0" eaLnBrk="1" latinLnBrk="0" hangingPunct="1">
              <a:defRPr kern="1200">
                <a:solidFill>
                  <a:schemeClr val="bg1"/>
                </a:solidFill>
                <a:latin typeface="Calibri" charset="0"/>
                <a:ea typeface="Microsoft YaHei" charset="-122"/>
                <a:cs typeface="+mn-cs"/>
              </a:defRPr>
            </a:lvl7pPr>
            <a:lvl8pPr marL="3200400" algn="l" defTabSz="914400" rtl="0" eaLnBrk="1" latinLnBrk="0" hangingPunct="1">
              <a:defRPr kern="1200">
                <a:solidFill>
                  <a:schemeClr val="bg1"/>
                </a:solidFill>
                <a:latin typeface="Calibri" charset="0"/>
                <a:ea typeface="Microsoft YaHei" charset="-122"/>
                <a:cs typeface="+mn-cs"/>
              </a:defRPr>
            </a:lvl8pPr>
            <a:lvl9pPr marL="3657600" algn="l" defTabSz="914400" rtl="0" eaLnBrk="1" latinLnBrk="0" hangingPunct="1">
              <a:defRPr kern="1200">
                <a:solidFill>
                  <a:schemeClr val="bg1"/>
                </a:solidFill>
                <a:latin typeface="Calibri" charset="0"/>
                <a:ea typeface="Microsoft YaHei" charset="-122"/>
                <a:cs typeface="+mn-cs"/>
              </a:defRPr>
            </a:lvl9pPr>
          </a:lstStyle>
          <a:p>
            <a:r>
              <a:rPr lang="en-US" altLang="en-US" sz="1400" dirty="0" err="1" smtClean="0">
                <a:solidFill>
                  <a:schemeClr val="tx1"/>
                </a:solidFill>
                <a:latin typeface="Verdana" charset="0"/>
                <a:ea typeface="Verdana" charset="0"/>
                <a:cs typeface="Verdana" charset="0"/>
              </a:rPr>
              <a:t>Pg</a:t>
            </a:r>
            <a:r>
              <a:rPr lang="en-US" altLang="en-US" sz="1400" dirty="0" smtClean="0">
                <a:solidFill>
                  <a:schemeClr val="tx1"/>
                </a:solidFill>
                <a:latin typeface="Verdana" charset="0"/>
                <a:ea typeface="Verdana" charset="0"/>
                <a:cs typeface="Verdana" charset="0"/>
              </a:rPr>
              <a:t>  </a:t>
            </a:r>
            <a:r>
              <a:rPr lang="en-US" altLang="en-US" sz="1400" dirty="0">
                <a:solidFill>
                  <a:schemeClr val="tx1"/>
                </a:solidFill>
                <a:latin typeface="Verdana" charset="0"/>
                <a:ea typeface="Verdana" charset="0"/>
                <a:cs typeface="Verdana" charset="0"/>
              </a:rPr>
              <a:t>3</a:t>
            </a:r>
            <a:r>
              <a:rPr lang="en-US" altLang="en-US" sz="1400" dirty="0" smtClean="0">
                <a:solidFill>
                  <a:schemeClr val="tx1"/>
                </a:solidFill>
                <a:latin typeface="Verdana" charset="0"/>
                <a:ea typeface="Verdana" charset="0"/>
                <a:cs typeface="Verdana" charset="0"/>
              </a:rPr>
              <a:t> | </a:t>
            </a:r>
            <a:endParaRPr lang="en-US" altLang="en-US" sz="1400" dirty="0">
              <a:solidFill>
                <a:schemeClr val="tx1"/>
              </a:solidFill>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2"/>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charset="0"/>
                <a:ea typeface="Microsoft YaHei" charset="-122"/>
              </a:defRPr>
            </a:lvl9pPr>
          </a:lstStyle>
          <a:p>
            <a:r>
              <a:rPr lang="en-US" altLang="en-US" dirty="0" err="1">
                <a:solidFill>
                  <a:srgbClr val="000000"/>
                </a:solidFill>
                <a:latin typeface="Verdana" charset="0"/>
              </a:rPr>
              <a:t>Pg</a:t>
            </a:r>
            <a:r>
              <a:rPr lang="en-US" altLang="en-US" dirty="0">
                <a:solidFill>
                  <a:srgbClr val="000000"/>
                </a:solidFill>
                <a:latin typeface="Verdana" charset="0"/>
              </a:rPr>
              <a:t>  </a:t>
            </a:r>
            <a:fld id="{B024AD1C-B4E2-FB42-B42D-1FCBC22D17D0}" type="slidenum">
              <a:rPr lang="en-US" altLang="en-US">
                <a:solidFill>
                  <a:srgbClr val="000000"/>
                </a:solidFill>
                <a:latin typeface="Verdana" charset="0"/>
              </a:rPr>
              <a:pPr/>
              <a:t>4</a:t>
            </a:fld>
            <a:r>
              <a:rPr lang="en-US" altLang="en-US" dirty="0">
                <a:solidFill>
                  <a:srgbClr val="000000"/>
                </a:solidFill>
                <a:latin typeface="Verdana" charset="0"/>
              </a:rPr>
              <a:t> | </a:t>
            </a:r>
          </a:p>
        </p:txBody>
      </p:sp>
      <p:sp>
        <p:nvSpPr>
          <p:cNvPr id="12291" name="Content Placeholder 3"/>
          <p:cNvSpPr>
            <a:spLocks noGrp="1" noChangeArrowheads="1"/>
          </p:cNvSpPr>
          <p:nvPr>
            <p:ph idx="11"/>
          </p:nvPr>
        </p:nvSpPr>
        <p:spPr>
          <a:xfrm>
            <a:off x="622300" y="620713"/>
            <a:ext cx="9504363" cy="647700"/>
          </a:xfrm>
        </p:spPr>
        <p:txBody>
          <a:bodyPr/>
          <a:lstStyle/>
          <a:p>
            <a:pPr indent="0"/>
            <a:r>
              <a:rPr lang="en-US" altLang="en-US"/>
              <a:t>How IEC is using a systems approach to standards</a:t>
            </a:r>
          </a:p>
        </p:txBody>
      </p:sp>
      <p:pic>
        <p:nvPicPr>
          <p:cNvPr id="12292"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7363" y="2201863"/>
            <a:ext cx="3590925" cy="2651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3" name="Rectangle 1"/>
          <p:cNvSpPr>
            <a:spLocks noChangeArrowheads="1"/>
          </p:cNvSpPr>
          <p:nvPr/>
        </p:nvSpPr>
        <p:spPr bwMode="auto">
          <a:xfrm>
            <a:off x="4648200" y="3357563"/>
            <a:ext cx="303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bg1"/>
                </a:solidFill>
                <a:latin typeface="Calibri" charset="0"/>
                <a:ea typeface="Microsoft YaHei" charset="-122"/>
              </a:defRPr>
            </a:lvl1pPr>
            <a:lvl2pPr marL="457200">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lvl="1" indent="0" fontAlgn="ctr"/>
            <a:r>
              <a:rPr lang="en-GB" altLang="en-US" sz="2000" b="1">
                <a:solidFill>
                  <a:srgbClr val="0070C0"/>
                </a:solidFill>
                <a:latin typeface="Verdana" charset="0"/>
              </a:rPr>
              <a:t>SyC Smart Cities</a:t>
            </a:r>
          </a:p>
        </p:txBody>
      </p:sp>
      <p:pic>
        <p:nvPicPr>
          <p:cNvPr id="1229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484313"/>
            <a:ext cx="2846388"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5" name="Rectangle 8"/>
          <p:cNvSpPr>
            <a:spLocks noChangeArrowheads="1"/>
          </p:cNvSpPr>
          <p:nvPr/>
        </p:nvSpPr>
        <p:spPr bwMode="auto">
          <a:xfrm>
            <a:off x="8024813" y="3357563"/>
            <a:ext cx="3230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bg1"/>
                </a:solidFill>
                <a:latin typeface="Calibri" charset="0"/>
                <a:ea typeface="Microsoft YaHei" charset="-122"/>
              </a:defRPr>
            </a:lvl1pPr>
            <a:lvl2pPr marL="457200">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lvl="1" indent="0" fontAlgn="ctr"/>
            <a:r>
              <a:rPr lang="en-GB" altLang="en-US" sz="2000" b="1">
                <a:solidFill>
                  <a:srgbClr val="0070C0"/>
                </a:solidFill>
                <a:latin typeface="Verdana" charset="0"/>
              </a:rPr>
              <a:t>SyC Smart Energy</a:t>
            </a:r>
          </a:p>
        </p:txBody>
      </p:sp>
      <p:sp>
        <p:nvSpPr>
          <p:cNvPr id="12296" name="Rectangle 3"/>
          <p:cNvSpPr>
            <a:spLocks noChangeArrowheads="1"/>
          </p:cNvSpPr>
          <p:nvPr/>
        </p:nvSpPr>
        <p:spPr bwMode="auto">
          <a:xfrm>
            <a:off x="141288" y="5089525"/>
            <a:ext cx="3459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bg1"/>
                </a:solidFill>
                <a:latin typeface="Calibri" charset="0"/>
                <a:ea typeface="Microsoft YaHei" charset="-122"/>
              </a:defRPr>
            </a:lvl1pPr>
            <a:lvl2pPr marL="457200">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lvl="1" indent="0" fontAlgn="ctr"/>
            <a:r>
              <a:rPr lang="en-GB" altLang="en-US" sz="2000" b="1">
                <a:solidFill>
                  <a:schemeClr val="tx1"/>
                </a:solidFill>
                <a:latin typeface="Verdana" charset="0"/>
              </a:rPr>
              <a:t>Systems Work@IEC</a:t>
            </a:r>
          </a:p>
        </p:txBody>
      </p:sp>
      <p:pic>
        <p:nvPicPr>
          <p:cNvPr id="1229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0900" y="3933825"/>
            <a:ext cx="2736850"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298" name="Rectangle 12"/>
          <p:cNvSpPr>
            <a:spLocks noChangeArrowheads="1"/>
          </p:cNvSpPr>
          <p:nvPr/>
        </p:nvSpPr>
        <p:spPr bwMode="auto">
          <a:xfrm>
            <a:off x="9172575" y="5732463"/>
            <a:ext cx="2028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bg1"/>
                </a:solidFill>
                <a:latin typeface="Calibri" charset="0"/>
                <a:ea typeface="Microsoft YaHei" charset="-122"/>
              </a:defRPr>
            </a:lvl1pPr>
            <a:lvl2pPr marL="457200">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lvl="1" indent="0" fontAlgn="ctr"/>
            <a:r>
              <a:rPr lang="en-GB" altLang="en-US" sz="2000" b="1">
                <a:solidFill>
                  <a:srgbClr val="0070C0"/>
                </a:solidFill>
                <a:latin typeface="Verdana" charset="0"/>
              </a:rPr>
              <a:t>SyC LVDC</a:t>
            </a:r>
          </a:p>
        </p:txBody>
      </p:sp>
      <p:pic>
        <p:nvPicPr>
          <p:cNvPr id="1229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3300" y="3933825"/>
            <a:ext cx="2900363" cy="180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00" name="Rectangle 14"/>
          <p:cNvSpPr>
            <a:spLocks noChangeArrowheads="1"/>
          </p:cNvSpPr>
          <p:nvPr/>
        </p:nvSpPr>
        <p:spPr bwMode="auto">
          <a:xfrm>
            <a:off x="5867400" y="5732463"/>
            <a:ext cx="1830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bg1"/>
                </a:solidFill>
                <a:latin typeface="Calibri" charset="0"/>
                <a:ea typeface="Microsoft YaHei" charset="-122"/>
              </a:defRPr>
            </a:lvl1pPr>
            <a:lvl2pPr marL="457200">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lvl="1" indent="0" fontAlgn="ctr"/>
            <a:r>
              <a:rPr lang="en-GB" altLang="en-US" sz="2000" b="1">
                <a:solidFill>
                  <a:srgbClr val="0070C0"/>
                </a:solidFill>
                <a:latin typeface="Verdana" charset="0"/>
              </a:rPr>
              <a:t>SyC AAL</a:t>
            </a:r>
          </a:p>
        </p:txBody>
      </p:sp>
      <p:pic>
        <p:nvPicPr>
          <p:cNvPr id="1230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9013" y="1484313"/>
            <a:ext cx="2895600"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693738" y="5264150"/>
            <a:ext cx="10656887" cy="677863"/>
            <a:chOff x="-2315" y="5905845"/>
            <a:chExt cx="9146315" cy="382793"/>
          </a:xfrm>
        </p:grpSpPr>
        <p:sp>
          <p:nvSpPr>
            <p:cNvPr id="28" name="Rectangle 27">
              <a:extLst>
                <a:ext uri="{FF2B5EF4-FFF2-40B4-BE49-F238E27FC236}"/>
              </a:extLst>
            </p:cNvPr>
            <p:cNvSpPr/>
            <p:nvPr/>
          </p:nvSpPr>
          <p:spPr>
            <a:xfrm flipH="1">
              <a:off x="-2315" y="5905845"/>
              <a:ext cx="9146315" cy="382793"/>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Arial"/>
                <a:cs typeface="Arial"/>
              </a:endParaRPr>
            </a:p>
          </p:txBody>
        </p:sp>
        <p:sp>
          <p:nvSpPr>
            <p:cNvPr id="13320" name="TextBox 17"/>
            <p:cNvSpPr txBox="1">
              <a:spLocks noChangeArrowheads="1"/>
            </p:cNvSpPr>
            <p:nvPr/>
          </p:nvSpPr>
          <p:spPr bwMode="auto">
            <a:xfrm>
              <a:off x="274408" y="6010363"/>
              <a:ext cx="8592870" cy="22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Calibri" charset="0"/>
                  <a:ea typeface="Microsoft YaHei" charset="-122"/>
                </a:defRPr>
              </a:lvl1pPr>
              <a:lvl2pPr>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eaLnBrk="0" fontAlgn="base" hangingPunct="0">
                <a:spcBef>
                  <a:spcPct val="0"/>
                </a:spcBef>
                <a:spcAft>
                  <a:spcPct val="0"/>
                </a:spcAft>
                <a:defRPr>
                  <a:solidFill>
                    <a:schemeClr val="bg1"/>
                  </a:solidFill>
                  <a:latin typeface="Calibri" charset="0"/>
                  <a:ea typeface="Microsoft YaHei" charset="-122"/>
                </a:defRPr>
              </a:lvl6pPr>
              <a:lvl7pPr marL="2971800" indent="-228600" eaLnBrk="0" fontAlgn="base" hangingPunct="0">
                <a:spcBef>
                  <a:spcPct val="0"/>
                </a:spcBef>
                <a:spcAft>
                  <a:spcPct val="0"/>
                </a:spcAft>
                <a:defRPr>
                  <a:solidFill>
                    <a:schemeClr val="bg1"/>
                  </a:solidFill>
                  <a:latin typeface="Calibri" charset="0"/>
                  <a:ea typeface="Microsoft YaHei" charset="-122"/>
                </a:defRPr>
              </a:lvl7pPr>
              <a:lvl8pPr marL="3429000" indent="-228600" eaLnBrk="0" fontAlgn="base" hangingPunct="0">
                <a:spcBef>
                  <a:spcPct val="0"/>
                </a:spcBef>
                <a:spcAft>
                  <a:spcPct val="0"/>
                </a:spcAft>
                <a:defRPr>
                  <a:solidFill>
                    <a:schemeClr val="bg1"/>
                  </a:solidFill>
                  <a:latin typeface="Calibri" charset="0"/>
                  <a:ea typeface="Microsoft YaHei" charset="-122"/>
                </a:defRPr>
              </a:lvl8pPr>
              <a:lvl9pPr marL="3886200" indent="-228600" eaLnBrk="0" fontAlgn="base" hangingPunct="0">
                <a:spcBef>
                  <a:spcPct val="0"/>
                </a:spcBef>
                <a:spcAft>
                  <a:spcPct val="0"/>
                </a:spcAft>
                <a:defRPr>
                  <a:solidFill>
                    <a:schemeClr val="bg1"/>
                  </a:solidFill>
                  <a:latin typeface="Calibri" charset="0"/>
                  <a:ea typeface="Microsoft YaHei" charset="-122"/>
                </a:defRPr>
              </a:lvl9pPr>
            </a:lstStyle>
            <a:p>
              <a:pPr algn="ctr" defTabSz="914400"/>
              <a:r>
                <a:rPr lang="en-US" altLang="en-US" sz="2000" b="1" i="1">
                  <a:solidFill>
                    <a:schemeClr val="tx1"/>
                  </a:solidFill>
                  <a:latin typeface="Arial" charset="0"/>
                  <a:ea typeface="Adobe Fan Heiti Std B" charset="0"/>
                  <a:cs typeface="Arial" charset="0"/>
                </a:rPr>
                <a:t>“Complex Systems with complex problems need a systems approach”</a:t>
              </a:r>
            </a:p>
          </p:txBody>
        </p:sp>
      </p:grpSp>
      <p:sp>
        <p:nvSpPr>
          <p:cNvPr id="5" name="TextBox 4">
            <a:extLst>
              <a:ext uri="{FF2B5EF4-FFF2-40B4-BE49-F238E27FC236}"/>
            </a:extLst>
          </p:cNvPr>
          <p:cNvSpPr txBox="1"/>
          <p:nvPr/>
        </p:nvSpPr>
        <p:spPr>
          <a:xfrm>
            <a:off x="7118350" y="1939925"/>
            <a:ext cx="3740150" cy="2278063"/>
          </a:xfrm>
          <a:prstGeom prst="rect">
            <a:avLst/>
          </a:prstGeom>
          <a:noFill/>
        </p:spPr>
        <p:txBody>
          <a:bodyPr wrap="none">
            <a:spAutoFit/>
          </a:bodyPr>
          <a:lstStyle/>
          <a:p>
            <a:pPr>
              <a:defRPr/>
            </a:pPr>
            <a:r>
              <a:rPr lang="en-US" sz="2800" dirty="0">
                <a:solidFill>
                  <a:schemeClr val="tx1"/>
                </a:solidFill>
                <a:latin typeface="Calibri" pitchFamily="34" charset="0"/>
                <a:ea typeface="Microsoft YaHei" pitchFamily="34" charset="-122"/>
              </a:rPr>
              <a:t>IMPORTANT CONCEPTS</a:t>
            </a:r>
          </a:p>
          <a:p>
            <a:pPr marL="342900" indent="-342900">
              <a:buFontTx/>
              <a:buAutoNum type="arabicPeriod"/>
              <a:defRPr/>
            </a:pPr>
            <a:r>
              <a:rPr lang="en-US" sz="2400" dirty="0">
                <a:solidFill>
                  <a:schemeClr val="tx1"/>
                </a:solidFill>
                <a:latin typeface="Calibri" pitchFamily="34" charset="0"/>
                <a:ea typeface="Microsoft YaHei" pitchFamily="34" charset="-122"/>
              </a:rPr>
              <a:t>Collaborative</a:t>
            </a:r>
          </a:p>
          <a:p>
            <a:pPr marL="342900" indent="-342900">
              <a:buFontTx/>
              <a:buAutoNum type="arabicPeriod"/>
              <a:defRPr/>
            </a:pPr>
            <a:r>
              <a:rPr lang="en-US" sz="2400" dirty="0">
                <a:solidFill>
                  <a:schemeClr val="tx1"/>
                </a:solidFill>
                <a:latin typeface="Calibri" pitchFamily="34" charset="0"/>
                <a:ea typeface="Microsoft YaHei" pitchFamily="34" charset="-122"/>
              </a:rPr>
              <a:t>Iterative</a:t>
            </a:r>
          </a:p>
          <a:p>
            <a:pPr marL="342900" indent="-342900">
              <a:buFontTx/>
              <a:buAutoNum type="arabicPeriod"/>
              <a:defRPr/>
            </a:pPr>
            <a:r>
              <a:rPr lang="en-US" sz="2400" dirty="0">
                <a:solidFill>
                  <a:schemeClr val="tx1"/>
                </a:solidFill>
                <a:latin typeface="Calibri" pitchFamily="34" charset="0"/>
                <a:ea typeface="Microsoft YaHei" pitchFamily="34" charset="-122"/>
              </a:rPr>
              <a:t>Maintain &amp; Organize Data</a:t>
            </a:r>
          </a:p>
          <a:p>
            <a:pPr marL="342900" indent="-342900">
              <a:buFontTx/>
              <a:buAutoNum type="arabicPeriod"/>
              <a:defRPr/>
            </a:pPr>
            <a:r>
              <a:rPr lang="en-US" sz="2400" dirty="0">
                <a:solidFill>
                  <a:schemeClr val="tx1"/>
                </a:solidFill>
                <a:latin typeface="Calibri" pitchFamily="34" charset="0"/>
                <a:ea typeface="Microsoft YaHei" pitchFamily="34" charset="-122"/>
              </a:rPr>
              <a:t>Traceability</a:t>
            </a:r>
          </a:p>
          <a:p>
            <a:pPr marL="342900" indent="-342900">
              <a:buFontTx/>
              <a:buAutoNum type="arabicPeriod"/>
              <a:defRPr/>
            </a:pPr>
            <a:endParaRPr lang="en-US" dirty="0">
              <a:latin typeface="Calibri" pitchFamily="34" charset="0"/>
              <a:ea typeface="Microsoft YaHei" pitchFamily="34" charset="-122"/>
            </a:endParaRPr>
          </a:p>
        </p:txBody>
      </p:sp>
      <p:pic>
        <p:nvPicPr>
          <p:cNvPr id="12" name="Picture 11" descr="Screen Shot 2017-06-06 at 8.07.1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80988" y="1274763"/>
            <a:ext cx="8797925" cy="48514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6"/>
          <p:cNvSpPr>
            <a:spLocks noChangeArrowheads="1"/>
          </p:cNvSpPr>
          <p:nvPr/>
        </p:nvSpPr>
        <p:spPr bwMode="auto">
          <a:xfrm>
            <a:off x="477838" y="460375"/>
            <a:ext cx="59547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a:defRPr>
                <a:solidFill>
                  <a:schemeClr val="bg1"/>
                </a:solidFill>
                <a:latin typeface="Calibri" charset="0"/>
                <a:ea typeface="Microsoft YaHei" charset="-122"/>
              </a:defRPr>
            </a:lvl1pPr>
            <a:lvl2pPr>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a:lnSpc>
                <a:spcPct val="94000"/>
              </a:lnSpc>
              <a:spcAft>
                <a:spcPts val="1425"/>
              </a:spcAft>
              <a:buClr>
                <a:srgbClr val="000000"/>
              </a:buClr>
              <a:buSzPct val="100000"/>
              <a:buFont typeface="Times New Roman" charset="0"/>
              <a:buNone/>
            </a:pPr>
            <a:r>
              <a:rPr lang="en-US" altLang="en-US" sz="2800" b="1">
                <a:solidFill>
                  <a:srgbClr val="006DA7"/>
                </a:solidFill>
                <a:latin typeface="Verdana" charset="0"/>
              </a:rPr>
              <a:t>The IEC Systems Approach</a:t>
            </a:r>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1344613"/>
            <a:ext cx="3709988" cy="37099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a:spLocks noGrp="1"/>
          </p:cNvSpPr>
          <p:nvPr>
            <p:ph type="sldNum" sz="quarter" idx="12"/>
          </p:nvPr>
        </p:nvSpPr>
        <p:spPr bwMode="auto">
          <a:xfrm>
            <a:off x="365125" y="6315075"/>
            <a:ext cx="2527300" cy="35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err="1">
                <a:solidFill>
                  <a:schemeClr val="tx1"/>
                </a:solidFill>
                <a:latin typeface="Verdana" charset="0"/>
                <a:ea typeface="Verdana" charset="0"/>
                <a:cs typeface="Verdana" charset="0"/>
              </a:rPr>
              <a:t>Pg</a:t>
            </a:r>
            <a:r>
              <a:rPr lang="en-US" altLang="en-US" sz="1400" dirty="0">
                <a:solidFill>
                  <a:schemeClr val="tx1"/>
                </a:solidFill>
                <a:latin typeface="Verdana" charset="0"/>
                <a:ea typeface="Verdana" charset="0"/>
                <a:cs typeface="Verdana" charset="0"/>
              </a:rPr>
              <a:t>  </a:t>
            </a:r>
            <a:r>
              <a:rPr lang="en-US" altLang="en-US" dirty="0" smtClean="0">
                <a:solidFill>
                  <a:schemeClr val="tx1"/>
                </a:solidFill>
                <a:latin typeface="Verdana" charset="0"/>
                <a:ea typeface="Verdana" charset="0"/>
                <a:cs typeface="Verdana" charset="0"/>
              </a:rPr>
              <a:t>5</a:t>
            </a:r>
            <a:r>
              <a:rPr lang="en-US" altLang="en-US" sz="1400" dirty="0" smtClean="0">
                <a:solidFill>
                  <a:schemeClr val="tx1"/>
                </a:solidFill>
                <a:latin typeface="Verdana" charset="0"/>
                <a:ea typeface="Verdana" charset="0"/>
                <a:cs typeface="Verdana" charset="0"/>
              </a:rPr>
              <a:t> </a:t>
            </a:r>
            <a:r>
              <a:rPr lang="en-US" altLang="en-US" sz="1400" dirty="0">
                <a:solidFill>
                  <a:schemeClr val="tx1"/>
                </a:solidFill>
                <a:latin typeface="Verdana" charset="0"/>
                <a:ea typeface="Verdana" charset="0"/>
                <a:cs typeface="Verdana"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1554163" y="5303838"/>
            <a:ext cx="9147175" cy="677862"/>
            <a:chOff x="32409" y="5928318"/>
            <a:chExt cx="9146315" cy="382923"/>
          </a:xfrm>
        </p:grpSpPr>
        <p:sp>
          <p:nvSpPr>
            <p:cNvPr id="28" name="Rectangle 27">
              <a:extLst>
                <a:ext uri="{FF2B5EF4-FFF2-40B4-BE49-F238E27FC236}"/>
              </a:extLst>
            </p:cNvPr>
            <p:cNvSpPr/>
            <p:nvPr/>
          </p:nvSpPr>
          <p:spPr>
            <a:xfrm flipH="1">
              <a:off x="32409" y="5928318"/>
              <a:ext cx="9146315" cy="382923"/>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Arial"/>
                <a:cs typeface="Arial"/>
              </a:endParaRPr>
            </a:p>
          </p:txBody>
        </p:sp>
        <p:sp>
          <p:nvSpPr>
            <p:cNvPr id="14358" name="TextBox 17"/>
            <p:cNvSpPr txBox="1">
              <a:spLocks noChangeArrowheads="1"/>
            </p:cNvSpPr>
            <p:nvPr/>
          </p:nvSpPr>
          <p:spPr bwMode="auto">
            <a:xfrm>
              <a:off x="107503" y="5994660"/>
              <a:ext cx="8548933" cy="22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Calibri" charset="0"/>
                  <a:ea typeface="Microsoft YaHei" charset="-122"/>
                </a:defRPr>
              </a:lvl1pPr>
              <a:lvl2pPr>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eaLnBrk="0" fontAlgn="base" hangingPunct="0">
                <a:spcBef>
                  <a:spcPct val="0"/>
                </a:spcBef>
                <a:spcAft>
                  <a:spcPct val="0"/>
                </a:spcAft>
                <a:defRPr>
                  <a:solidFill>
                    <a:schemeClr val="bg1"/>
                  </a:solidFill>
                  <a:latin typeface="Calibri" charset="0"/>
                  <a:ea typeface="Microsoft YaHei" charset="-122"/>
                </a:defRPr>
              </a:lvl6pPr>
              <a:lvl7pPr marL="2971800" indent="-228600" eaLnBrk="0" fontAlgn="base" hangingPunct="0">
                <a:spcBef>
                  <a:spcPct val="0"/>
                </a:spcBef>
                <a:spcAft>
                  <a:spcPct val="0"/>
                </a:spcAft>
                <a:defRPr>
                  <a:solidFill>
                    <a:schemeClr val="bg1"/>
                  </a:solidFill>
                  <a:latin typeface="Calibri" charset="0"/>
                  <a:ea typeface="Microsoft YaHei" charset="-122"/>
                </a:defRPr>
              </a:lvl7pPr>
              <a:lvl8pPr marL="3429000" indent="-228600" eaLnBrk="0" fontAlgn="base" hangingPunct="0">
                <a:spcBef>
                  <a:spcPct val="0"/>
                </a:spcBef>
                <a:spcAft>
                  <a:spcPct val="0"/>
                </a:spcAft>
                <a:defRPr>
                  <a:solidFill>
                    <a:schemeClr val="bg1"/>
                  </a:solidFill>
                  <a:latin typeface="Calibri" charset="0"/>
                  <a:ea typeface="Microsoft YaHei" charset="-122"/>
                </a:defRPr>
              </a:lvl8pPr>
              <a:lvl9pPr marL="3886200" indent="-228600" eaLnBrk="0" fontAlgn="base" hangingPunct="0">
                <a:spcBef>
                  <a:spcPct val="0"/>
                </a:spcBef>
                <a:spcAft>
                  <a:spcPct val="0"/>
                </a:spcAft>
                <a:defRPr>
                  <a:solidFill>
                    <a:schemeClr val="bg1"/>
                  </a:solidFill>
                  <a:latin typeface="Calibri" charset="0"/>
                  <a:ea typeface="Microsoft YaHei" charset="-122"/>
                </a:defRPr>
              </a:lvl9pPr>
            </a:lstStyle>
            <a:p>
              <a:pPr algn="ctr" defTabSz="914400"/>
              <a:r>
                <a:rPr lang="en-US" altLang="en-US" sz="2000" b="1" i="1">
                  <a:solidFill>
                    <a:schemeClr val="tx1"/>
                  </a:solidFill>
                  <a:latin typeface="Arial" charset="0"/>
                  <a:ea typeface="Adobe Fan Heiti Std B" charset="0"/>
                  <a:cs typeface="Arial" charset="0"/>
                </a:rPr>
                <a:t>“Important to understand the traceability”</a:t>
              </a:r>
            </a:p>
          </p:txBody>
        </p:sp>
      </p:grpSp>
      <p:pic>
        <p:nvPicPr>
          <p:cNvPr id="12" name="Picture 11" descr="Screen Shot 2017-06-06 at 8.07.1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80988" y="1274763"/>
            <a:ext cx="8797925" cy="48514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Group 40"/>
          <p:cNvGrpSpPr>
            <a:grpSpLocks/>
          </p:cNvGrpSpPr>
          <p:nvPr/>
        </p:nvGrpSpPr>
        <p:grpSpPr bwMode="auto">
          <a:xfrm>
            <a:off x="5602288" y="1274763"/>
            <a:ext cx="5099050" cy="3857625"/>
            <a:chOff x="4080060" y="1274122"/>
            <a:chExt cx="4271019" cy="3859041"/>
          </a:xfrm>
        </p:grpSpPr>
        <p:grpSp>
          <p:nvGrpSpPr>
            <p:cNvPr id="14343" name="Group 8"/>
            <p:cNvGrpSpPr>
              <a:grpSpLocks/>
            </p:cNvGrpSpPr>
            <p:nvPr/>
          </p:nvGrpSpPr>
          <p:grpSpPr bwMode="auto">
            <a:xfrm>
              <a:off x="6192679" y="1274122"/>
              <a:ext cx="2158400" cy="3859041"/>
              <a:chOff x="6412167" y="1301432"/>
              <a:chExt cx="1661833" cy="2766545"/>
            </a:xfrm>
          </p:grpSpPr>
          <p:sp>
            <p:nvSpPr>
              <p:cNvPr id="2" name="Oval 1">
                <a:extLst>
                  <a:ext uri="{FF2B5EF4-FFF2-40B4-BE49-F238E27FC236}"/>
                </a:extLst>
              </p:cNvPr>
              <p:cNvSpPr/>
              <p:nvPr/>
            </p:nvSpPr>
            <p:spPr>
              <a:xfrm>
                <a:off x="6467671" y="1301432"/>
                <a:ext cx="1551044" cy="56469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NEEDS</a:t>
                </a:r>
              </a:p>
            </p:txBody>
          </p:sp>
          <p:sp>
            <p:nvSpPr>
              <p:cNvPr id="15" name="Oval 14">
                <a:extLst>
                  <a:ext uri="{FF2B5EF4-FFF2-40B4-BE49-F238E27FC236}"/>
                </a:extLst>
              </p:cNvPr>
              <p:cNvSpPr/>
              <p:nvPr/>
            </p:nvSpPr>
            <p:spPr>
              <a:xfrm>
                <a:off x="6412386" y="2363648"/>
                <a:ext cx="1661614" cy="563556"/>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BENEFICIARY STORIES</a:t>
                </a:r>
              </a:p>
            </p:txBody>
          </p:sp>
          <p:sp>
            <p:nvSpPr>
              <p:cNvPr id="17" name="Oval 16">
                <a:extLst>
                  <a:ext uri="{FF2B5EF4-FFF2-40B4-BE49-F238E27FC236}"/>
                </a:extLst>
              </p:cNvPr>
              <p:cNvSpPr/>
              <p:nvPr/>
            </p:nvSpPr>
            <p:spPr>
              <a:xfrm>
                <a:off x="6412386" y="3503283"/>
                <a:ext cx="1661614" cy="56469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HIGH LEVEL USE CASE</a:t>
                </a:r>
              </a:p>
            </p:txBody>
          </p:sp>
          <p:cxnSp>
            <p:nvCxnSpPr>
              <p:cNvPr id="7" name="Straight Arrow Connector 6">
                <a:extLst>
                  <a:ext uri="{FF2B5EF4-FFF2-40B4-BE49-F238E27FC236}"/>
                </a:extLst>
              </p:cNvPr>
              <p:cNvCxnSpPr>
                <a:stCxn id="2" idx="4"/>
                <a:endCxn id="15" idx="0"/>
              </p:cNvCxnSpPr>
              <p:nvPr/>
            </p:nvCxnSpPr>
            <p:spPr>
              <a:xfrm>
                <a:off x="7242681" y="1866126"/>
                <a:ext cx="0" cy="497522"/>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extLst>
              </p:cNvPr>
              <p:cNvCxnSpPr>
                <a:stCxn id="15" idx="4"/>
              </p:cNvCxnSpPr>
              <p:nvPr/>
            </p:nvCxnSpPr>
            <p:spPr>
              <a:xfrm>
                <a:off x="7242681" y="2927204"/>
                <a:ext cx="0" cy="576079"/>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sp>
          <p:nvSpPr>
            <p:cNvPr id="25" name="Oval 24">
              <a:extLst>
                <a:ext uri="{FF2B5EF4-FFF2-40B4-BE49-F238E27FC236}"/>
              </a:extLst>
            </p:cNvPr>
            <p:cNvSpPr/>
            <p:nvPr/>
          </p:nvSpPr>
          <p:spPr>
            <a:xfrm>
              <a:off x="4080060" y="2190445"/>
              <a:ext cx="1551768" cy="565357"/>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dirty="0"/>
                <a:t>TERMS</a:t>
              </a:r>
            </a:p>
          </p:txBody>
        </p:sp>
        <p:sp>
          <p:nvSpPr>
            <p:cNvPr id="26" name="Oval 25">
              <a:extLst>
                <a:ext uri="{FF2B5EF4-FFF2-40B4-BE49-F238E27FC236}"/>
              </a:extLst>
            </p:cNvPr>
            <p:cNvSpPr/>
            <p:nvPr/>
          </p:nvSpPr>
          <p:spPr>
            <a:xfrm>
              <a:off x="4080060" y="3362450"/>
              <a:ext cx="1551768" cy="563770"/>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1400" dirty="0"/>
                <a:t>STAKE-HOLDERS</a:t>
              </a:r>
            </a:p>
          </p:txBody>
        </p:sp>
        <p:cxnSp>
          <p:nvCxnSpPr>
            <p:cNvPr id="11" name="Straight Arrow Connector 10">
              <a:extLst>
                <a:ext uri="{FF2B5EF4-FFF2-40B4-BE49-F238E27FC236}"/>
              </a:extLst>
            </p:cNvPr>
            <p:cNvCxnSpPr>
              <a:stCxn id="25" idx="6"/>
              <a:endCxn id="2" idx="2"/>
            </p:cNvCxnSpPr>
            <p:nvPr/>
          </p:nvCxnSpPr>
          <p:spPr>
            <a:xfrm flipV="1">
              <a:off x="5631828" y="1667967"/>
              <a:ext cx="631611" cy="805157"/>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extLst>
            </p:cNvPr>
            <p:cNvCxnSpPr>
              <a:stCxn id="25" idx="6"/>
              <a:endCxn id="15" idx="2"/>
            </p:cNvCxnSpPr>
            <p:nvPr/>
          </p:nvCxnSpPr>
          <p:spPr>
            <a:xfrm>
              <a:off x="5631828" y="2473124"/>
              <a:ext cx="561136" cy="676523"/>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extLst>
            </p:cNvPr>
            <p:cNvCxnSpPr>
              <a:stCxn id="25" idx="6"/>
              <a:endCxn id="17" idx="2"/>
            </p:cNvCxnSpPr>
            <p:nvPr/>
          </p:nvCxnSpPr>
          <p:spPr>
            <a:xfrm>
              <a:off x="5631828" y="2473124"/>
              <a:ext cx="561136" cy="2266195"/>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extLst>
            </p:cNvPr>
            <p:cNvCxnSpPr>
              <a:stCxn id="26" idx="6"/>
              <a:endCxn id="2" idx="2"/>
            </p:cNvCxnSpPr>
            <p:nvPr/>
          </p:nvCxnSpPr>
          <p:spPr>
            <a:xfrm flipV="1">
              <a:off x="5631828" y="1667967"/>
              <a:ext cx="631611" cy="1977162"/>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extLst>
            </p:cNvPr>
            <p:cNvCxnSpPr>
              <a:stCxn id="26" idx="6"/>
              <a:endCxn id="15" idx="2"/>
            </p:cNvCxnSpPr>
            <p:nvPr/>
          </p:nvCxnSpPr>
          <p:spPr>
            <a:xfrm flipV="1">
              <a:off x="5631828" y="3149647"/>
              <a:ext cx="561136" cy="495482"/>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extLst>
            </p:cNvPr>
            <p:cNvCxnSpPr>
              <a:stCxn id="26" idx="6"/>
              <a:endCxn id="17" idx="2"/>
            </p:cNvCxnSpPr>
            <p:nvPr/>
          </p:nvCxnSpPr>
          <p:spPr>
            <a:xfrm>
              <a:off x="5631828" y="3645129"/>
              <a:ext cx="561136" cy="1094189"/>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
        <p:nvSpPr>
          <p:cNvPr id="14341" name="Rectangle 21"/>
          <p:cNvSpPr>
            <a:spLocks noChangeArrowheads="1"/>
          </p:cNvSpPr>
          <p:nvPr/>
        </p:nvSpPr>
        <p:spPr bwMode="auto">
          <a:xfrm>
            <a:off x="477838" y="460375"/>
            <a:ext cx="37528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a:defRPr>
                <a:solidFill>
                  <a:schemeClr val="bg1"/>
                </a:solidFill>
                <a:latin typeface="Calibri" charset="0"/>
                <a:ea typeface="Microsoft YaHei" charset="-122"/>
              </a:defRPr>
            </a:lvl1pPr>
            <a:lvl2pPr>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a:lnSpc>
                <a:spcPct val="94000"/>
              </a:lnSpc>
              <a:spcAft>
                <a:spcPts val="1425"/>
              </a:spcAft>
              <a:buClr>
                <a:srgbClr val="000000"/>
              </a:buClr>
              <a:buSzPct val="100000"/>
              <a:buFont typeface="Times New Roman" charset="0"/>
              <a:buNone/>
            </a:pPr>
            <a:r>
              <a:rPr lang="en-US" altLang="en-US" sz="2800" b="1">
                <a:solidFill>
                  <a:srgbClr val="006DA7"/>
                </a:solidFill>
                <a:latin typeface="Verdana" charset="0"/>
              </a:rPr>
              <a:t>The initial steps</a:t>
            </a:r>
          </a:p>
        </p:txBody>
      </p:sp>
      <p:pic>
        <p:nvPicPr>
          <p:cNvPr id="23"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1344613"/>
            <a:ext cx="3709988" cy="37099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Slide Number Placeholder 3"/>
          <p:cNvSpPr>
            <a:spLocks noGrp="1"/>
          </p:cNvSpPr>
          <p:nvPr>
            <p:ph type="sldNum" sz="quarter" idx="12"/>
          </p:nvPr>
        </p:nvSpPr>
        <p:spPr bwMode="auto">
          <a:xfrm>
            <a:off x="365125" y="6315075"/>
            <a:ext cx="2527300" cy="35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err="1">
                <a:solidFill>
                  <a:schemeClr val="tx1"/>
                </a:solidFill>
                <a:latin typeface="Verdana" charset="0"/>
                <a:ea typeface="Verdana" charset="0"/>
                <a:cs typeface="Verdana" charset="0"/>
              </a:rPr>
              <a:t>Pg</a:t>
            </a:r>
            <a:r>
              <a:rPr lang="en-US" altLang="en-US" sz="1400" dirty="0">
                <a:solidFill>
                  <a:schemeClr val="tx1"/>
                </a:solidFill>
                <a:latin typeface="Verdana" charset="0"/>
                <a:ea typeface="Verdana" charset="0"/>
                <a:cs typeface="Verdana" charset="0"/>
              </a:rPr>
              <a:t>  </a:t>
            </a:r>
            <a:r>
              <a:rPr lang="en-US" altLang="en-US" dirty="0" smtClean="0">
                <a:solidFill>
                  <a:schemeClr val="tx1"/>
                </a:solidFill>
                <a:latin typeface="Verdana" charset="0"/>
                <a:ea typeface="Verdana" charset="0"/>
                <a:cs typeface="Verdana" charset="0"/>
              </a:rPr>
              <a:t>6</a:t>
            </a:r>
            <a:r>
              <a:rPr lang="en-US" altLang="en-US" sz="1400" dirty="0" smtClean="0">
                <a:solidFill>
                  <a:schemeClr val="tx1"/>
                </a:solidFill>
                <a:latin typeface="Verdana" charset="0"/>
                <a:ea typeface="Verdana" charset="0"/>
                <a:cs typeface="Verdana" charset="0"/>
              </a:rPr>
              <a:t> </a:t>
            </a:r>
            <a:r>
              <a:rPr lang="en-US" altLang="en-US" sz="1400" dirty="0">
                <a:solidFill>
                  <a:schemeClr val="tx1"/>
                </a:solidFill>
                <a:latin typeface="Verdana" charset="0"/>
                <a:ea typeface="Verdana" charset="0"/>
                <a:cs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801813" y="1084263"/>
            <a:ext cx="406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i="1">
                <a:solidFill>
                  <a:srgbClr val="7F7F7F"/>
                </a:solidFill>
              </a:rPr>
              <a:t>The aim of this step is to collect information about the system-of-interest from the beneficiaries' viewpoint - WHY this system-of-interest will exist and WHAT is meant to do. (The system-of-interest is a black-box for its beneficiaries.)</a:t>
            </a:r>
          </a:p>
          <a:p>
            <a:r>
              <a:rPr lang="en-US" altLang="en-US" i="1">
                <a:solidFill>
                  <a:srgbClr val="7F7F7F"/>
                </a:solidFill>
              </a:rPr>
              <a:t>Such information is captured in form of stories. Ideally, each story is physical, functional and quality (or non–functional) need that a system-of-interest must be able to perform or demonstrate</a:t>
            </a:r>
          </a:p>
        </p:txBody>
      </p:sp>
      <p:cxnSp>
        <p:nvCxnSpPr>
          <p:cNvPr id="15" name="Straight Connector 14">
            <a:extLst>
              <a:ext uri="{FF2B5EF4-FFF2-40B4-BE49-F238E27FC236}"/>
            </a:extLst>
          </p:cNvPr>
          <p:cNvCxnSpPr/>
          <p:nvPr/>
        </p:nvCxnSpPr>
        <p:spPr>
          <a:xfrm>
            <a:off x="1708150" y="1123950"/>
            <a:ext cx="0" cy="18557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pic>
        <p:nvPicPr>
          <p:cNvPr id="5" name="Picture 4" descr="Screen Shot 2017-06-21 at 7.32.2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5813" y="4092575"/>
            <a:ext cx="4772025" cy="18669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6280150" y="1270000"/>
            <a:ext cx="4548188" cy="2652713"/>
            <a:chOff x="4080060" y="1274122"/>
            <a:chExt cx="4427744" cy="2652737"/>
          </a:xfrm>
        </p:grpSpPr>
        <p:grpSp>
          <p:nvGrpSpPr>
            <p:cNvPr id="15367" name="Group 16"/>
            <p:cNvGrpSpPr>
              <a:grpSpLocks/>
            </p:cNvGrpSpPr>
            <p:nvPr/>
          </p:nvGrpSpPr>
          <p:grpSpPr bwMode="auto">
            <a:xfrm>
              <a:off x="6035498" y="1274122"/>
              <a:ext cx="2472306" cy="2268559"/>
              <a:chOff x="6291147" y="1301432"/>
              <a:chExt cx="1903521" cy="1626329"/>
            </a:xfrm>
          </p:grpSpPr>
          <p:sp>
            <p:nvSpPr>
              <p:cNvPr id="31" name="Oval 30">
                <a:extLst>
                  <a:ext uri="{FF2B5EF4-FFF2-40B4-BE49-F238E27FC236}"/>
                </a:extLst>
              </p:cNvPr>
              <p:cNvSpPr/>
              <p:nvPr/>
            </p:nvSpPr>
            <p:spPr>
              <a:xfrm>
                <a:off x="6466922" y="1301432"/>
                <a:ext cx="1552829" cy="56449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NEEDS</a:t>
                </a:r>
              </a:p>
            </p:txBody>
          </p:sp>
          <p:sp>
            <p:nvSpPr>
              <p:cNvPr id="32" name="Oval 31">
                <a:extLst>
                  <a:ext uri="{FF2B5EF4-FFF2-40B4-BE49-F238E27FC236}"/>
                </a:extLst>
              </p:cNvPr>
              <p:cNvSpPr/>
              <p:nvPr/>
            </p:nvSpPr>
            <p:spPr>
              <a:xfrm>
                <a:off x="6290816" y="2363269"/>
                <a:ext cx="1903852" cy="56449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BENEFICIARY STORIES</a:t>
                </a:r>
              </a:p>
            </p:txBody>
          </p:sp>
          <p:cxnSp>
            <p:nvCxnSpPr>
              <p:cNvPr id="34" name="Straight Arrow Connector 33">
                <a:extLst>
                  <a:ext uri="{FF2B5EF4-FFF2-40B4-BE49-F238E27FC236}"/>
                </a:extLst>
              </p:cNvPr>
              <p:cNvCxnSpPr>
                <a:cxnSpLocks/>
                <a:stCxn id="31" idx="4"/>
                <a:endCxn id="32" idx="0"/>
              </p:cNvCxnSpPr>
              <p:nvPr/>
            </p:nvCxnSpPr>
            <p:spPr>
              <a:xfrm flipH="1">
                <a:off x="7242742" y="1865924"/>
                <a:ext cx="0" cy="49734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sp>
          <p:nvSpPr>
            <p:cNvPr id="19" name="Oval 18">
              <a:extLst>
                <a:ext uri="{FF2B5EF4-FFF2-40B4-BE49-F238E27FC236}"/>
              </a:extLst>
            </p:cNvPr>
            <p:cNvSpPr/>
            <p:nvPr/>
          </p:nvSpPr>
          <p:spPr>
            <a:xfrm>
              <a:off x="4080060" y="2190118"/>
              <a:ext cx="1551642" cy="56515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dirty="0"/>
                <a:t>TERMS</a:t>
              </a:r>
            </a:p>
          </p:txBody>
        </p:sp>
        <p:sp>
          <p:nvSpPr>
            <p:cNvPr id="23" name="Oval 22">
              <a:extLst>
                <a:ext uri="{FF2B5EF4-FFF2-40B4-BE49-F238E27FC236}"/>
              </a:extLst>
            </p:cNvPr>
            <p:cNvSpPr/>
            <p:nvPr/>
          </p:nvSpPr>
          <p:spPr>
            <a:xfrm>
              <a:off x="4080060" y="3361704"/>
              <a:ext cx="1551642" cy="56515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1400" dirty="0"/>
                <a:t>STAKE-HOLDERS</a:t>
              </a:r>
            </a:p>
          </p:txBody>
        </p:sp>
        <p:cxnSp>
          <p:nvCxnSpPr>
            <p:cNvPr id="24" name="Straight Arrow Connector 23">
              <a:extLst>
                <a:ext uri="{FF2B5EF4-FFF2-40B4-BE49-F238E27FC236}"/>
              </a:extLst>
            </p:cNvPr>
            <p:cNvCxnSpPr>
              <a:stCxn id="19" idx="6"/>
              <a:endCxn id="31" idx="2"/>
            </p:cNvCxnSpPr>
            <p:nvPr/>
          </p:nvCxnSpPr>
          <p:spPr>
            <a:xfrm flipV="1">
              <a:off x="5631702" y="1667826"/>
              <a:ext cx="632094" cy="80487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extLst>
            </p:cNvPr>
            <p:cNvCxnSpPr>
              <a:cxnSpLocks/>
              <a:stCxn id="19" idx="6"/>
              <a:endCxn id="32" idx="2"/>
            </p:cNvCxnSpPr>
            <p:nvPr/>
          </p:nvCxnSpPr>
          <p:spPr>
            <a:xfrm>
              <a:off x="5631702" y="2472696"/>
              <a:ext cx="403366" cy="676281"/>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extLst>
            </p:cNvPr>
            <p:cNvCxnSpPr>
              <a:stCxn id="23" idx="6"/>
              <a:endCxn id="31" idx="2"/>
            </p:cNvCxnSpPr>
            <p:nvPr/>
          </p:nvCxnSpPr>
          <p:spPr>
            <a:xfrm flipV="1">
              <a:off x="5631702" y="1667826"/>
              <a:ext cx="632094" cy="1976456"/>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extLst>
            </p:cNvPr>
            <p:cNvCxnSpPr>
              <a:cxnSpLocks/>
              <a:stCxn id="23" idx="6"/>
              <a:endCxn id="32" idx="2"/>
            </p:cNvCxnSpPr>
            <p:nvPr/>
          </p:nvCxnSpPr>
          <p:spPr>
            <a:xfrm flipV="1">
              <a:off x="5631702" y="3148977"/>
              <a:ext cx="403366" cy="495304"/>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
        <p:nvSpPr>
          <p:cNvPr id="15366" name="Rectangle 21"/>
          <p:cNvSpPr>
            <a:spLocks noChangeArrowheads="1"/>
          </p:cNvSpPr>
          <p:nvPr/>
        </p:nvSpPr>
        <p:spPr bwMode="auto">
          <a:xfrm>
            <a:off x="477838" y="460375"/>
            <a:ext cx="43021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a:defRPr>
                <a:solidFill>
                  <a:schemeClr val="bg1"/>
                </a:solidFill>
                <a:latin typeface="Calibri" charset="0"/>
                <a:ea typeface="Microsoft YaHei" charset="-122"/>
              </a:defRPr>
            </a:lvl1pPr>
            <a:lvl2pPr>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a:lnSpc>
                <a:spcPct val="94000"/>
              </a:lnSpc>
              <a:spcAft>
                <a:spcPts val="1425"/>
              </a:spcAft>
              <a:buClr>
                <a:srgbClr val="000000"/>
              </a:buClr>
              <a:buSzPct val="100000"/>
              <a:buFont typeface="Times New Roman" charset="0"/>
              <a:buNone/>
            </a:pPr>
            <a:r>
              <a:rPr lang="en-US" altLang="en-US" sz="2800" b="1">
                <a:solidFill>
                  <a:srgbClr val="006DA7"/>
                </a:solidFill>
                <a:latin typeface="Verdana" charset="0"/>
              </a:rPr>
              <a:t>Beneficiary stories</a:t>
            </a:r>
          </a:p>
        </p:txBody>
      </p:sp>
      <p:sp>
        <p:nvSpPr>
          <p:cNvPr id="17" name="Slide Number Placeholder 3"/>
          <p:cNvSpPr>
            <a:spLocks noGrp="1"/>
          </p:cNvSpPr>
          <p:nvPr>
            <p:ph type="sldNum" sz="quarter" idx="12"/>
          </p:nvPr>
        </p:nvSpPr>
        <p:spPr bwMode="auto">
          <a:xfrm>
            <a:off x="365125" y="6315075"/>
            <a:ext cx="2527300" cy="35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err="1">
                <a:solidFill>
                  <a:schemeClr val="tx1"/>
                </a:solidFill>
                <a:latin typeface="Verdana" charset="0"/>
                <a:ea typeface="Verdana" charset="0"/>
                <a:cs typeface="Verdana" charset="0"/>
              </a:rPr>
              <a:t>Pg</a:t>
            </a:r>
            <a:r>
              <a:rPr lang="en-US" altLang="en-US" sz="1400" dirty="0">
                <a:solidFill>
                  <a:schemeClr val="tx1"/>
                </a:solidFill>
                <a:latin typeface="Verdana" charset="0"/>
                <a:ea typeface="Verdana" charset="0"/>
                <a:cs typeface="Verdana" charset="0"/>
              </a:rPr>
              <a:t>  </a:t>
            </a:r>
            <a:r>
              <a:rPr lang="en-US" altLang="en-US" dirty="0" smtClean="0">
                <a:solidFill>
                  <a:schemeClr val="tx1"/>
                </a:solidFill>
                <a:latin typeface="Verdana" charset="0"/>
                <a:ea typeface="Verdana" charset="0"/>
                <a:cs typeface="Verdana" charset="0"/>
              </a:rPr>
              <a:t>7</a:t>
            </a:r>
            <a:r>
              <a:rPr lang="en-US" altLang="en-US" sz="1400" dirty="0" smtClean="0">
                <a:solidFill>
                  <a:schemeClr val="tx1"/>
                </a:solidFill>
                <a:latin typeface="Verdana" charset="0"/>
                <a:ea typeface="Verdana" charset="0"/>
                <a:cs typeface="Verdana" charset="0"/>
              </a:rPr>
              <a:t> </a:t>
            </a:r>
            <a:r>
              <a:rPr lang="en-US" altLang="en-US" sz="1400" dirty="0">
                <a:solidFill>
                  <a:schemeClr val="tx1"/>
                </a:solidFill>
                <a:latin typeface="Verdana" charset="0"/>
                <a:ea typeface="Verdana" charset="0"/>
                <a:cs typeface="Verdana"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6"/>
          <p:cNvGrpSpPr>
            <a:grpSpLocks/>
          </p:cNvGrpSpPr>
          <p:nvPr/>
        </p:nvGrpSpPr>
        <p:grpSpPr bwMode="auto">
          <a:xfrm>
            <a:off x="2717800" y="730250"/>
            <a:ext cx="3175000" cy="1562100"/>
            <a:chOff x="1316995" y="895920"/>
            <a:chExt cx="3174898" cy="1562012"/>
          </a:xfrm>
        </p:grpSpPr>
        <p:sp>
          <p:nvSpPr>
            <p:cNvPr id="28" name="Rounded Rectangle 27">
              <a:extLst>
                <a:ext uri="{FF2B5EF4-FFF2-40B4-BE49-F238E27FC236}"/>
              </a:extLst>
            </p:cNvPr>
            <p:cNvSpPr/>
            <p:nvPr/>
          </p:nvSpPr>
          <p:spPr>
            <a:xfrm>
              <a:off x="1316995" y="895920"/>
              <a:ext cx="3174898" cy="1562012"/>
            </a:xfrm>
            <a:prstGeom prst="roundRect">
              <a:avLst/>
            </a:prstGeom>
            <a:gradFill>
              <a:gsLst>
                <a:gs pos="0">
                  <a:schemeClr val="accent6">
                    <a:lumMod val="60000"/>
                    <a:lumOff val="40000"/>
                  </a:schemeClr>
                </a:gs>
                <a:gs pos="100000">
                  <a:schemeClr val="accent6">
                    <a:lumMod val="99000"/>
                    <a:satMod val="120000"/>
                    <a:shade val="78000"/>
                  </a:schemeClr>
                </a:gs>
              </a:gsLst>
            </a:gra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dirty="0"/>
            </a:p>
          </p:txBody>
        </p:sp>
        <p:sp>
          <p:nvSpPr>
            <p:cNvPr id="16398" name="TextBox 28"/>
            <p:cNvSpPr txBox="1">
              <a:spLocks noChangeArrowheads="1"/>
            </p:cNvSpPr>
            <p:nvPr/>
          </p:nvSpPr>
          <p:spPr bwMode="auto">
            <a:xfrm>
              <a:off x="1406145" y="961210"/>
              <a:ext cx="19972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b="1"/>
                <a:t>Beneficiary Story</a:t>
              </a:r>
            </a:p>
          </p:txBody>
        </p:sp>
        <p:sp>
          <p:nvSpPr>
            <p:cNvPr id="16399" name="TextBox 30"/>
            <p:cNvSpPr txBox="1">
              <a:spLocks noChangeArrowheads="1"/>
            </p:cNvSpPr>
            <p:nvPr/>
          </p:nvSpPr>
          <p:spPr bwMode="auto">
            <a:xfrm>
              <a:off x="1434583" y="1309357"/>
              <a:ext cx="28316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a:t>As a </a:t>
              </a:r>
              <a:r>
                <a:rPr lang="en-US" altLang="en-US" sz="1600" u="sng"/>
                <a:t>city student</a:t>
              </a:r>
              <a:r>
                <a:rPr lang="en-US" altLang="en-US" sz="1600"/>
                <a:t>,</a:t>
              </a:r>
            </a:p>
            <a:p>
              <a:r>
                <a:rPr lang="en-US" altLang="en-US" sz="1600"/>
                <a:t>When I am at school,</a:t>
              </a:r>
            </a:p>
            <a:p>
              <a:r>
                <a:rPr lang="en-US" altLang="en-US" sz="1600"/>
                <a:t>I want to breath clean air,</a:t>
              </a:r>
            </a:p>
            <a:p>
              <a:r>
                <a:rPr lang="en-US" altLang="en-US" sz="1600"/>
                <a:t>So I can stay healthy</a:t>
              </a:r>
            </a:p>
          </p:txBody>
        </p:sp>
      </p:grpSp>
      <p:sp>
        <p:nvSpPr>
          <p:cNvPr id="46" name="Oval 45">
            <a:extLst>
              <a:ext uri="{FF2B5EF4-FFF2-40B4-BE49-F238E27FC236}"/>
            </a:extLst>
          </p:cNvPr>
          <p:cNvSpPr/>
          <p:nvPr/>
        </p:nvSpPr>
        <p:spPr>
          <a:xfrm>
            <a:off x="6708775" y="962025"/>
            <a:ext cx="2735263" cy="95567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In the classroom/ building</a:t>
            </a:r>
          </a:p>
        </p:txBody>
      </p:sp>
      <p:sp>
        <p:nvSpPr>
          <p:cNvPr id="56" name="Oval 55">
            <a:extLst>
              <a:ext uri="{FF2B5EF4-FFF2-40B4-BE49-F238E27FC236}"/>
            </a:extLst>
          </p:cNvPr>
          <p:cNvSpPr/>
          <p:nvPr/>
        </p:nvSpPr>
        <p:spPr>
          <a:xfrm>
            <a:off x="7213600" y="2174875"/>
            <a:ext cx="1725613" cy="64611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monitor</a:t>
            </a:r>
          </a:p>
        </p:txBody>
      </p:sp>
      <p:cxnSp>
        <p:nvCxnSpPr>
          <p:cNvPr id="59" name="Straight Arrow Connector 58">
            <a:extLst>
              <a:ext uri="{FF2B5EF4-FFF2-40B4-BE49-F238E27FC236}"/>
            </a:extLst>
          </p:cNvPr>
          <p:cNvCxnSpPr>
            <a:cxnSpLocks/>
            <a:stCxn id="46" idx="4"/>
            <a:endCxn id="56" idx="0"/>
          </p:cNvCxnSpPr>
          <p:nvPr/>
        </p:nvCxnSpPr>
        <p:spPr>
          <a:xfrm>
            <a:off x="8075613" y="1917700"/>
            <a:ext cx="0" cy="257175"/>
          </a:xfrm>
          <a:prstGeom prst="straightConnector1">
            <a:avLst/>
          </a:prstGeom>
          <a:ln w="28575" cmpd="sng">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extLst>
          </p:cNvPr>
          <p:cNvCxnSpPr>
            <a:cxnSpLocks/>
            <a:endCxn id="46" idx="2"/>
          </p:cNvCxnSpPr>
          <p:nvPr/>
        </p:nvCxnSpPr>
        <p:spPr>
          <a:xfrm>
            <a:off x="5969000" y="1439863"/>
            <a:ext cx="739775" cy="0"/>
          </a:xfrm>
          <a:prstGeom prst="straightConnector1">
            <a:avLst/>
          </a:prstGeom>
          <a:ln w="28575" cmpd="sng">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0" name="Rounded Rectangle 39">
            <a:extLst>
              <a:ext uri="{FF2B5EF4-FFF2-40B4-BE49-F238E27FC236}"/>
            </a:extLst>
          </p:cNvPr>
          <p:cNvSpPr/>
          <p:nvPr/>
        </p:nvSpPr>
        <p:spPr>
          <a:xfrm>
            <a:off x="2084388" y="2820988"/>
            <a:ext cx="7618412" cy="3221037"/>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16392" name="TextBox 41"/>
          <p:cNvSpPr txBox="1">
            <a:spLocks noChangeArrowheads="1"/>
          </p:cNvSpPr>
          <p:nvPr/>
        </p:nvSpPr>
        <p:spPr bwMode="auto">
          <a:xfrm>
            <a:off x="2343150" y="3130550"/>
            <a:ext cx="710088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a:t>Use Case Name:  </a:t>
            </a:r>
            <a:r>
              <a:rPr lang="en-US" altLang="en-US" sz="1600"/>
              <a:t>Monitor classroom air quality</a:t>
            </a:r>
          </a:p>
          <a:p>
            <a:r>
              <a:rPr lang="en-US" altLang="en-US" b="1"/>
              <a:t>Scope/Objective:  </a:t>
            </a:r>
            <a:r>
              <a:rPr lang="en-US" altLang="en-US" sz="1600"/>
              <a:t>Ability to monitor the air quality in the classroom environment.</a:t>
            </a:r>
          </a:p>
          <a:p>
            <a:r>
              <a:rPr lang="en-US" altLang="en-US" b="1"/>
              <a:t>Narrative:  </a:t>
            </a:r>
            <a:r>
              <a:rPr lang="en-US" altLang="en-US" sz="1600"/>
              <a:t>This use case defines the scenario in which a collection of </a:t>
            </a:r>
          </a:p>
          <a:p>
            <a:r>
              <a:rPr lang="en-US" altLang="en-US" sz="1600"/>
              <a:t>Actors (technology and people) interact to provide information about the quality of  the air in the classroom.  Various characteristic of the air is captured by different technology and monitored.  This information is monitored and analyzed by specific actors.</a:t>
            </a:r>
            <a:endParaRPr lang="en-US" altLang="en-US" sz="1600">
              <a:solidFill>
                <a:srgbClr val="000000"/>
              </a:solidFill>
            </a:endParaRPr>
          </a:p>
          <a:p>
            <a:r>
              <a:rPr lang="en-US" altLang="en-US" b="1"/>
              <a:t>Actors:  </a:t>
            </a:r>
            <a:r>
              <a:rPr lang="en-US" altLang="en-US" sz="1600"/>
              <a:t>student, teacher, school maintenance manager, facility staff, </a:t>
            </a:r>
          </a:p>
          <a:p>
            <a:r>
              <a:rPr lang="en-US" altLang="en-US" sz="1600"/>
              <a:t>Oxygen sensors, temperature sensor, particle sensor, data collector/gateway, air quality monitor/analytic system</a:t>
            </a:r>
          </a:p>
          <a:p>
            <a:endParaRPr lang="en-US" altLang="en-US" sz="1600"/>
          </a:p>
        </p:txBody>
      </p:sp>
      <p:sp>
        <p:nvSpPr>
          <p:cNvPr id="16393" name="TextBox 42"/>
          <p:cNvSpPr txBox="1">
            <a:spLocks noChangeArrowheads="1"/>
          </p:cNvSpPr>
          <p:nvPr/>
        </p:nvSpPr>
        <p:spPr bwMode="auto">
          <a:xfrm>
            <a:off x="2343150" y="2794000"/>
            <a:ext cx="1136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b="1"/>
              <a:t>Use Case</a:t>
            </a:r>
          </a:p>
        </p:txBody>
      </p:sp>
      <p:sp>
        <p:nvSpPr>
          <p:cNvPr id="44" name="TextBox 43">
            <a:extLst>
              <a:ext uri="{FF2B5EF4-FFF2-40B4-BE49-F238E27FC236}"/>
            </a:extLst>
          </p:cNvPr>
          <p:cNvSpPr txBox="1"/>
          <p:nvPr/>
        </p:nvSpPr>
        <p:spPr>
          <a:xfrm>
            <a:off x="660400" y="3305175"/>
            <a:ext cx="1184275" cy="3079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1400" dirty="0"/>
              <a:t>UC-ID_001</a:t>
            </a:r>
          </a:p>
        </p:txBody>
      </p:sp>
      <p:cxnSp>
        <p:nvCxnSpPr>
          <p:cNvPr id="47" name="Straight Arrow Connector 46">
            <a:extLst>
              <a:ext uri="{FF2B5EF4-FFF2-40B4-BE49-F238E27FC236}"/>
            </a:extLst>
          </p:cNvPr>
          <p:cNvCxnSpPr>
            <a:cxnSpLocks/>
            <a:stCxn id="28" idx="2"/>
          </p:cNvCxnSpPr>
          <p:nvPr/>
        </p:nvCxnSpPr>
        <p:spPr>
          <a:xfrm>
            <a:off x="4305300" y="2292350"/>
            <a:ext cx="0" cy="528638"/>
          </a:xfrm>
          <a:prstGeom prst="straightConnector1">
            <a:avLst/>
          </a:prstGeom>
          <a:ln w="28575" cmpd="sng">
            <a:tailEnd type="arrow"/>
          </a:ln>
        </p:spPr>
        <p:style>
          <a:lnRef idx="2">
            <a:schemeClr val="accent6"/>
          </a:lnRef>
          <a:fillRef idx="0">
            <a:schemeClr val="accent6"/>
          </a:fillRef>
          <a:effectRef idx="1">
            <a:schemeClr val="accent6"/>
          </a:effectRef>
          <a:fontRef idx="minor">
            <a:schemeClr val="tx1"/>
          </a:fontRef>
        </p:style>
      </p:cxnSp>
      <p:sp>
        <p:nvSpPr>
          <p:cNvPr id="16396" name="TextBox 2"/>
          <p:cNvSpPr txBox="1">
            <a:spLocks noChangeArrowheads="1"/>
          </p:cNvSpPr>
          <p:nvPr/>
        </p:nvSpPr>
        <p:spPr bwMode="auto">
          <a:xfrm>
            <a:off x="1198563" y="100013"/>
            <a:ext cx="76327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a:defRPr>
                <a:solidFill>
                  <a:schemeClr val="bg1"/>
                </a:solidFill>
                <a:latin typeface="Calibri" charset="0"/>
                <a:ea typeface="Microsoft YaHei" charset="-122"/>
              </a:defRPr>
            </a:lvl1pPr>
            <a:lvl2pPr>
              <a:defRPr>
                <a:solidFill>
                  <a:schemeClr val="bg1"/>
                </a:solidFill>
                <a:latin typeface="Calibri" charset="0"/>
                <a:ea typeface="Microsoft YaHei" charset="-122"/>
              </a:defRPr>
            </a:lvl2pPr>
            <a:lvl3pPr>
              <a:defRPr>
                <a:solidFill>
                  <a:schemeClr val="bg1"/>
                </a:solidFill>
                <a:latin typeface="Calibri" charset="0"/>
                <a:ea typeface="Microsoft YaHei" charset="-122"/>
              </a:defRPr>
            </a:lvl3pPr>
            <a:lvl4pPr>
              <a:defRPr>
                <a:solidFill>
                  <a:schemeClr val="bg1"/>
                </a:solidFill>
                <a:latin typeface="Calibri" charset="0"/>
                <a:ea typeface="Microsoft YaHei" charset="-122"/>
              </a:defRPr>
            </a:lvl4pPr>
            <a:lvl5pPr>
              <a:defRPr>
                <a:solidFill>
                  <a:schemeClr val="bg1"/>
                </a:solidFill>
                <a:latin typeface="Calibri" charset="0"/>
                <a:ea typeface="Microsoft YaHei" charset="-122"/>
              </a:defRPr>
            </a:lvl5pPr>
            <a:lvl6pPr marL="2514600" indent="-228600" defTabSz="457200" eaLnBrk="0" fontAlgn="base" hangingPunct="0">
              <a:spcBef>
                <a:spcPct val="0"/>
              </a:spcBef>
              <a:spcAft>
                <a:spcPct val="0"/>
              </a:spcAft>
              <a:defRPr>
                <a:solidFill>
                  <a:schemeClr val="bg1"/>
                </a:solidFill>
                <a:latin typeface="Calibri" charset="0"/>
                <a:ea typeface="Microsoft YaHei" charset="-122"/>
              </a:defRPr>
            </a:lvl6pPr>
            <a:lvl7pPr marL="2971800" indent="-228600" defTabSz="457200" eaLnBrk="0" fontAlgn="base" hangingPunct="0">
              <a:spcBef>
                <a:spcPct val="0"/>
              </a:spcBef>
              <a:spcAft>
                <a:spcPct val="0"/>
              </a:spcAft>
              <a:defRPr>
                <a:solidFill>
                  <a:schemeClr val="bg1"/>
                </a:solidFill>
                <a:latin typeface="Calibri" charset="0"/>
                <a:ea typeface="Microsoft YaHei" charset="-122"/>
              </a:defRPr>
            </a:lvl7pPr>
            <a:lvl8pPr marL="3429000" indent="-228600" defTabSz="457200" eaLnBrk="0" fontAlgn="base" hangingPunct="0">
              <a:spcBef>
                <a:spcPct val="0"/>
              </a:spcBef>
              <a:spcAft>
                <a:spcPct val="0"/>
              </a:spcAft>
              <a:defRPr>
                <a:solidFill>
                  <a:schemeClr val="bg1"/>
                </a:solidFill>
                <a:latin typeface="Calibri" charset="0"/>
                <a:ea typeface="Microsoft YaHei" charset="-122"/>
              </a:defRPr>
            </a:lvl8pPr>
            <a:lvl9pPr marL="3886200" indent="-228600" defTabSz="457200" eaLnBrk="0" fontAlgn="base" hangingPunct="0">
              <a:spcBef>
                <a:spcPct val="0"/>
              </a:spcBef>
              <a:spcAft>
                <a:spcPct val="0"/>
              </a:spcAft>
              <a:defRPr>
                <a:solidFill>
                  <a:schemeClr val="bg1"/>
                </a:solidFill>
                <a:latin typeface="Calibri" charset="0"/>
                <a:ea typeface="Microsoft YaHei" charset="-122"/>
              </a:defRPr>
            </a:lvl9pPr>
          </a:lstStyle>
          <a:p>
            <a:pPr>
              <a:lnSpc>
                <a:spcPct val="94000"/>
              </a:lnSpc>
              <a:spcAft>
                <a:spcPts val="1425"/>
              </a:spcAft>
              <a:buClr>
                <a:srgbClr val="000000"/>
              </a:buClr>
              <a:buSzPct val="100000"/>
            </a:pPr>
            <a:r>
              <a:rPr lang="en-GB" altLang="en-US" sz="2800" b="1">
                <a:solidFill>
                  <a:srgbClr val="006DA7"/>
                </a:solidFill>
                <a:latin typeface="Verdana" charset="0"/>
              </a:rPr>
              <a:t>High level Use Case</a:t>
            </a:r>
          </a:p>
        </p:txBody>
      </p:sp>
      <p:sp>
        <p:nvSpPr>
          <p:cNvPr id="16" name="Slide Number Placeholder 3"/>
          <p:cNvSpPr>
            <a:spLocks noGrp="1"/>
          </p:cNvSpPr>
          <p:nvPr>
            <p:ph type="sldNum" sz="quarter" idx="12"/>
          </p:nvPr>
        </p:nvSpPr>
        <p:spPr bwMode="auto">
          <a:xfrm>
            <a:off x="365125" y="6315075"/>
            <a:ext cx="2527300" cy="354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err="1">
                <a:solidFill>
                  <a:schemeClr val="tx1"/>
                </a:solidFill>
                <a:latin typeface="Verdana" charset="0"/>
                <a:ea typeface="Verdana" charset="0"/>
                <a:cs typeface="Verdana" charset="0"/>
              </a:rPr>
              <a:t>Pg</a:t>
            </a:r>
            <a:r>
              <a:rPr lang="en-US" altLang="en-US" sz="1400" dirty="0">
                <a:solidFill>
                  <a:schemeClr val="tx1"/>
                </a:solidFill>
                <a:latin typeface="Verdana" charset="0"/>
                <a:ea typeface="Verdana" charset="0"/>
                <a:cs typeface="Verdana" charset="0"/>
              </a:rPr>
              <a:t>  </a:t>
            </a:r>
            <a:r>
              <a:rPr lang="en-US" altLang="en-US" dirty="0" smtClean="0">
                <a:solidFill>
                  <a:schemeClr val="tx1"/>
                </a:solidFill>
                <a:latin typeface="Verdana" charset="0"/>
                <a:ea typeface="Verdana" charset="0"/>
                <a:cs typeface="Verdana" charset="0"/>
              </a:rPr>
              <a:t>8</a:t>
            </a:r>
            <a:r>
              <a:rPr lang="en-US" altLang="en-US" sz="1400" dirty="0" smtClean="0">
                <a:solidFill>
                  <a:schemeClr val="tx1"/>
                </a:solidFill>
                <a:latin typeface="Verdana" charset="0"/>
                <a:ea typeface="Verdana" charset="0"/>
                <a:cs typeface="Verdana" charset="0"/>
              </a:rPr>
              <a:t> </a:t>
            </a:r>
            <a:r>
              <a:rPr lang="en-US" altLang="en-US" sz="1400" dirty="0">
                <a:solidFill>
                  <a:schemeClr val="tx1"/>
                </a:solidFill>
                <a:latin typeface="Verdana" charset="0"/>
                <a:ea typeface="Verdana" charset="0"/>
                <a:cs typeface="Verdana"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Slide Number Placeholder 3"/>
          <p:cNvSpPr>
            <a:spLocks noGrp="1" noChangeArrowheads="1"/>
          </p:cNvSpPr>
          <p:nvPr>
            <p:ph type="sldNum" sz="quarter" idx="4294967295"/>
          </p:nvPr>
        </p:nvSpPr>
        <p:spPr bwMode="auto">
          <a:xfrm>
            <a:off x="0" y="6315075"/>
            <a:ext cx="2527300" cy="354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CAC678A-836A-1C4E-A2B4-54274F08A762}" type="slidenum">
              <a:rPr lang="en-US" altLang="en-US"/>
              <a:pPr/>
              <a:t>9</a:t>
            </a:fld>
            <a:endParaRPr lang="en-US" altLang="en-US"/>
          </a:p>
        </p:txBody>
      </p:sp>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121888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1990725" y="1458913"/>
            <a:ext cx="1852613" cy="746125"/>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cs typeface="Arial" panose="020B0604020202020204" pitchFamily="34" charset="0"/>
              </a:rPr>
              <a:t>248 H/B</a:t>
            </a:r>
          </a:p>
          <a:p>
            <a:pPr algn="ctr">
              <a:defRPr/>
            </a:pPr>
            <a:r>
              <a:rPr lang="en-US" b="1" dirty="0">
                <a:solidFill>
                  <a:schemeClr val="tx1"/>
                </a:solidFill>
                <a:cs typeface="Arial" panose="020B0604020202020204" pitchFamily="34" charset="0"/>
              </a:rPr>
              <a:t>Standards</a:t>
            </a:r>
            <a:endParaRPr lang="en-US" b="1" dirty="0">
              <a:solidFill>
                <a:schemeClr val="tx1"/>
              </a:solidFill>
              <a:cs typeface="Arial" panose="020B0604020202020204" pitchFamily="34" charset="0"/>
            </a:endParaRPr>
          </a:p>
        </p:txBody>
      </p:sp>
      <p:sp>
        <p:nvSpPr>
          <p:cNvPr id="5" name="Rectangle 4"/>
          <p:cNvSpPr/>
          <p:nvPr/>
        </p:nvSpPr>
        <p:spPr>
          <a:xfrm>
            <a:off x="3883092" y="3523000"/>
            <a:ext cx="4589187" cy="1591867"/>
          </a:xfrm>
          <a:prstGeom prst="rect">
            <a:avLst/>
          </a:prstGeom>
          <a:solidFill>
            <a:schemeClr val="accent2">
              <a:alpha val="86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cs typeface="Arial" panose="020B0604020202020204" pitchFamily="34" charset="0"/>
              </a:rPr>
              <a:t>Welcome To </a:t>
            </a:r>
          </a:p>
          <a:p>
            <a:pPr algn="ctr">
              <a:defRPr/>
            </a:pPr>
            <a:r>
              <a:rPr lang="en-US" sz="2800" b="1" dirty="0">
                <a:solidFill>
                  <a:schemeClr val="bg1"/>
                </a:solidFill>
                <a:cs typeface="Arial" panose="020B0604020202020204" pitchFamily="34" charset="0"/>
              </a:rPr>
              <a:t>IEC Smart City </a:t>
            </a:r>
          </a:p>
          <a:p>
            <a:pPr algn="ctr">
              <a:defRPr/>
            </a:pPr>
            <a:r>
              <a:rPr lang="en-US" sz="2000" b="1" dirty="0">
                <a:solidFill>
                  <a:schemeClr val="bg1"/>
                </a:solidFill>
                <a:cs typeface="Arial" panose="020B0604020202020204" pitchFamily="34" charset="0"/>
              </a:rPr>
              <a:t>Population: 1 814 Standards </a:t>
            </a:r>
            <a:endParaRPr lang="en-US" sz="2000" b="1" dirty="0">
              <a:solidFill>
                <a:schemeClr val="bg1"/>
              </a:solidFill>
              <a:cs typeface="Arial" panose="020B0604020202020204" pitchFamily="34" charset="0"/>
            </a:endParaRPr>
          </a:p>
        </p:txBody>
      </p:sp>
      <p:sp>
        <p:nvSpPr>
          <p:cNvPr id="6" name="Rounded Rectangle 5"/>
          <p:cNvSpPr/>
          <p:nvPr/>
        </p:nvSpPr>
        <p:spPr>
          <a:xfrm>
            <a:off x="7121525" y="1935163"/>
            <a:ext cx="1852613" cy="949325"/>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cs typeface="Arial" panose="020B0604020202020204" pitchFamily="34" charset="0"/>
              </a:rPr>
              <a:t>264 City Service </a:t>
            </a:r>
          </a:p>
          <a:p>
            <a:pPr algn="ctr">
              <a:defRPr/>
            </a:pPr>
            <a:r>
              <a:rPr lang="en-US" b="1" dirty="0">
                <a:solidFill>
                  <a:schemeClr val="tx1"/>
                </a:solidFill>
                <a:cs typeface="Arial" panose="020B0604020202020204" pitchFamily="34" charset="0"/>
              </a:rPr>
              <a:t>Standards</a:t>
            </a:r>
            <a:endParaRPr lang="en-US" b="1" dirty="0">
              <a:solidFill>
                <a:schemeClr val="tx1"/>
              </a:solidFill>
              <a:cs typeface="Arial" panose="020B0604020202020204" pitchFamily="34" charset="0"/>
            </a:endParaRPr>
          </a:p>
        </p:txBody>
      </p:sp>
      <p:sp>
        <p:nvSpPr>
          <p:cNvPr id="7" name="Rounded Rectangle 6"/>
          <p:cNvSpPr/>
          <p:nvPr/>
        </p:nvSpPr>
        <p:spPr>
          <a:xfrm>
            <a:off x="9879013" y="3860800"/>
            <a:ext cx="2293937" cy="611188"/>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cs typeface="Arial" panose="020B0604020202020204" pitchFamily="34" charset="0"/>
              </a:rPr>
              <a:t>141 Transport Standards</a:t>
            </a:r>
            <a:endParaRPr lang="en-US" b="1" dirty="0">
              <a:solidFill>
                <a:schemeClr val="tx1"/>
              </a:solidFill>
              <a:cs typeface="Arial" panose="020B0604020202020204" pitchFamily="34" charset="0"/>
            </a:endParaRPr>
          </a:p>
        </p:txBody>
      </p:sp>
      <p:sp>
        <p:nvSpPr>
          <p:cNvPr id="8" name="Rounded Rectangle 7"/>
          <p:cNvSpPr/>
          <p:nvPr/>
        </p:nvSpPr>
        <p:spPr>
          <a:xfrm>
            <a:off x="4457700" y="5373688"/>
            <a:ext cx="1852613" cy="633412"/>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cs typeface="Arial" panose="020B0604020202020204" pitchFamily="34" charset="0"/>
              </a:rPr>
              <a:t>375 ICT</a:t>
            </a:r>
          </a:p>
          <a:p>
            <a:pPr algn="ctr">
              <a:defRPr/>
            </a:pPr>
            <a:r>
              <a:rPr lang="en-US" b="1" dirty="0">
                <a:solidFill>
                  <a:schemeClr val="tx1"/>
                </a:solidFill>
                <a:cs typeface="Arial" panose="020B0604020202020204" pitchFamily="34" charset="0"/>
              </a:rPr>
              <a:t>Standards</a:t>
            </a:r>
            <a:endParaRPr lang="en-US" b="1" dirty="0">
              <a:solidFill>
                <a:schemeClr val="tx1"/>
              </a:solidFill>
              <a:cs typeface="Arial" panose="020B0604020202020204" pitchFamily="34" charset="0"/>
            </a:endParaRPr>
          </a:p>
        </p:txBody>
      </p:sp>
      <p:sp>
        <p:nvSpPr>
          <p:cNvPr id="9" name="Rounded Rectangle 8"/>
          <p:cNvSpPr/>
          <p:nvPr/>
        </p:nvSpPr>
        <p:spPr>
          <a:xfrm>
            <a:off x="930275" y="4941888"/>
            <a:ext cx="2119313" cy="631825"/>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cs typeface="Arial" panose="020B0604020202020204" pitchFamily="34" charset="0"/>
              </a:rPr>
              <a:t>87 Healthcare</a:t>
            </a:r>
          </a:p>
          <a:p>
            <a:pPr algn="ctr">
              <a:defRPr/>
            </a:pPr>
            <a:r>
              <a:rPr lang="en-US" b="1" dirty="0">
                <a:solidFill>
                  <a:schemeClr val="tx1"/>
                </a:solidFill>
                <a:cs typeface="Arial" panose="020B0604020202020204" pitchFamily="34" charset="0"/>
              </a:rPr>
              <a:t>Standards</a:t>
            </a:r>
            <a:endParaRPr lang="en-US" b="1" dirty="0">
              <a:solidFill>
                <a:schemeClr val="tx1"/>
              </a:solidFill>
              <a:cs typeface="Arial" panose="020B0604020202020204" pitchFamily="34" charset="0"/>
            </a:endParaRPr>
          </a:p>
        </p:txBody>
      </p:sp>
      <p:sp>
        <p:nvSpPr>
          <p:cNvPr id="10" name="Rounded Rectangle 9"/>
          <p:cNvSpPr/>
          <p:nvPr/>
        </p:nvSpPr>
        <p:spPr>
          <a:xfrm>
            <a:off x="136525" y="823913"/>
            <a:ext cx="1854200" cy="633412"/>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cs typeface="Arial" panose="020B0604020202020204" pitchFamily="34" charset="0"/>
              </a:rPr>
              <a:t>446 Energy</a:t>
            </a:r>
          </a:p>
          <a:p>
            <a:pPr algn="ctr">
              <a:defRPr/>
            </a:pPr>
            <a:r>
              <a:rPr lang="en-US" b="1" dirty="0">
                <a:solidFill>
                  <a:schemeClr val="tx1"/>
                </a:solidFill>
                <a:cs typeface="Arial" panose="020B0604020202020204" pitchFamily="34" charset="0"/>
              </a:rPr>
              <a:t>Standards</a:t>
            </a:r>
            <a:endParaRPr lang="en-US" b="1" dirty="0">
              <a:solidFill>
                <a:schemeClr val="tx1"/>
              </a:solidFill>
              <a:cs typeface="Arial" panose="020B0604020202020204" pitchFamily="34" charset="0"/>
            </a:endParaRPr>
          </a:p>
        </p:txBody>
      </p:sp>
      <p:sp>
        <p:nvSpPr>
          <p:cNvPr id="11" name="Rounded Rectangle 10"/>
          <p:cNvSpPr/>
          <p:nvPr/>
        </p:nvSpPr>
        <p:spPr>
          <a:xfrm>
            <a:off x="4324350" y="1155700"/>
            <a:ext cx="1852613" cy="633413"/>
          </a:xfrm>
          <a:prstGeom prst="round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cs typeface="Arial" panose="020B0604020202020204" pitchFamily="34" charset="0"/>
              </a:rPr>
              <a:t>93 Water</a:t>
            </a:r>
          </a:p>
          <a:p>
            <a:pPr algn="ctr">
              <a:defRPr/>
            </a:pPr>
            <a:r>
              <a:rPr lang="en-US" b="1" dirty="0">
                <a:solidFill>
                  <a:schemeClr val="tx1"/>
                </a:solidFill>
                <a:cs typeface="Arial" panose="020B0604020202020204" pitchFamily="34" charset="0"/>
              </a:rPr>
              <a:t>Standards</a:t>
            </a:r>
            <a:endParaRPr lang="en-US" b="1" dirty="0">
              <a:solidFill>
                <a:schemeClr val="tx1"/>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B5DCE"/>
      </a:hlink>
      <a:folHlink>
        <a:srgbClr val="B2B2B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C221E8A5C574B889E2CBB12A471FC" ma:contentTypeVersion="1" ma:contentTypeDescription="Create a new document." ma:contentTypeScope="" ma:versionID="38d5c50bee8d74d353989a0efe0fe07c">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1594B0-DA08-470C-9E43-961CF312F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56299</TotalTime>
  <Words>955</Words>
  <Application>Microsoft Macintosh PowerPoint</Application>
  <PresentationFormat>Custom</PresentationFormat>
  <Paragraphs>206</Paragraphs>
  <Slides>20</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Calibri</vt:lpstr>
      <vt:lpstr>Microsoft YaHei</vt:lpstr>
      <vt:lpstr>Arial</vt:lpstr>
      <vt:lpstr>Consolas</vt:lpstr>
      <vt:lpstr>Times New Roman</vt:lpstr>
      <vt:lpstr>Verdana</vt:lpstr>
      <vt:lpstr>MS PGothic</vt:lpstr>
      <vt:lpstr>Lucida Sans Unicode</vt:lpstr>
      <vt:lpstr>Adobe Fan Heiti Std B</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the SyC sits ….?</vt:lpstr>
      <vt:lpstr>How the SyC works</vt:lpstr>
      <vt:lpstr>PowerPoint Presentation</vt:lpstr>
      <vt:lpstr>An An example standard</vt:lpstr>
      <vt:lpstr>PowerPoint Presentation</vt:lpstr>
      <vt:lpstr>PowerPoint Presentation</vt:lpstr>
      <vt:lpstr>PowerPoint Presentation</vt:lpstr>
      <vt:lpstr>How the SyC is dealing with this</vt:lpstr>
      <vt:lpstr>PowerPoint Presentation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b.sriv</dc:creator>
  <cp:lastModifiedBy>Microsoft Office User</cp:lastModifiedBy>
  <cp:revision>223</cp:revision>
  <cp:lastPrinted>1601-01-01T00:00:00Z</cp:lastPrinted>
  <dcterms:created xsi:type="dcterms:W3CDTF">2016-04-13T17:12:01Z</dcterms:created>
  <dcterms:modified xsi:type="dcterms:W3CDTF">2017-09-05T12:58:17Z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