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  <p:sldMasterId id="2147484195" r:id="rId4"/>
  </p:sldMasterIdLst>
  <p:notesMasterIdLst>
    <p:notesMasterId r:id="rId24"/>
  </p:notesMasterIdLst>
  <p:handoutMasterIdLst>
    <p:handoutMasterId r:id="rId25"/>
  </p:handoutMasterIdLst>
  <p:sldIdLst>
    <p:sldId id="280" r:id="rId5"/>
    <p:sldId id="284" r:id="rId6"/>
    <p:sldId id="286" r:id="rId7"/>
    <p:sldId id="290" r:id="rId8"/>
    <p:sldId id="288" r:id="rId9"/>
    <p:sldId id="291" r:id="rId10"/>
    <p:sldId id="282" r:id="rId11"/>
    <p:sldId id="285" r:id="rId12"/>
    <p:sldId id="283" r:id="rId13"/>
    <p:sldId id="289" r:id="rId14"/>
    <p:sldId id="298" r:id="rId15"/>
    <p:sldId id="299" r:id="rId16"/>
    <p:sldId id="292" r:id="rId17"/>
    <p:sldId id="293" r:id="rId18"/>
    <p:sldId id="294" r:id="rId19"/>
    <p:sldId id="295" r:id="rId20"/>
    <p:sldId id="296" r:id="rId21"/>
    <p:sldId id="297" r:id="rId22"/>
    <p:sldId id="300" r:id="rId23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94494"/>
  </p:normalViewPr>
  <p:slideViewPr>
    <p:cSldViewPr>
      <p:cViewPr varScale="1">
        <p:scale>
          <a:sx n="86" d="100"/>
          <a:sy n="86" d="100"/>
        </p:scale>
        <p:origin x="984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30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WorkFiles\IoT4SCTF\Final%20-SCP%20Proposals%20Analysis-Gaia%202.0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../embeddings/oleObject1.bin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AF-4FEA-ABE4-EE00D77809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AF-4FEA-ABE4-EE00D7780960}"/>
              </c:ext>
            </c:extLst>
          </c:dPt>
          <c:dLbls>
            <c:dLbl>
              <c:idx val="0"/>
              <c:layout>
                <c:manualLayout>
                  <c:x val="-0.0357966831472835"/>
                  <c:y val="-0.135890131249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AF-4FEA-ABE4-EE00D77809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20521928398326"/>
                  <c:y val="0.2749597314245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AF-4FEA-ABE4-EE00D77809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Analysis!$B$20:$C$20</c:f>
              <c:strCache>
                <c:ptCount val="2"/>
                <c:pt idx="0">
                  <c:v>ICT</c:v>
                </c:pt>
                <c:pt idx="1">
                  <c:v>non ICT</c:v>
                </c:pt>
              </c:strCache>
            </c:strRef>
          </c:cat>
          <c:val>
            <c:numRef>
              <c:f>Analysis!$B$21:$C$21</c:f>
              <c:numCache>
                <c:formatCode>General</c:formatCode>
                <c:ptCount val="2"/>
                <c:pt idx="0">
                  <c:v>42.0</c:v>
                </c:pt>
                <c:pt idx="1">
                  <c:v>48.0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AF-4FEA-ABE4-EE00D778096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98-43D7-8809-532A14B567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98-43D7-8809-532A14B567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98-43D7-8809-532A14B567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98-43D7-8809-532A14B567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B98-43D7-8809-532A14B567E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B98-43D7-8809-532A14B567E9}"/>
              </c:ext>
            </c:extLst>
          </c:dPt>
          <c:dLbls>
            <c:dLbl>
              <c:idx val="0"/>
              <c:layout>
                <c:manualLayout>
                  <c:x val="-0.10888091311937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98-43D7-8809-532A14B567E9}"/>
                </c:ext>
                <c:ext xmlns:c15="http://schemas.microsoft.com/office/drawing/2012/chart" uri="{CE6537A1-D6FC-4f65-9D91-7224C49458BB}">
                  <c15:layout>
                    <c:manualLayout>
                      <c:w val="0.369474536020181"/>
                      <c:h val="0.27079887217835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0383241190080651"/>
                  <c:y val="0.1515580300105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B98-43D7-8809-532A14B567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"/>
                  <c:y val="0.007152417092545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B98-43D7-8809-532A14B567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349164784394564"/>
                  <c:y val="-0.04409232307521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B98-43D7-8809-532A14B567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407358915126991"/>
                  <c:y val="-1.5502220166129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B98-43D7-8809-532A14B567E9}"/>
                </c:ext>
                <c:ext xmlns:c15="http://schemas.microsoft.com/office/drawing/2012/chart" uri="{CE6537A1-D6FC-4f65-9D91-7224C49458BB}">
                  <c15:layout>
                    <c:manualLayout>
                      <c:w val="0.123245393499242"/>
                      <c:h val="0.13312229282952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Analysis!$B$3:$B$8</c:f>
              <c:strCache>
                <c:ptCount val="6"/>
                <c:pt idx="0">
                  <c:v>Command &amp; Control; Connectivity</c:v>
                </c:pt>
                <c:pt idx="1">
                  <c:v>Energy</c:v>
                </c:pt>
                <c:pt idx="2">
                  <c:v>Water</c:v>
                </c:pt>
                <c:pt idx="3">
                  <c:v>Transport</c:v>
                </c:pt>
                <c:pt idx="4">
                  <c:v>Waste Mngmt</c:v>
                </c:pt>
                <c:pt idx="5">
                  <c:v>Other</c:v>
                </c:pt>
              </c:strCache>
            </c:strRef>
          </c:cat>
          <c:val>
            <c:numRef>
              <c:f>Analysis!$C$3:$C$8</c:f>
              <c:numCache>
                <c:formatCode>0.00</c:formatCode>
                <c:ptCount val="6"/>
                <c:pt idx="0" formatCode="General">
                  <c:v>6265.110000000001</c:v>
                </c:pt>
                <c:pt idx="1">
                  <c:v>11288.16</c:v>
                </c:pt>
                <c:pt idx="2">
                  <c:v>10517.12</c:v>
                </c:pt>
                <c:pt idx="3">
                  <c:v>15273.975</c:v>
                </c:pt>
                <c:pt idx="4" formatCode="General">
                  <c:v>5952.62</c:v>
                </c:pt>
                <c:pt idx="5">
                  <c:v>5210.08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B98-43D7-8809-532A14B567E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rgbClr val="000000">
            <a:lumMod val="67000"/>
          </a:srgbClr>
        </a:gs>
        <a:gs pos="48000">
          <a:srgbClr val="000000">
            <a:lumMod val="97000"/>
            <a:lumOff val="3000"/>
          </a:srgbClr>
        </a:gs>
        <a:gs pos="100000">
          <a:srgbClr val="000000">
            <a:lumMod val="60000"/>
            <a:lumOff val="40000"/>
          </a:srgbClr>
        </a:gs>
      </a:gsLst>
      <a:lin ang="18900000" scaled="1"/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F903F-BB25-463A-A814-A8F58301A09D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2BEB702-C9E9-4F8B-8498-CC9745F3BF80}">
      <dgm:prSet phldrT="[Text]"/>
      <dgm:spPr/>
      <dgm:t>
        <a:bodyPr/>
        <a:lstStyle/>
        <a:p>
          <a:r>
            <a:rPr lang="en-US" b="1" dirty="0"/>
            <a:t>Physical</a:t>
          </a:r>
          <a:endParaRPr lang="en-IN" b="1" dirty="0"/>
        </a:p>
      </dgm:t>
    </dgm:pt>
    <dgm:pt modelId="{DEC19D4A-9BE0-47DE-97C1-716575885399}" type="parTrans" cxnId="{04CE1B21-D07C-4186-A914-A4DB70CC8B62}">
      <dgm:prSet/>
      <dgm:spPr/>
      <dgm:t>
        <a:bodyPr/>
        <a:lstStyle/>
        <a:p>
          <a:endParaRPr lang="en-IN"/>
        </a:p>
      </dgm:t>
    </dgm:pt>
    <dgm:pt modelId="{89B670BE-B255-42E2-B6C9-C934D24F0CA5}" type="sibTrans" cxnId="{04CE1B21-D07C-4186-A914-A4DB70CC8B62}">
      <dgm:prSet/>
      <dgm:spPr/>
      <dgm:t>
        <a:bodyPr/>
        <a:lstStyle/>
        <a:p>
          <a:endParaRPr lang="en-IN"/>
        </a:p>
      </dgm:t>
    </dgm:pt>
    <dgm:pt modelId="{CF805B7C-1852-47CE-B5F3-5C8C878790C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Energy</a:t>
          </a:r>
          <a:endParaRPr lang="en-IN" dirty="0"/>
        </a:p>
      </dgm:t>
    </dgm:pt>
    <dgm:pt modelId="{704E619A-A217-4DB5-B67F-EA6403FB4F62}" type="parTrans" cxnId="{094DAAE6-0FA6-460C-9E45-9012E45438F1}">
      <dgm:prSet/>
      <dgm:spPr/>
      <dgm:t>
        <a:bodyPr/>
        <a:lstStyle/>
        <a:p>
          <a:endParaRPr lang="en-IN"/>
        </a:p>
      </dgm:t>
    </dgm:pt>
    <dgm:pt modelId="{065515D4-AEC1-4A54-BFD3-438FA5E586B8}" type="sibTrans" cxnId="{094DAAE6-0FA6-460C-9E45-9012E45438F1}">
      <dgm:prSet/>
      <dgm:spPr/>
      <dgm:t>
        <a:bodyPr/>
        <a:lstStyle/>
        <a:p>
          <a:endParaRPr lang="en-IN"/>
        </a:p>
      </dgm:t>
    </dgm:pt>
    <dgm:pt modelId="{16FF4B75-721E-41F1-BC65-09A0658AEEA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Water</a:t>
          </a:r>
          <a:endParaRPr lang="en-IN" dirty="0"/>
        </a:p>
      </dgm:t>
    </dgm:pt>
    <dgm:pt modelId="{65EB9795-D516-4C40-89B8-F0E478BCE669}" type="parTrans" cxnId="{7BCCA665-E06E-49EE-A9A4-E0BE2280D150}">
      <dgm:prSet/>
      <dgm:spPr/>
      <dgm:t>
        <a:bodyPr/>
        <a:lstStyle/>
        <a:p>
          <a:endParaRPr lang="en-IN"/>
        </a:p>
      </dgm:t>
    </dgm:pt>
    <dgm:pt modelId="{C1801E65-FDFC-4EFE-9E31-C3CF78D6F0A6}" type="sibTrans" cxnId="{7BCCA665-E06E-49EE-A9A4-E0BE2280D150}">
      <dgm:prSet/>
      <dgm:spPr/>
      <dgm:t>
        <a:bodyPr/>
        <a:lstStyle/>
        <a:p>
          <a:endParaRPr lang="en-IN"/>
        </a:p>
      </dgm:t>
    </dgm:pt>
    <dgm:pt modelId="{C133CE67-30A4-4C34-9E3D-BB3043858BC9}">
      <dgm:prSet phldrT="[Text]"/>
      <dgm:spPr/>
      <dgm:t>
        <a:bodyPr/>
        <a:lstStyle/>
        <a:p>
          <a:r>
            <a:rPr lang="en-US" b="1" dirty="0"/>
            <a:t>Social</a:t>
          </a:r>
          <a:endParaRPr lang="en-IN" b="1" dirty="0"/>
        </a:p>
      </dgm:t>
    </dgm:pt>
    <dgm:pt modelId="{B49090C6-0983-437C-913B-347EFAD351B3}" type="parTrans" cxnId="{18AA8FC8-FD1B-447B-B1FC-2ED60AD4C5FB}">
      <dgm:prSet/>
      <dgm:spPr/>
      <dgm:t>
        <a:bodyPr/>
        <a:lstStyle/>
        <a:p>
          <a:endParaRPr lang="en-IN"/>
        </a:p>
      </dgm:t>
    </dgm:pt>
    <dgm:pt modelId="{77665685-AE35-4278-A076-1BB1C4B831C9}" type="sibTrans" cxnId="{18AA8FC8-FD1B-447B-B1FC-2ED60AD4C5FB}">
      <dgm:prSet/>
      <dgm:spPr/>
      <dgm:t>
        <a:bodyPr/>
        <a:lstStyle/>
        <a:p>
          <a:endParaRPr lang="en-IN"/>
        </a:p>
      </dgm:t>
    </dgm:pt>
    <dgm:pt modelId="{9025C012-F1B3-4664-B4FB-59FFA5055F2D}">
      <dgm:prSet phldrT="[Text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Education</a:t>
          </a:r>
          <a:endParaRPr lang="en-IN" dirty="0"/>
        </a:p>
      </dgm:t>
    </dgm:pt>
    <dgm:pt modelId="{287A6693-5BE6-491C-B318-EAC3BB53D5B7}" type="parTrans" cxnId="{4D202CA4-EB22-45AB-B868-C540D57CB13B}">
      <dgm:prSet/>
      <dgm:spPr/>
      <dgm:t>
        <a:bodyPr/>
        <a:lstStyle/>
        <a:p>
          <a:endParaRPr lang="en-IN"/>
        </a:p>
      </dgm:t>
    </dgm:pt>
    <dgm:pt modelId="{230857A5-ED1C-4423-9E66-04C076744483}" type="sibTrans" cxnId="{4D202CA4-EB22-45AB-B868-C540D57CB13B}">
      <dgm:prSet/>
      <dgm:spPr/>
      <dgm:t>
        <a:bodyPr/>
        <a:lstStyle/>
        <a:p>
          <a:endParaRPr lang="en-IN"/>
        </a:p>
      </dgm:t>
    </dgm:pt>
    <dgm:pt modelId="{AD8D3D77-A2F7-4B30-ABEA-7603C097B976}">
      <dgm:prSet phldrT="[Text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Healthcare</a:t>
          </a:r>
          <a:endParaRPr lang="en-IN" dirty="0"/>
        </a:p>
      </dgm:t>
    </dgm:pt>
    <dgm:pt modelId="{5E9187A7-2EFC-4A10-BAF1-1D4AE53057E7}" type="parTrans" cxnId="{2839E9B3-4EFC-457C-8940-4304849B88D6}">
      <dgm:prSet/>
      <dgm:spPr/>
      <dgm:t>
        <a:bodyPr/>
        <a:lstStyle/>
        <a:p>
          <a:endParaRPr lang="en-IN"/>
        </a:p>
      </dgm:t>
    </dgm:pt>
    <dgm:pt modelId="{708D03A4-74B9-4B70-82ED-1BD89F55F717}" type="sibTrans" cxnId="{2839E9B3-4EFC-457C-8940-4304849B88D6}">
      <dgm:prSet/>
      <dgm:spPr/>
      <dgm:t>
        <a:bodyPr/>
        <a:lstStyle/>
        <a:p>
          <a:endParaRPr lang="en-IN"/>
        </a:p>
      </dgm:t>
    </dgm:pt>
    <dgm:pt modelId="{6B1C27C0-7265-4D65-B7B9-037C640CC7E7}">
      <dgm:prSet phldrT="[Text]"/>
      <dgm:spPr/>
      <dgm:t>
        <a:bodyPr/>
        <a:lstStyle/>
        <a:p>
          <a:r>
            <a:rPr lang="en-US" b="1" dirty="0"/>
            <a:t>Economic</a:t>
          </a:r>
          <a:endParaRPr lang="en-IN" b="1" dirty="0"/>
        </a:p>
      </dgm:t>
    </dgm:pt>
    <dgm:pt modelId="{95A232C1-8863-49B3-80FA-E80785F18360}" type="parTrans" cxnId="{7775E07D-4AB7-448D-92B4-0B17F0497E17}">
      <dgm:prSet/>
      <dgm:spPr/>
      <dgm:t>
        <a:bodyPr/>
        <a:lstStyle/>
        <a:p>
          <a:endParaRPr lang="en-IN"/>
        </a:p>
      </dgm:t>
    </dgm:pt>
    <dgm:pt modelId="{2B69A3AE-C3DC-4AE9-8FDF-D48D8112835D}" type="sibTrans" cxnId="{7775E07D-4AB7-448D-92B4-0B17F0497E17}">
      <dgm:prSet/>
      <dgm:spPr/>
      <dgm:t>
        <a:bodyPr/>
        <a:lstStyle/>
        <a:p>
          <a:endParaRPr lang="en-IN"/>
        </a:p>
      </dgm:t>
    </dgm:pt>
    <dgm:pt modelId="{578250CE-0D89-441F-8B12-50930A00F785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00CC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Market Growth</a:t>
          </a:r>
          <a:endParaRPr lang="en-IN" dirty="0"/>
        </a:p>
      </dgm:t>
    </dgm:pt>
    <dgm:pt modelId="{1A8EB07C-757F-4D42-A77A-795576182E7C}" type="parTrans" cxnId="{A07BE044-C048-485F-856B-5C1584AF06B7}">
      <dgm:prSet/>
      <dgm:spPr/>
      <dgm:t>
        <a:bodyPr/>
        <a:lstStyle/>
        <a:p>
          <a:endParaRPr lang="en-IN"/>
        </a:p>
      </dgm:t>
    </dgm:pt>
    <dgm:pt modelId="{A64CCCCF-8671-4B2C-9636-FA4986669BD0}" type="sibTrans" cxnId="{A07BE044-C048-485F-856B-5C1584AF06B7}">
      <dgm:prSet/>
      <dgm:spPr/>
      <dgm:t>
        <a:bodyPr/>
        <a:lstStyle/>
        <a:p>
          <a:endParaRPr lang="en-IN"/>
        </a:p>
      </dgm:t>
    </dgm:pt>
    <dgm:pt modelId="{778824FF-BEB6-4F4D-B650-7A40031ECDFE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00CC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Job Creation</a:t>
          </a:r>
          <a:endParaRPr lang="en-IN" dirty="0"/>
        </a:p>
      </dgm:t>
    </dgm:pt>
    <dgm:pt modelId="{0306AED5-CBFA-45A6-9BBF-C5A5582553BD}" type="parTrans" cxnId="{8E9EF81E-58FD-4D32-938E-72BEBB3A77EC}">
      <dgm:prSet/>
      <dgm:spPr/>
      <dgm:t>
        <a:bodyPr/>
        <a:lstStyle/>
        <a:p>
          <a:endParaRPr lang="en-IN"/>
        </a:p>
      </dgm:t>
    </dgm:pt>
    <dgm:pt modelId="{75D2A9CD-154E-4FAF-9DEC-0B852C9B6DE3}" type="sibTrans" cxnId="{8E9EF81E-58FD-4D32-938E-72BEBB3A77EC}">
      <dgm:prSet/>
      <dgm:spPr/>
      <dgm:t>
        <a:bodyPr/>
        <a:lstStyle/>
        <a:p>
          <a:endParaRPr lang="en-IN"/>
        </a:p>
      </dgm:t>
    </dgm:pt>
    <dgm:pt modelId="{C6B36405-5EAB-4800-A311-D94B3764CEBB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Transport</a:t>
          </a:r>
          <a:endParaRPr lang="en-IN" dirty="0"/>
        </a:p>
      </dgm:t>
    </dgm:pt>
    <dgm:pt modelId="{91DB69A4-B04C-472D-B977-F03FA8CEBFE0}" type="parTrans" cxnId="{B51D6617-4F3E-4ED8-A358-C822771F6A1B}">
      <dgm:prSet/>
      <dgm:spPr/>
      <dgm:t>
        <a:bodyPr/>
        <a:lstStyle/>
        <a:p>
          <a:endParaRPr lang="en-IN"/>
        </a:p>
      </dgm:t>
    </dgm:pt>
    <dgm:pt modelId="{FA0EE98B-CD31-4128-BEA8-51E61FCC5B15}" type="sibTrans" cxnId="{B51D6617-4F3E-4ED8-A358-C822771F6A1B}">
      <dgm:prSet/>
      <dgm:spPr/>
      <dgm:t>
        <a:bodyPr/>
        <a:lstStyle/>
        <a:p>
          <a:endParaRPr lang="en-IN"/>
        </a:p>
      </dgm:t>
    </dgm:pt>
    <dgm:pt modelId="{0F91FA70-FFDD-41C5-A174-1C132102B411}">
      <dgm:prSet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Building homes</a:t>
          </a:r>
          <a:endParaRPr lang="en-IN" dirty="0"/>
        </a:p>
      </dgm:t>
    </dgm:pt>
    <dgm:pt modelId="{7372C93E-1D74-4099-A1DF-F6E16AA7103D}" type="parTrans" cxnId="{312FBDC1-987B-4929-B59A-E00C8CFEDAA5}">
      <dgm:prSet/>
      <dgm:spPr/>
      <dgm:t>
        <a:bodyPr/>
        <a:lstStyle/>
        <a:p>
          <a:endParaRPr lang="en-IN"/>
        </a:p>
      </dgm:t>
    </dgm:pt>
    <dgm:pt modelId="{BB7D3490-9D0A-4E02-A325-B1555423258A}" type="sibTrans" cxnId="{312FBDC1-987B-4929-B59A-E00C8CFEDAA5}">
      <dgm:prSet/>
      <dgm:spPr/>
      <dgm:t>
        <a:bodyPr/>
        <a:lstStyle/>
        <a:p>
          <a:endParaRPr lang="en-IN"/>
        </a:p>
      </dgm:t>
    </dgm:pt>
    <dgm:pt modelId="{CF2B9C58-8605-4F5A-B499-E4A1E56ED6DC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00CC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GDP Contribution</a:t>
          </a:r>
          <a:endParaRPr lang="en-IN" dirty="0"/>
        </a:p>
      </dgm:t>
    </dgm:pt>
    <dgm:pt modelId="{40EAA54E-47FE-4599-B2A5-D1937CC79F02}" type="parTrans" cxnId="{EE695F09-0213-4EE7-818B-01AFDD486B30}">
      <dgm:prSet/>
      <dgm:spPr/>
      <dgm:t>
        <a:bodyPr/>
        <a:lstStyle/>
        <a:p>
          <a:endParaRPr lang="en-IN"/>
        </a:p>
      </dgm:t>
    </dgm:pt>
    <dgm:pt modelId="{F802776A-DBB5-42A2-A5B8-8EC500FFA220}" type="sibTrans" cxnId="{EE695F09-0213-4EE7-818B-01AFDD486B30}">
      <dgm:prSet/>
      <dgm:spPr/>
      <dgm:t>
        <a:bodyPr/>
        <a:lstStyle/>
        <a:p>
          <a:endParaRPr lang="en-IN"/>
        </a:p>
      </dgm:t>
    </dgm:pt>
    <dgm:pt modelId="{95FB974B-71AA-40A6-9F8E-E9FD4563BD86}">
      <dgm:prSet/>
      <dgm:spPr/>
      <dgm:t>
        <a:bodyPr/>
        <a:lstStyle/>
        <a:p>
          <a:r>
            <a:rPr lang="en-US" b="1" dirty="0"/>
            <a:t>Institutional</a:t>
          </a:r>
          <a:endParaRPr lang="en-IN" b="1" dirty="0"/>
        </a:p>
      </dgm:t>
    </dgm:pt>
    <dgm:pt modelId="{8559E14B-F8CF-40D3-A11B-A403792816C1}" type="parTrans" cxnId="{FE66A9D7-F639-4595-A7E7-4997CD0F8728}">
      <dgm:prSet/>
      <dgm:spPr/>
      <dgm:t>
        <a:bodyPr/>
        <a:lstStyle/>
        <a:p>
          <a:endParaRPr lang="en-IN"/>
        </a:p>
      </dgm:t>
    </dgm:pt>
    <dgm:pt modelId="{DEE4BD19-85B7-4ADA-A90A-437022D2F49B}" type="sibTrans" cxnId="{FE66A9D7-F639-4595-A7E7-4997CD0F8728}">
      <dgm:prSet/>
      <dgm:spPr/>
      <dgm:t>
        <a:bodyPr/>
        <a:lstStyle/>
        <a:p>
          <a:endParaRPr lang="en-IN"/>
        </a:p>
      </dgm:t>
    </dgm:pt>
    <dgm:pt modelId="{5F4BB529-A66A-471D-AB53-130A116869DD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Security</a:t>
          </a:r>
          <a:endParaRPr lang="en-IN" dirty="0"/>
        </a:p>
      </dgm:t>
    </dgm:pt>
    <dgm:pt modelId="{59E41B8F-5A8A-43C4-A4D7-C2799C4D657B}" type="parTrans" cxnId="{E1ACC54D-1A71-4627-B9D9-2E8226E306C6}">
      <dgm:prSet/>
      <dgm:spPr/>
      <dgm:t>
        <a:bodyPr/>
        <a:lstStyle/>
        <a:p>
          <a:endParaRPr lang="en-IN"/>
        </a:p>
      </dgm:t>
    </dgm:pt>
    <dgm:pt modelId="{515C28F0-B95F-4084-8A64-119983D5340F}" type="sibTrans" cxnId="{E1ACC54D-1A71-4627-B9D9-2E8226E306C6}">
      <dgm:prSet/>
      <dgm:spPr/>
      <dgm:t>
        <a:bodyPr/>
        <a:lstStyle/>
        <a:p>
          <a:endParaRPr lang="en-IN"/>
        </a:p>
      </dgm:t>
    </dgm:pt>
    <dgm:pt modelId="{B3FE546F-4939-4F82-9132-201AFD28E5A5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ICT based service delivery</a:t>
          </a:r>
          <a:endParaRPr lang="en-IN" dirty="0"/>
        </a:p>
      </dgm:t>
    </dgm:pt>
    <dgm:pt modelId="{871737B1-A45D-4DC2-B22F-15581FB8B2D4}" type="parTrans" cxnId="{A344624C-9114-4CB2-B80D-8CA2F8DFE21E}">
      <dgm:prSet/>
      <dgm:spPr/>
      <dgm:t>
        <a:bodyPr/>
        <a:lstStyle/>
        <a:p>
          <a:endParaRPr lang="en-IN"/>
        </a:p>
      </dgm:t>
    </dgm:pt>
    <dgm:pt modelId="{20AC2157-ABF1-4EEC-ACDB-14D08A985795}" type="sibTrans" cxnId="{A344624C-9114-4CB2-B80D-8CA2F8DFE21E}">
      <dgm:prSet/>
      <dgm:spPr/>
      <dgm:t>
        <a:bodyPr/>
        <a:lstStyle/>
        <a:p>
          <a:endParaRPr lang="en-IN"/>
        </a:p>
      </dgm:t>
    </dgm:pt>
    <dgm:pt modelId="{8869D23F-D799-4AD5-A2FD-948697622072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Environment</a:t>
          </a:r>
          <a:endParaRPr lang="en-IN" dirty="0"/>
        </a:p>
      </dgm:t>
    </dgm:pt>
    <dgm:pt modelId="{EE5C4D1F-D645-4BAD-AE6D-003B0BE41552}" type="parTrans" cxnId="{7C1E0512-76CF-4612-90E3-D4E5109A72A3}">
      <dgm:prSet/>
      <dgm:spPr/>
      <dgm:t>
        <a:bodyPr/>
        <a:lstStyle/>
        <a:p>
          <a:endParaRPr lang="en-IN"/>
        </a:p>
      </dgm:t>
    </dgm:pt>
    <dgm:pt modelId="{058413CF-3FDA-4F55-8AF5-BB562E6E21BB}" type="sibTrans" cxnId="{7C1E0512-76CF-4612-90E3-D4E5109A72A3}">
      <dgm:prSet/>
      <dgm:spPr/>
      <dgm:t>
        <a:bodyPr/>
        <a:lstStyle/>
        <a:p>
          <a:endParaRPr lang="en-IN"/>
        </a:p>
      </dgm:t>
    </dgm:pt>
    <dgm:pt modelId="{C8604869-E1B7-4674-AFD2-D9952F4AC034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Connectivity</a:t>
          </a:r>
          <a:endParaRPr lang="en-IN" dirty="0"/>
        </a:p>
      </dgm:t>
    </dgm:pt>
    <dgm:pt modelId="{04D49E68-F3EC-4B1A-8DA4-666E36A9D7A7}" type="parTrans" cxnId="{C8C0428D-30F5-47E9-A9DB-8D699C591709}">
      <dgm:prSet/>
      <dgm:spPr/>
      <dgm:t>
        <a:bodyPr/>
        <a:lstStyle/>
        <a:p>
          <a:endParaRPr lang="en-IN"/>
        </a:p>
      </dgm:t>
    </dgm:pt>
    <dgm:pt modelId="{5B300817-3FCA-4B64-9855-9EC3134EF351}" type="sibTrans" cxnId="{C8C0428D-30F5-47E9-A9DB-8D699C591709}">
      <dgm:prSet/>
      <dgm:spPr/>
      <dgm:t>
        <a:bodyPr/>
        <a:lstStyle/>
        <a:p>
          <a:endParaRPr lang="en-IN"/>
        </a:p>
      </dgm:t>
    </dgm:pt>
    <dgm:pt modelId="{D5FA2EB0-81D6-4589-96B5-D0B325272E64}">
      <dgm:prSet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Entertainment</a:t>
          </a:r>
          <a:endParaRPr lang="en-IN" dirty="0"/>
        </a:p>
      </dgm:t>
    </dgm:pt>
    <dgm:pt modelId="{E0EBD281-70B5-4D91-B5B0-1E37006A8BF9}" type="parTrans" cxnId="{1B88E64D-D1DE-4111-9668-74B570788D46}">
      <dgm:prSet/>
      <dgm:spPr/>
      <dgm:t>
        <a:bodyPr/>
        <a:lstStyle/>
        <a:p>
          <a:endParaRPr lang="en-IN"/>
        </a:p>
      </dgm:t>
    </dgm:pt>
    <dgm:pt modelId="{8DEBCBDC-1B49-4DE1-B2A2-DADA1F873D22}" type="sibTrans" cxnId="{1B88E64D-D1DE-4111-9668-74B570788D46}">
      <dgm:prSet/>
      <dgm:spPr/>
      <dgm:t>
        <a:bodyPr/>
        <a:lstStyle/>
        <a:p>
          <a:endParaRPr lang="en-IN"/>
        </a:p>
      </dgm:t>
    </dgm:pt>
    <dgm:pt modelId="{AF30ED56-F949-4F16-A4CB-1B5294C5F264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00CC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Livelihood Activities</a:t>
          </a:r>
          <a:endParaRPr lang="en-IN" dirty="0"/>
        </a:p>
      </dgm:t>
    </dgm:pt>
    <dgm:pt modelId="{DB1FA0F3-A6DD-47F8-93EB-9A39DEA7C17B}" type="parTrans" cxnId="{859FEE77-783A-4A63-A0E3-64EDE2655D8A}">
      <dgm:prSet/>
      <dgm:spPr/>
      <dgm:t>
        <a:bodyPr/>
        <a:lstStyle/>
        <a:p>
          <a:endParaRPr lang="en-IN"/>
        </a:p>
      </dgm:t>
    </dgm:pt>
    <dgm:pt modelId="{F5C07CB1-DDC6-4788-A1FC-8300106BEB95}" type="sibTrans" cxnId="{859FEE77-783A-4A63-A0E3-64EDE2655D8A}">
      <dgm:prSet/>
      <dgm:spPr/>
      <dgm:t>
        <a:bodyPr/>
        <a:lstStyle/>
        <a:p>
          <a:endParaRPr lang="en-IN"/>
        </a:p>
      </dgm:t>
    </dgm:pt>
    <dgm:pt modelId="{7BED8E82-B954-440F-AB27-38CC10399F1F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Enforcement </a:t>
          </a:r>
          <a:endParaRPr lang="en-IN" dirty="0"/>
        </a:p>
      </dgm:t>
    </dgm:pt>
    <dgm:pt modelId="{FC03875B-F7CC-4EE1-BB2E-45A1EA3CBCA8}" type="parTrans" cxnId="{0B5984AF-CC2D-41C2-910A-A15926ED8F1D}">
      <dgm:prSet/>
      <dgm:spPr/>
      <dgm:t>
        <a:bodyPr/>
        <a:lstStyle/>
        <a:p>
          <a:endParaRPr lang="en-IN"/>
        </a:p>
      </dgm:t>
    </dgm:pt>
    <dgm:pt modelId="{A7AEF98C-4A7A-4AAB-93BD-F8C95347B2A1}" type="sibTrans" cxnId="{0B5984AF-CC2D-41C2-910A-A15926ED8F1D}">
      <dgm:prSet/>
      <dgm:spPr/>
      <dgm:t>
        <a:bodyPr/>
        <a:lstStyle/>
        <a:p>
          <a:endParaRPr lang="en-IN"/>
        </a:p>
      </dgm:t>
    </dgm:pt>
    <dgm:pt modelId="{66B64A33-52C1-4753-A47C-5842BC8DF309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Waste Management</a:t>
          </a:r>
          <a:endParaRPr lang="en-IN" dirty="0"/>
        </a:p>
      </dgm:t>
    </dgm:pt>
    <dgm:pt modelId="{8BC4BF24-FA15-4DCB-94C5-C1DAFAED15A4}" type="parTrans" cxnId="{224777B5-EA74-47A1-BCF0-E7669663AF5A}">
      <dgm:prSet/>
      <dgm:spPr/>
      <dgm:t>
        <a:bodyPr/>
        <a:lstStyle/>
        <a:p>
          <a:endParaRPr lang="en-IN"/>
        </a:p>
      </dgm:t>
    </dgm:pt>
    <dgm:pt modelId="{EDE2A9BC-B43D-40A2-8D46-16A9516F28FE}" type="sibTrans" cxnId="{224777B5-EA74-47A1-BCF0-E7669663AF5A}">
      <dgm:prSet/>
      <dgm:spPr/>
      <dgm:t>
        <a:bodyPr/>
        <a:lstStyle/>
        <a:p>
          <a:endParaRPr lang="en-IN"/>
        </a:p>
      </dgm:t>
    </dgm:pt>
    <dgm:pt modelId="{908A2074-C6B7-4369-A3A8-7CED70AB5616}">
      <dgm:prSet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Inclusive City Development</a:t>
          </a:r>
          <a:endParaRPr lang="en-IN" dirty="0"/>
        </a:p>
      </dgm:t>
    </dgm:pt>
    <dgm:pt modelId="{B6B1C99C-5A0D-41CF-84AC-86A392662FE4}" type="parTrans" cxnId="{E65CF83E-C3E6-4104-8155-7A5DE16C156B}">
      <dgm:prSet/>
      <dgm:spPr/>
      <dgm:t>
        <a:bodyPr/>
        <a:lstStyle/>
        <a:p>
          <a:endParaRPr lang="en-IN"/>
        </a:p>
      </dgm:t>
    </dgm:pt>
    <dgm:pt modelId="{75CDC3B1-B116-45ED-9727-BCB1B56BF647}" type="sibTrans" cxnId="{E65CF83E-C3E6-4104-8155-7A5DE16C156B}">
      <dgm:prSet/>
      <dgm:spPr/>
      <dgm:t>
        <a:bodyPr/>
        <a:lstStyle/>
        <a:p>
          <a:endParaRPr lang="en-IN"/>
        </a:p>
      </dgm:t>
    </dgm:pt>
    <dgm:pt modelId="{65CC8107-5633-4C59-A4B4-1CABB37FE71E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Skill Development</a:t>
          </a:r>
        </a:p>
      </dgm:t>
    </dgm:pt>
    <dgm:pt modelId="{22EDCB1B-E785-484A-BCF2-27B465E486E2}" type="parTrans" cxnId="{228E23CA-C440-4C03-BF5F-B68636DA3125}">
      <dgm:prSet/>
      <dgm:spPr/>
      <dgm:t>
        <a:bodyPr/>
        <a:lstStyle/>
        <a:p>
          <a:endParaRPr lang="en-IN"/>
        </a:p>
      </dgm:t>
    </dgm:pt>
    <dgm:pt modelId="{0CE47292-4DB6-454A-92DF-D2C8B2070837}" type="sibTrans" cxnId="{228E23CA-C440-4C03-BF5F-B68636DA3125}">
      <dgm:prSet/>
      <dgm:spPr/>
      <dgm:t>
        <a:bodyPr/>
        <a:lstStyle/>
        <a:p>
          <a:endParaRPr lang="en-IN"/>
        </a:p>
      </dgm:t>
    </dgm:pt>
    <dgm:pt modelId="{CCD6C1CA-01AF-4966-8F75-28FE2EE53F74}" type="pres">
      <dgm:prSet presAssocID="{A6CF903F-BB25-463A-A814-A8F58301A09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9F7B1-0BE0-4C10-9A5F-BDB80B9342F3}" type="pres">
      <dgm:prSet presAssocID="{82BEB702-C9E9-4F8B-8498-CC9745F3BF80}" presName="compNode" presStyleCnt="0"/>
      <dgm:spPr/>
    </dgm:pt>
    <dgm:pt modelId="{EAD8E001-9299-4090-B6E6-38A57BA07E1B}" type="pres">
      <dgm:prSet presAssocID="{82BEB702-C9E9-4F8B-8498-CC9745F3BF80}" presName="aNode" presStyleLbl="bgShp" presStyleIdx="0" presStyleCnt="4"/>
      <dgm:spPr/>
      <dgm:t>
        <a:bodyPr/>
        <a:lstStyle/>
        <a:p>
          <a:endParaRPr lang="en-US"/>
        </a:p>
      </dgm:t>
    </dgm:pt>
    <dgm:pt modelId="{E6017F9E-2CF2-4EE9-A380-208A50CC864D}" type="pres">
      <dgm:prSet presAssocID="{82BEB702-C9E9-4F8B-8498-CC9745F3BF80}" presName="textNode" presStyleLbl="bgShp" presStyleIdx="0" presStyleCnt="4"/>
      <dgm:spPr/>
      <dgm:t>
        <a:bodyPr/>
        <a:lstStyle/>
        <a:p>
          <a:endParaRPr lang="en-US"/>
        </a:p>
      </dgm:t>
    </dgm:pt>
    <dgm:pt modelId="{45AAD7B5-5D6B-44B1-8207-DDE44740A2EC}" type="pres">
      <dgm:prSet presAssocID="{82BEB702-C9E9-4F8B-8498-CC9745F3BF80}" presName="compChildNode" presStyleCnt="0"/>
      <dgm:spPr/>
    </dgm:pt>
    <dgm:pt modelId="{38868CD8-356C-4782-B6B0-524B3F033BC2}" type="pres">
      <dgm:prSet presAssocID="{82BEB702-C9E9-4F8B-8498-CC9745F3BF80}" presName="theInnerList" presStyleCnt="0"/>
      <dgm:spPr/>
    </dgm:pt>
    <dgm:pt modelId="{C6CD57F2-525B-4D8B-AEB1-2CFA6BFD5106}" type="pres">
      <dgm:prSet presAssocID="{CF805B7C-1852-47CE-B5F3-5C8C878790C4}" presName="childNode" presStyleLbl="node1" presStyleIdx="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26945-4681-4B69-9A7C-4910582B6753}" type="pres">
      <dgm:prSet presAssocID="{CF805B7C-1852-47CE-B5F3-5C8C878790C4}" presName="aSpace2" presStyleCnt="0"/>
      <dgm:spPr/>
    </dgm:pt>
    <dgm:pt modelId="{63D837CA-79B8-4774-A493-A24AD7465BA2}" type="pres">
      <dgm:prSet presAssocID="{16FF4B75-721E-41F1-BC65-09A0658AEEAB}" presName="childNode" presStyleLbl="node1" presStyleIdx="1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E4EB6-E27E-4FFA-B791-E4D89104ECF1}" type="pres">
      <dgm:prSet presAssocID="{16FF4B75-721E-41F1-BC65-09A0658AEEAB}" presName="aSpace2" presStyleCnt="0"/>
      <dgm:spPr/>
    </dgm:pt>
    <dgm:pt modelId="{0D6DEF12-BB43-4F0B-BD98-D7F7F573A800}" type="pres">
      <dgm:prSet presAssocID="{C6B36405-5EAB-4800-A311-D94B3764CEBB}" presName="child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B1E64-CBD3-4FF2-B79C-F59736CF7E74}" type="pres">
      <dgm:prSet presAssocID="{C6B36405-5EAB-4800-A311-D94B3764CEBB}" presName="aSpace2" presStyleCnt="0"/>
      <dgm:spPr/>
    </dgm:pt>
    <dgm:pt modelId="{F7773AC1-F9BD-437D-B180-671EBEBACBA3}" type="pres">
      <dgm:prSet presAssocID="{C8604869-E1B7-4674-AFD2-D9952F4AC034}" presName="childNode" presStyleLbl="node1" presStyleIdx="3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C20F9-F55A-414B-BAB6-41D2DE6389F2}" type="pres">
      <dgm:prSet presAssocID="{C8604869-E1B7-4674-AFD2-D9952F4AC034}" presName="aSpace2" presStyleCnt="0"/>
      <dgm:spPr/>
    </dgm:pt>
    <dgm:pt modelId="{B4884E5F-09C4-4C5A-BEB9-57EE86F96716}" type="pres">
      <dgm:prSet presAssocID="{66B64A33-52C1-4753-A47C-5842BC8DF309}" presName="childNode" presStyleLbl="node1" presStyleIdx="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26409-46A1-4622-B0FD-3BC4E6CC06E9}" type="pres">
      <dgm:prSet presAssocID="{82BEB702-C9E9-4F8B-8498-CC9745F3BF80}" presName="aSpace" presStyleCnt="0"/>
      <dgm:spPr/>
    </dgm:pt>
    <dgm:pt modelId="{12601DEA-FE7F-413B-8286-DB957E065696}" type="pres">
      <dgm:prSet presAssocID="{C133CE67-30A4-4C34-9E3D-BB3043858BC9}" presName="compNode" presStyleCnt="0"/>
      <dgm:spPr/>
    </dgm:pt>
    <dgm:pt modelId="{0DDE252A-9AAD-4A79-8227-0E08B86CA9F8}" type="pres">
      <dgm:prSet presAssocID="{C133CE67-30A4-4C34-9E3D-BB3043858BC9}" presName="aNode" presStyleLbl="bgShp" presStyleIdx="1" presStyleCnt="4"/>
      <dgm:spPr/>
      <dgm:t>
        <a:bodyPr/>
        <a:lstStyle/>
        <a:p>
          <a:endParaRPr lang="en-US"/>
        </a:p>
      </dgm:t>
    </dgm:pt>
    <dgm:pt modelId="{A00AF4BD-A977-4EAD-A449-D147DDC27AA3}" type="pres">
      <dgm:prSet presAssocID="{C133CE67-30A4-4C34-9E3D-BB3043858BC9}" presName="textNode" presStyleLbl="bgShp" presStyleIdx="1" presStyleCnt="4"/>
      <dgm:spPr/>
      <dgm:t>
        <a:bodyPr/>
        <a:lstStyle/>
        <a:p>
          <a:endParaRPr lang="en-US"/>
        </a:p>
      </dgm:t>
    </dgm:pt>
    <dgm:pt modelId="{0952280C-4FB1-4E52-BA8E-98AAB470EF85}" type="pres">
      <dgm:prSet presAssocID="{C133CE67-30A4-4C34-9E3D-BB3043858BC9}" presName="compChildNode" presStyleCnt="0"/>
      <dgm:spPr/>
    </dgm:pt>
    <dgm:pt modelId="{417B31AC-89A7-452A-80A3-1C0E068C317A}" type="pres">
      <dgm:prSet presAssocID="{C133CE67-30A4-4C34-9E3D-BB3043858BC9}" presName="theInnerList" presStyleCnt="0"/>
      <dgm:spPr/>
    </dgm:pt>
    <dgm:pt modelId="{290E2474-84A9-4F67-8523-296C2F9DFF4B}" type="pres">
      <dgm:prSet presAssocID="{9025C012-F1B3-4664-B4FB-59FFA5055F2D}" presName="child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07141-9917-4269-B5BE-B0BC1C26899D}" type="pres">
      <dgm:prSet presAssocID="{9025C012-F1B3-4664-B4FB-59FFA5055F2D}" presName="aSpace2" presStyleCnt="0"/>
      <dgm:spPr/>
    </dgm:pt>
    <dgm:pt modelId="{AEBC0DA0-19B3-4A4C-9FE0-7307D876AC6F}" type="pres">
      <dgm:prSet presAssocID="{AD8D3D77-A2F7-4B30-ABEA-7603C097B976}" presName="child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3B089-4800-473D-A6D3-3C0B2F00D416}" type="pres">
      <dgm:prSet presAssocID="{AD8D3D77-A2F7-4B30-ABEA-7603C097B976}" presName="aSpace2" presStyleCnt="0"/>
      <dgm:spPr/>
    </dgm:pt>
    <dgm:pt modelId="{F6B1AEA3-9993-485A-B2C4-F8EB7374D7D0}" type="pres">
      <dgm:prSet presAssocID="{0F91FA70-FFDD-41C5-A174-1C132102B411}" presName="childNode" presStyleLbl="node1" presStyleIdx="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DE11C-A35D-4919-BC88-827AF572AD70}" type="pres">
      <dgm:prSet presAssocID="{0F91FA70-FFDD-41C5-A174-1C132102B411}" presName="aSpace2" presStyleCnt="0"/>
      <dgm:spPr/>
    </dgm:pt>
    <dgm:pt modelId="{5B5E6150-26FB-47A5-9470-1A48C2C05D24}" type="pres">
      <dgm:prSet presAssocID="{D5FA2EB0-81D6-4589-96B5-D0B325272E64}" presName="childNode" presStyleLbl="node1" presStyleIdx="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3A252-5B4B-46E9-ADAE-8278684251C5}" type="pres">
      <dgm:prSet presAssocID="{D5FA2EB0-81D6-4589-96B5-D0B325272E64}" presName="aSpace2" presStyleCnt="0"/>
      <dgm:spPr/>
    </dgm:pt>
    <dgm:pt modelId="{E254A1B0-5EFE-441F-AF40-1A30CC759CC3}" type="pres">
      <dgm:prSet presAssocID="{908A2074-C6B7-4369-A3A8-7CED70AB5616}" presName="childNode" presStyleLbl="node1" presStyleIdx="9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74FC3-858B-4803-9C3E-3C7F4139E00A}" type="pres">
      <dgm:prSet presAssocID="{C133CE67-30A4-4C34-9E3D-BB3043858BC9}" presName="aSpace" presStyleCnt="0"/>
      <dgm:spPr/>
    </dgm:pt>
    <dgm:pt modelId="{3BB9E86E-D565-47B5-A5E2-B4EC923728A3}" type="pres">
      <dgm:prSet presAssocID="{6B1C27C0-7265-4D65-B7B9-037C640CC7E7}" presName="compNode" presStyleCnt="0"/>
      <dgm:spPr/>
    </dgm:pt>
    <dgm:pt modelId="{EDF1B798-55EE-49D4-90F3-C78E0AA625F8}" type="pres">
      <dgm:prSet presAssocID="{6B1C27C0-7265-4D65-B7B9-037C640CC7E7}" presName="aNode" presStyleLbl="bgShp" presStyleIdx="2" presStyleCnt="4"/>
      <dgm:spPr/>
      <dgm:t>
        <a:bodyPr/>
        <a:lstStyle/>
        <a:p>
          <a:endParaRPr lang="en-US"/>
        </a:p>
      </dgm:t>
    </dgm:pt>
    <dgm:pt modelId="{3FEC669F-6371-4443-9DAA-4867BD7705B0}" type="pres">
      <dgm:prSet presAssocID="{6B1C27C0-7265-4D65-B7B9-037C640CC7E7}" presName="textNode" presStyleLbl="bgShp" presStyleIdx="2" presStyleCnt="4"/>
      <dgm:spPr/>
      <dgm:t>
        <a:bodyPr/>
        <a:lstStyle/>
        <a:p>
          <a:endParaRPr lang="en-US"/>
        </a:p>
      </dgm:t>
    </dgm:pt>
    <dgm:pt modelId="{D0B34474-D8C2-4164-B374-9DB9B1B40BC2}" type="pres">
      <dgm:prSet presAssocID="{6B1C27C0-7265-4D65-B7B9-037C640CC7E7}" presName="compChildNode" presStyleCnt="0"/>
      <dgm:spPr/>
    </dgm:pt>
    <dgm:pt modelId="{FD895BE0-97E6-4E4E-AC08-6E46F9568A8D}" type="pres">
      <dgm:prSet presAssocID="{6B1C27C0-7265-4D65-B7B9-037C640CC7E7}" presName="theInnerList" presStyleCnt="0"/>
      <dgm:spPr/>
    </dgm:pt>
    <dgm:pt modelId="{8BB7653B-B286-4124-8485-9E11D0FEE1A6}" type="pres">
      <dgm:prSet presAssocID="{578250CE-0D89-441F-8B12-50930A00F785}" presName="child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91701-B521-4D37-8A25-B40378800EA1}" type="pres">
      <dgm:prSet presAssocID="{578250CE-0D89-441F-8B12-50930A00F785}" presName="aSpace2" presStyleCnt="0"/>
      <dgm:spPr/>
    </dgm:pt>
    <dgm:pt modelId="{020EA93B-4C8F-4152-9617-C0E3CA40BFA5}" type="pres">
      <dgm:prSet presAssocID="{778824FF-BEB6-4F4D-B650-7A40031ECDFE}" presName="childNode" presStyleLbl="node1" presStyleIdx="11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B709E-E7C9-4FF2-96C8-67758B8C1CBB}" type="pres">
      <dgm:prSet presAssocID="{778824FF-BEB6-4F4D-B650-7A40031ECDFE}" presName="aSpace2" presStyleCnt="0"/>
      <dgm:spPr/>
    </dgm:pt>
    <dgm:pt modelId="{8564E4FF-4193-4D75-B212-C4AF2792E7C3}" type="pres">
      <dgm:prSet presAssocID="{CF2B9C58-8605-4F5A-B499-E4A1E56ED6DC}" presName="childNode" presStyleLbl="node1" presStyleIdx="1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94413-5AD3-4591-AACD-81DD19C96639}" type="pres">
      <dgm:prSet presAssocID="{CF2B9C58-8605-4F5A-B499-E4A1E56ED6DC}" presName="aSpace2" presStyleCnt="0"/>
      <dgm:spPr/>
    </dgm:pt>
    <dgm:pt modelId="{416AF893-03F8-44AB-88CE-5FC8BA007611}" type="pres">
      <dgm:prSet presAssocID="{AF30ED56-F949-4F16-A4CB-1B5294C5F264}" presName="childNode" presStyleLbl="node1" presStyleIdx="13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87B2F-9C52-4EA4-AC87-99497796C1B7}" type="pres">
      <dgm:prSet presAssocID="{6B1C27C0-7265-4D65-B7B9-037C640CC7E7}" presName="aSpace" presStyleCnt="0"/>
      <dgm:spPr/>
    </dgm:pt>
    <dgm:pt modelId="{98E3DB3C-61F5-47D0-B538-20D2639B6738}" type="pres">
      <dgm:prSet presAssocID="{95FB974B-71AA-40A6-9F8E-E9FD4563BD86}" presName="compNode" presStyleCnt="0"/>
      <dgm:spPr/>
    </dgm:pt>
    <dgm:pt modelId="{E3992878-D974-4DD0-93A8-AF1AB443176B}" type="pres">
      <dgm:prSet presAssocID="{95FB974B-71AA-40A6-9F8E-E9FD4563BD86}" presName="aNode" presStyleLbl="bgShp" presStyleIdx="3" presStyleCnt="4"/>
      <dgm:spPr/>
      <dgm:t>
        <a:bodyPr/>
        <a:lstStyle/>
        <a:p>
          <a:endParaRPr lang="en-US"/>
        </a:p>
      </dgm:t>
    </dgm:pt>
    <dgm:pt modelId="{8373CA4B-E23F-486D-9FDD-1438B16EFED5}" type="pres">
      <dgm:prSet presAssocID="{95FB974B-71AA-40A6-9F8E-E9FD4563BD86}" presName="textNode" presStyleLbl="bgShp" presStyleIdx="3" presStyleCnt="4"/>
      <dgm:spPr/>
      <dgm:t>
        <a:bodyPr/>
        <a:lstStyle/>
        <a:p>
          <a:endParaRPr lang="en-US"/>
        </a:p>
      </dgm:t>
    </dgm:pt>
    <dgm:pt modelId="{D63068BF-8C71-447B-A62A-8FFAA52935A7}" type="pres">
      <dgm:prSet presAssocID="{95FB974B-71AA-40A6-9F8E-E9FD4563BD86}" presName="compChildNode" presStyleCnt="0"/>
      <dgm:spPr/>
    </dgm:pt>
    <dgm:pt modelId="{E4DD5F7E-0EE9-4383-99ED-262EE117CA12}" type="pres">
      <dgm:prSet presAssocID="{95FB974B-71AA-40A6-9F8E-E9FD4563BD86}" presName="theInnerList" presStyleCnt="0"/>
      <dgm:spPr/>
    </dgm:pt>
    <dgm:pt modelId="{30517F30-5713-4D81-ABE3-E2D25B080733}" type="pres">
      <dgm:prSet presAssocID="{5F4BB529-A66A-471D-AB53-130A116869DD}" presName="child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679C7-E334-49E2-AB32-39AC607BA8A5}" type="pres">
      <dgm:prSet presAssocID="{5F4BB529-A66A-471D-AB53-130A116869DD}" presName="aSpace2" presStyleCnt="0"/>
      <dgm:spPr/>
    </dgm:pt>
    <dgm:pt modelId="{4AC75F9F-7DD9-49B6-8B3C-5C9CDD37039B}" type="pres">
      <dgm:prSet presAssocID="{8869D23F-D799-4AD5-A2FD-948697622072}" presName="childNode" presStyleLbl="node1" presStyleIdx="1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11A9C-BD7F-454D-81AB-AC90D77A5638}" type="pres">
      <dgm:prSet presAssocID="{8869D23F-D799-4AD5-A2FD-948697622072}" presName="aSpace2" presStyleCnt="0"/>
      <dgm:spPr/>
    </dgm:pt>
    <dgm:pt modelId="{BBC1CF3B-FE94-4CBD-B83F-C1F9D6EB63FB}" type="pres">
      <dgm:prSet presAssocID="{B3FE546F-4939-4F82-9132-201AFD28E5A5}" presName="childNode" presStyleLbl="node1" presStyleIdx="1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528EE-E427-457E-9C91-37E750E08963}" type="pres">
      <dgm:prSet presAssocID="{B3FE546F-4939-4F82-9132-201AFD28E5A5}" presName="aSpace2" presStyleCnt="0"/>
      <dgm:spPr/>
    </dgm:pt>
    <dgm:pt modelId="{1C7D9B9A-CD61-4E7E-A4D3-E269BA991C9B}" type="pres">
      <dgm:prSet presAssocID="{7BED8E82-B954-440F-AB27-38CC10399F1F}" presName="childNode" presStyleLbl="node1" presStyleIdx="1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B9715-F2A9-431A-9701-14BA63465309}" type="pres">
      <dgm:prSet presAssocID="{7BED8E82-B954-440F-AB27-38CC10399F1F}" presName="aSpace2" presStyleCnt="0"/>
      <dgm:spPr/>
    </dgm:pt>
    <dgm:pt modelId="{88CE754C-E0F1-4A5F-AB37-AF4360E43B37}" type="pres">
      <dgm:prSet presAssocID="{65CC8107-5633-4C59-A4B4-1CABB37FE71E}" presName="childNode" presStyleLbl="node1" presStyleIdx="1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6E0088-19A9-40A5-8F43-0668709908B7}" type="presOf" srcId="{AF30ED56-F949-4F16-A4CB-1B5294C5F264}" destId="{416AF893-03F8-44AB-88CE-5FC8BA007611}" srcOrd="0" destOrd="0" presId="urn:microsoft.com/office/officeart/2005/8/layout/lProcess2"/>
    <dgm:cxn modelId="{7E943176-36E7-4175-A4F7-F0AD75B06A5B}" type="presOf" srcId="{16FF4B75-721E-41F1-BC65-09A0658AEEAB}" destId="{63D837CA-79B8-4774-A493-A24AD7465BA2}" srcOrd="0" destOrd="0" presId="urn:microsoft.com/office/officeart/2005/8/layout/lProcess2"/>
    <dgm:cxn modelId="{C2F7AE96-E27E-45FD-8129-5C01E68F1DD0}" type="presOf" srcId="{6B1C27C0-7265-4D65-B7B9-037C640CC7E7}" destId="{3FEC669F-6371-4443-9DAA-4867BD7705B0}" srcOrd="1" destOrd="0" presId="urn:microsoft.com/office/officeart/2005/8/layout/lProcess2"/>
    <dgm:cxn modelId="{461F650C-74A1-4796-9704-C158A9488459}" type="presOf" srcId="{8869D23F-D799-4AD5-A2FD-948697622072}" destId="{4AC75F9F-7DD9-49B6-8B3C-5C9CDD37039B}" srcOrd="0" destOrd="0" presId="urn:microsoft.com/office/officeart/2005/8/layout/lProcess2"/>
    <dgm:cxn modelId="{2F931356-B905-4003-B221-90EA56E83344}" type="presOf" srcId="{9025C012-F1B3-4664-B4FB-59FFA5055F2D}" destId="{290E2474-84A9-4F67-8523-296C2F9DFF4B}" srcOrd="0" destOrd="0" presId="urn:microsoft.com/office/officeart/2005/8/layout/lProcess2"/>
    <dgm:cxn modelId="{3F4A5F47-25FD-4507-AEF7-DE88E59C73D3}" type="presOf" srcId="{908A2074-C6B7-4369-A3A8-7CED70AB5616}" destId="{E254A1B0-5EFE-441F-AF40-1A30CC759CC3}" srcOrd="0" destOrd="0" presId="urn:microsoft.com/office/officeart/2005/8/layout/lProcess2"/>
    <dgm:cxn modelId="{5306DF53-7EB6-451E-AEA9-7BA70F4B5BFB}" type="presOf" srcId="{578250CE-0D89-441F-8B12-50930A00F785}" destId="{8BB7653B-B286-4124-8485-9E11D0FEE1A6}" srcOrd="0" destOrd="0" presId="urn:microsoft.com/office/officeart/2005/8/layout/lProcess2"/>
    <dgm:cxn modelId="{224777B5-EA74-47A1-BCF0-E7669663AF5A}" srcId="{82BEB702-C9E9-4F8B-8498-CC9745F3BF80}" destId="{66B64A33-52C1-4753-A47C-5842BC8DF309}" srcOrd="4" destOrd="0" parTransId="{8BC4BF24-FA15-4DCB-94C5-C1DAFAED15A4}" sibTransId="{EDE2A9BC-B43D-40A2-8D46-16A9516F28FE}"/>
    <dgm:cxn modelId="{B51D6617-4F3E-4ED8-A358-C822771F6A1B}" srcId="{82BEB702-C9E9-4F8B-8498-CC9745F3BF80}" destId="{C6B36405-5EAB-4800-A311-D94B3764CEBB}" srcOrd="2" destOrd="0" parTransId="{91DB69A4-B04C-472D-B977-F03FA8CEBFE0}" sibTransId="{FA0EE98B-CD31-4128-BEA8-51E61FCC5B15}"/>
    <dgm:cxn modelId="{4D202CA4-EB22-45AB-B868-C540D57CB13B}" srcId="{C133CE67-30A4-4C34-9E3D-BB3043858BC9}" destId="{9025C012-F1B3-4664-B4FB-59FFA5055F2D}" srcOrd="0" destOrd="0" parTransId="{287A6693-5BE6-491C-B318-EAC3BB53D5B7}" sibTransId="{230857A5-ED1C-4423-9E66-04C076744483}"/>
    <dgm:cxn modelId="{3D8096D1-3426-4B4B-87C7-0E0E7765A681}" type="presOf" srcId="{A6CF903F-BB25-463A-A814-A8F58301A09D}" destId="{CCD6C1CA-01AF-4966-8F75-28FE2EE53F74}" srcOrd="0" destOrd="0" presId="urn:microsoft.com/office/officeart/2005/8/layout/lProcess2"/>
    <dgm:cxn modelId="{B13BEDE0-A6BC-4247-8205-C604C0D3A9B1}" type="presOf" srcId="{C133CE67-30A4-4C34-9E3D-BB3043858BC9}" destId="{0DDE252A-9AAD-4A79-8227-0E08B86CA9F8}" srcOrd="0" destOrd="0" presId="urn:microsoft.com/office/officeart/2005/8/layout/lProcess2"/>
    <dgm:cxn modelId="{8E9EF81E-58FD-4D32-938E-72BEBB3A77EC}" srcId="{6B1C27C0-7265-4D65-B7B9-037C640CC7E7}" destId="{778824FF-BEB6-4F4D-B650-7A40031ECDFE}" srcOrd="1" destOrd="0" parTransId="{0306AED5-CBFA-45A6-9BBF-C5A5582553BD}" sibTransId="{75D2A9CD-154E-4FAF-9DEC-0B852C9B6DE3}"/>
    <dgm:cxn modelId="{BD214D3D-CAB6-46A1-A6A4-28B2BDF3F1A1}" type="presOf" srcId="{778824FF-BEB6-4F4D-B650-7A40031ECDFE}" destId="{020EA93B-4C8F-4152-9617-C0E3CA40BFA5}" srcOrd="0" destOrd="0" presId="urn:microsoft.com/office/officeart/2005/8/layout/lProcess2"/>
    <dgm:cxn modelId="{A344624C-9114-4CB2-B80D-8CA2F8DFE21E}" srcId="{95FB974B-71AA-40A6-9F8E-E9FD4563BD86}" destId="{B3FE546F-4939-4F82-9132-201AFD28E5A5}" srcOrd="2" destOrd="0" parTransId="{871737B1-A45D-4DC2-B22F-15581FB8B2D4}" sibTransId="{20AC2157-ABF1-4EEC-ACDB-14D08A985795}"/>
    <dgm:cxn modelId="{094DAAE6-0FA6-460C-9E45-9012E45438F1}" srcId="{82BEB702-C9E9-4F8B-8498-CC9745F3BF80}" destId="{CF805B7C-1852-47CE-B5F3-5C8C878790C4}" srcOrd="0" destOrd="0" parTransId="{704E619A-A217-4DB5-B67F-EA6403FB4F62}" sibTransId="{065515D4-AEC1-4A54-BFD3-438FA5E586B8}"/>
    <dgm:cxn modelId="{04CE1B21-D07C-4186-A914-A4DB70CC8B62}" srcId="{A6CF903F-BB25-463A-A814-A8F58301A09D}" destId="{82BEB702-C9E9-4F8B-8498-CC9745F3BF80}" srcOrd="0" destOrd="0" parTransId="{DEC19D4A-9BE0-47DE-97C1-716575885399}" sibTransId="{89B670BE-B255-42E2-B6C9-C934D24F0CA5}"/>
    <dgm:cxn modelId="{96DEBD32-7E6E-46CE-87C3-B375C4852A31}" type="presOf" srcId="{66B64A33-52C1-4753-A47C-5842BC8DF309}" destId="{B4884E5F-09C4-4C5A-BEB9-57EE86F96716}" srcOrd="0" destOrd="0" presId="urn:microsoft.com/office/officeart/2005/8/layout/lProcess2"/>
    <dgm:cxn modelId="{350E83C7-F00E-4C47-8CAF-4297EEF70B7F}" type="presOf" srcId="{AD8D3D77-A2F7-4B30-ABEA-7603C097B976}" destId="{AEBC0DA0-19B3-4A4C-9FE0-7307D876AC6F}" srcOrd="0" destOrd="0" presId="urn:microsoft.com/office/officeart/2005/8/layout/lProcess2"/>
    <dgm:cxn modelId="{E998BD7E-02B4-4065-AD9E-7A29CE0D0C58}" type="presOf" srcId="{CF805B7C-1852-47CE-B5F3-5C8C878790C4}" destId="{C6CD57F2-525B-4D8B-AEB1-2CFA6BFD5106}" srcOrd="0" destOrd="0" presId="urn:microsoft.com/office/officeart/2005/8/layout/lProcess2"/>
    <dgm:cxn modelId="{A07BE044-C048-485F-856B-5C1584AF06B7}" srcId="{6B1C27C0-7265-4D65-B7B9-037C640CC7E7}" destId="{578250CE-0D89-441F-8B12-50930A00F785}" srcOrd="0" destOrd="0" parTransId="{1A8EB07C-757F-4D42-A77A-795576182E7C}" sibTransId="{A64CCCCF-8671-4B2C-9636-FA4986669BD0}"/>
    <dgm:cxn modelId="{859FEE77-783A-4A63-A0E3-64EDE2655D8A}" srcId="{6B1C27C0-7265-4D65-B7B9-037C640CC7E7}" destId="{AF30ED56-F949-4F16-A4CB-1B5294C5F264}" srcOrd="3" destOrd="0" parTransId="{DB1FA0F3-A6DD-47F8-93EB-9A39DEA7C17B}" sibTransId="{F5C07CB1-DDC6-4788-A1FC-8300106BEB95}"/>
    <dgm:cxn modelId="{F0E44393-7AC9-4242-BF40-C565B684E60E}" type="presOf" srcId="{82BEB702-C9E9-4F8B-8498-CC9745F3BF80}" destId="{E6017F9E-2CF2-4EE9-A380-208A50CC864D}" srcOrd="1" destOrd="0" presId="urn:microsoft.com/office/officeart/2005/8/layout/lProcess2"/>
    <dgm:cxn modelId="{E41DAAFE-D5D7-437B-9657-4C33C6CC0A73}" type="presOf" srcId="{B3FE546F-4939-4F82-9132-201AFD28E5A5}" destId="{BBC1CF3B-FE94-4CBD-B83F-C1F9D6EB63FB}" srcOrd="0" destOrd="0" presId="urn:microsoft.com/office/officeart/2005/8/layout/lProcess2"/>
    <dgm:cxn modelId="{37C845BE-E369-40C1-B256-9DA6F607FD5A}" type="presOf" srcId="{6B1C27C0-7265-4D65-B7B9-037C640CC7E7}" destId="{EDF1B798-55EE-49D4-90F3-C78E0AA625F8}" srcOrd="0" destOrd="0" presId="urn:microsoft.com/office/officeart/2005/8/layout/lProcess2"/>
    <dgm:cxn modelId="{EFFB65DA-F46D-4CF3-BF5A-F0B3CC4F1052}" type="presOf" srcId="{82BEB702-C9E9-4F8B-8498-CC9745F3BF80}" destId="{EAD8E001-9299-4090-B6E6-38A57BA07E1B}" srcOrd="0" destOrd="0" presId="urn:microsoft.com/office/officeart/2005/8/layout/lProcess2"/>
    <dgm:cxn modelId="{18AA8FC8-FD1B-447B-B1FC-2ED60AD4C5FB}" srcId="{A6CF903F-BB25-463A-A814-A8F58301A09D}" destId="{C133CE67-30A4-4C34-9E3D-BB3043858BC9}" srcOrd="1" destOrd="0" parTransId="{B49090C6-0983-437C-913B-347EFAD351B3}" sibTransId="{77665685-AE35-4278-A076-1BB1C4B831C9}"/>
    <dgm:cxn modelId="{24D51298-02F8-4586-AE5E-58229EE34962}" type="presOf" srcId="{C133CE67-30A4-4C34-9E3D-BB3043858BC9}" destId="{A00AF4BD-A977-4EAD-A449-D147DDC27AA3}" srcOrd="1" destOrd="0" presId="urn:microsoft.com/office/officeart/2005/8/layout/lProcess2"/>
    <dgm:cxn modelId="{5CDBE1A9-3803-4152-8823-12E7ADFD281F}" type="presOf" srcId="{65CC8107-5633-4C59-A4B4-1CABB37FE71E}" destId="{88CE754C-E0F1-4A5F-AB37-AF4360E43B37}" srcOrd="0" destOrd="0" presId="urn:microsoft.com/office/officeart/2005/8/layout/lProcess2"/>
    <dgm:cxn modelId="{0B5984AF-CC2D-41C2-910A-A15926ED8F1D}" srcId="{95FB974B-71AA-40A6-9F8E-E9FD4563BD86}" destId="{7BED8E82-B954-440F-AB27-38CC10399F1F}" srcOrd="3" destOrd="0" parTransId="{FC03875B-F7CC-4EE1-BB2E-45A1EA3CBCA8}" sibTransId="{A7AEF98C-4A7A-4AAB-93BD-F8C95347B2A1}"/>
    <dgm:cxn modelId="{7C1E0512-76CF-4612-90E3-D4E5109A72A3}" srcId="{95FB974B-71AA-40A6-9F8E-E9FD4563BD86}" destId="{8869D23F-D799-4AD5-A2FD-948697622072}" srcOrd="1" destOrd="0" parTransId="{EE5C4D1F-D645-4BAD-AE6D-003B0BE41552}" sibTransId="{058413CF-3FDA-4F55-8AF5-BB562E6E21BB}"/>
    <dgm:cxn modelId="{0F780A9F-96EB-48AC-9ED2-AE31F0C3C324}" type="presOf" srcId="{D5FA2EB0-81D6-4589-96B5-D0B325272E64}" destId="{5B5E6150-26FB-47A5-9470-1A48C2C05D24}" srcOrd="0" destOrd="0" presId="urn:microsoft.com/office/officeart/2005/8/layout/lProcess2"/>
    <dgm:cxn modelId="{312FBDC1-987B-4929-B59A-E00C8CFEDAA5}" srcId="{C133CE67-30A4-4C34-9E3D-BB3043858BC9}" destId="{0F91FA70-FFDD-41C5-A174-1C132102B411}" srcOrd="2" destOrd="0" parTransId="{7372C93E-1D74-4099-A1DF-F6E16AA7103D}" sibTransId="{BB7D3490-9D0A-4E02-A325-B1555423258A}"/>
    <dgm:cxn modelId="{EE695F09-0213-4EE7-818B-01AFDD486B30}" srcId="{6B1C27C0-7265-4D65-B7B9-037C640CC7E7}" destId="{CF2B9C58-8605-4F5A-B499-E4A1E56ED6DC}" srcOrd="2" destOrd="0" parTransId="{40EAA54E-47FE-4599-B2A5-D1937CC79F02}" sibTransId="{F802776A-DBB5-42A2-A5B8-8EC500FFA220}"/>
    <dgm:cxn modelId="{C8C0428D-30F5-47E9-A9DB-8D699C591709}" srcId="{82BEB702-C9E9-4F8B-8498-CC9745F3BF80}" destId="{C8604869-E1B7-4674-AFD2-D9952F4AC034}" srcOrd="3" destOrd="0" parTransId="{04D49E68-F3EC-4B1A-8DA4-666E36A9D7A7}" sibTransId="{5B300817-3FCA-4B64-9855-9EC3134EF351}"/>
    <dgm:cxn modelId="{B860D782-17C3-4FF5-AE6A-8B31E38D3AFF}" type="presOf" srcId="{CF2B9C58-8605-4F5A-B499-E4A1E56ED6DC}" destId="{8564E4FF-4193-4D75-B212-C4AF2792E7C3}" srcOrd="0" destOrd="0" presId="urn:microsoft.com/office/officeart/2005/8/layout/lProcess2"/>
    <dgm:cxn modelId="{FE66A9D7-F639-4595-A7E7-4997CD0F8728}" srcId="{A6CF903F-BB25-463A-A814-A8F58301A09D}" destId="{95FB974B-71AA-40A6-9F8E-E9FD4563BD86}" srcOrd="3" destOrd="0" parTransId="{8559E14B-F8CF-40D3-A11B-A403792816C1}" sibTransId="{DEE4BD19-85B7-4ADA-A90A-437022D2F49B}"/>
    <dgm:cxn modelId="{2839E9B3-4EFC-457C-8940-4304849B88D6}" srcId="{C133CE67-30A4-4C34-9E3D-BB3043858BC9}" destId="{AD8D3D77-A2F7-4B30-ABEA-7603C097B976}" srcOrd="1" destOrd="0" parTransId="{5E9187A7-2EFC-4A10-BAF1-1D4AE53057E7}" sibTransId="{708D03A4-74B9-4B70-82ED-1BD89F55F717}"/>
    <dgm:cxn modelId="{0EFA5C7E-AD33-49F4-A0C0-011D743F169A}" type="presOf" srcId="{5F4BB529-A66A-471D-AB53-130A116869DD}" destId="{30517F30-5713-4D81-ABE3-E2D25B080733}" srcOrd="0" destOrd="0" presId="urn:microsoft.com/office/officeart/2005/8/layout/lProcess2"/>
    <dgm:cxn modelId="{02A344D1-AAD9-45D9-A71A-AE5531D2F4C5}" type="presOf" srcId="{C8604869-E1B7-4674-AFD2-D9952F4AC034}" destId="{F7773AC1-F9BD-437D-B180-671EBEBACBA3}" srcOrd="0" destOrd="0" presId="urn:microsoft.com/office/officeart/2005/8/layout/lProcess2"/>
    <dgm:cxn modelId="{7775E07D-4AB7-448D-92B4-0B17F0497E17}" srcId="{A6CF903F-BB25-463A-A814-A8F58301A09D}" destId="{6B1C27C0-7265-4D65-B7B9-037C640CC7E7}" srcOrd="2" destOrd="0" parTransId="{95A232C1-8863-49B3-80FA-E80785F18360}" sibTransId="{2B69A3AE-C3DC-4AE9-8FDF-D48D8112835D}"/>
    <dgm:cxn modelId="{14CEF1E5-7A61-4CF4-969C-8757B00D144B}" type="presOf" srcId="{95FB974B-71AA-40A6-9F8E-E9FD4563BD86}" destId="{8373CA4B-E23F-486D-9FDD-1438B16EFED5}" srcOrd="1" destOrd="0" presId="urn:microsoft.com/office/officeart/2005/8/layout/lProcess2"/>
    <dgm:cxn modelId="{16AFF372-907D-4785-91A9-912A6A33243F}" type="presOf" srcId="{95FB974B-71AA-40A6-9F8E-E9FD4563BD86}" destId="{E3992878-D974-4DD0-93A8-AF1AB443176B}" srcOrd="0" destOrd="0" presId="urn:microsoft.com/office/officeart/2005/8/layout/lProcess2"/>
    <dgm:cxn modelId="{6C78DBF0-08A5-468F-AFA6-E24A33959198}" type="presOf" srcId="{0F91FA70-FFDD-41C5-A174-1C132102B411}" destId="{F6B1AEA3-9993-485A-B2C4-F8EB7374D7D0}" srcOrd="0" destOrd="0" presId="urn:microsoft.com/office/officeart/2005/8/layout/lProcess2"/>
    <dgm:cxn modelId="{E1ACC54D-1A71-4627-B9D9-2E8226E306C6}" srcId="{95FB974B-71AA-40A6-9F8E-E9FD4563BD86}" destId="{5F4BB529-A66A-471D-AB53-130A116869DD}" srcOrd="0" destOrd="0" parTransId="{59E41B8F-5A8A-43C4-A4D7-C2799C4D657B}" sibTransId="{515C28F0-B95F-4084-8A64-119983D5340F}"/>
    <dgm:cxn modelId="{05C1AC5D-F282-46FA-9CBD-4F0757A7C25C}" type="presOf" srcId="{7BED8E82-B954-440F-AB27-38CC10399F1F}" destId="{1C7D9B9A-CD61-4E7E-A4D3-E269BA991C9B}" srcOrd="0" destOrd="0" presId="urn:microsoft.com/office/officeart/2005/8/layout/lProcess2"/>
    <dgm:cxn modelId="{1B88E64D-D1DE-4111-9668-74B570788D46}" srcId="{C133CE67-30A4-4C34-9E3D-BB3043858BC9}" destId="{D5FA2EB0-81D6-4589-96B5-D0B325272E64}" srcOrd="3" destOrd="0" parTransId="{E0EBD281-70B5-4D91-B5B0-1E37006A8BF9}" sibTransId="{8DEBCBDC-1B49-4DE1-B2A2-DADA1F873D22}"/>
    <dgm:cxn modelId="{228E23CA-C440-4C03-BF5F-B68636DA3125}" srcId="{95FB974B-71AA-40A6-9F8E-E9FD4563BD86}" destId="{65CC8107-5633-4C59-A4B4-1CABB37FE71E}" srcOrd="4" destOrd="0" parTransId="{22EDCB1B-E785-484A-BCF2-27B465E486E2}" sibTransId="{0CE47292-4DB6-454A-92DF-D2C8B2070837}"/>
    <dgm:cxn modelId="{7BCCA665-E06E-49EE-A9A4-E0BE2280D150}" srcId="{82BEB702-C9E9-4F8B-8498-CC9745F3BF80}" destId="{16FF4B75-721E-41F1-BC65-09A0658AEEAB}" srcOrd="1" destOrd="0" parTransId="{65EB9795-D516-4C40-89B8-F0E478BCE669}" sibTransId="{C1801E65-FDFC-4EFE-9E31-C3CF78D6F0A6}"/>
    <dgm:cxn modelId="{29DA84B5-35BB-40A0-92B0-233637245423}" type="presOf" srcId="{C6B36405-5EAB-4800-A311-D94B3764CEBB}" destId="{0D6DEF12-BB43-4F0B-BD98-D7F7F573A800}" srcOrd="0" destOrd="0" presId="urn:microsoft.com/office/officeart/2005/8/layout/lProcess2"/>
    <dgm:cxn modelId="{E65CF83E-C3E6-4104-8155-7A5DE16C156B}" srcId="{C133CE67-30A4-4C34-9E3D-BB3043858BC9}" destId="{908A2074-C6B7-4369-A3A8-7CED70AB5616}" srcOrd="4" destOrd="0" parTransId="{B6B1C99C-5A0D-41CF-84AC-86A392662FE4}" sibTransId="{75CDC3B1-B116-45ED-9727-BCB1B56BF647}"/>
    <dgm:cxn modelId="{AE576CBC-7236-43F2-966F-66184E6DA235}" type="presParOf" srcId="{CCD6C1CA-01AF-4966-8F75-28FE2EE53F74}" destId="{4649F7B1-0BE0-4C10-9A5F-BDB80B9342F3}" srcOrd="0" destOrd="0" presId="urn:microsoft.com/office/officeart/2005/8/layout/lProcess2"/>
    <dgm:cxn modelId="{47A0FA8D-E0AA-42A7-A17A-79A1DA39D01B}" type="presParOf" srcId="{4649F7B1-0BE0-4C10-9A5F-BDB80B9342F3}" destId="{EAD8E001-9299-4090-B6E6-38A57BA07E1B}" srcOrd="0" destOrd="0" presId="urn:microsoft.com/office/officeart/2005/8/layout/lProcess2"/>
    <dgm:cxn modelId="{693C26CC-704F-4B4C-A664-A7F314990947}" type="presParOf" srcId="{4649F7B1-0BE0-4C10-9A5F-BDB80B9342F3}" destId="{E6017F9E-2CF2-4EE9-A380-208A50CC864D}" srcOrd="1" destOrd="0" presId="urn:microsoft.com/office/officeart/2005/8/layout/lProcess2"/>
    <dgm:cxn modelId="{647E7685-A723-45A9-913E-BF6CBBFDE6B0}" type="presParOf" srcId="{4649F7B1-0BE0-4C10-9A5F-BDB80B9342F3}" destId="{45AAD7B5-5D6B-44B1-8207-DDE44740A2EC}" srcOrd="2" destOrd="0" presId="urn:microsoft.com/office/officeart/2005/8/layout/lProcess2"/>
    <dgm:cxn modelId="{566EAD80-9312-4AE1-BB9D-098DA6877A26}" type="presParOf" srcId="{45AAD7B5-5D6B-44B1-8207-DDE44740A2EC}" destId="{38868CD8-356C-4782-B6B0-524B3F033BC2}" srcOrd="0" destOrd="0" presId="urn:microsoft.com/office/officeart/2005/8/layout/lProcess2"/>
    <dgm:cxn modelId="{1B076F1B-61DE-4C74-837B-3DD22CD2BBEE}" type="presParOf" srcId="{38868CD8-356C-4782-B6B0-524B3F033BC2}" destId="{C6CD57F2-525B-4D8B-AEB1-2CFA6BFD5106}" srcOrd="0" destOrd="0" presId="urn:microsoft.com/office/officeart/2005/8/layout/lProcess2"/>
    <dgm:cxn modelId="{31F0A34F-B5C6-43C0-8D6E-0173C26E516A}" type="presParOf" srcId="{38868CD8-356C-4782-B6B0-524B3F033BC2}" destId="{F3A26945-4681-4B69-9A7C-4910582B6753}" srcOrd="1" destOrd="0" presId="urn:microsoft.com/office/officeart/2005/8/layout/lProcess2"/>
    <dgm:cxn modelId="{E7B8D60D-6941-4BA1-9DDA-37D6695D2C47}" type="presParOf" srcId="{38868CD8-356C-4782-B6B0-524B3F033BC2}" destId="{63D837CA-79B8-4774-A493-A24AD7465BA2}" srcOrd="2" destOrd="0" presId="urn:microsoft.com/office/officeart/2005/8/layout/lProcess2"/>
    <dgm:cxn modelId="{53271839-1DC8-426B-9DA8-7E4CA7567906}" type="presParOf" srcId="{38868CD8-356C-4782-B6B0-524B3F033BC2}" destId="{8D2E4EB6-E27E-4FFA-B791-E4D89104ECF1}" srcOrd="3" destOrd="0" presId="urn:microsoft.com/office/officeart/2005/8/layout/lProcess2"/>
    <dgm:cxn modelId="{9F42FA30-2F2E-4485-BCB0-D6D86FE6FDFE}" type="presParOf" srcId="{38868CD8-356C-4782-B6B0-524B3F033BC2}" destId="{0D6DEF12-BB43-4F0B-BD98-D7F7F573A800}" srcOrd="4" destOrd="0" presId="urn:microsoft.com/office/officeart/2005/8/layout/lProcess2"/>
    <dgm:cxn modelId="{4F880880-9E60-4A73-AC88-4F3FC996A2DC}" type="presParOf" srcId="{38868CD8-356C-4782-B6B0-524B3F033BC2}" destId="{4F1B1E64-CBD3-4FF2-B79C-F59736CF7E74}" srcOrd="5" destOrd="0" presId="urn:microsoft.com/office/officeart/2005/8/layout/lProcess2"/>
    <dgm:cxn modelId="{9FECD6C3-46FF-42BA-92AC-ECEC0D9920A2}" type="presParOf" srcId="{38868CD8-356C-4782-B6B0-524B3F033BC2}" destId="{F7773AC1-F9BD-437D-B180-671EBEBACBA3}" srcOrd="6" destOrd="0" presId="urn:microsoft.com/office/officeart/2005/8/layout/lProcess2"/>
    <dgm:cxn modelId="{4A1EE968-50BA-4F50-8F58-97FD9310FEF3}" type="presParOf" srcId="{38868CD8-356C-4782-B6B0-524B3F033BC2}" destId="{6F7C20F9-F55A-414B-BAB6-41D2DE6389F2}" srcOrd="7" destOrd="0" presId="urn:microsoft.com/office/officeart/2005/8/layout/lProcess2"/>
    <dgm:cxn modelId="{09F18002-691C-4028-B1A7-34D5484AC03C}" type="presParOf" srcId="{38868CD8-356C-4782-B6B0-524B3F033BC2}" destId="{B4884E5F-09C4-4C5A-BEB9-57EE86F96716}" srcOrd="8" destOrd="0" presId="urn:microsoft.com/office/officeart/2005/8/layout/lProcess2"/>
    <dgm:cxn modelId="{FBC58E64-52DB-4804-8CA5-9944D9FF8749}" type="presParOf" srcId="{CCD6C1CA-01AF-4966-8F75-28FE2EE53F74}" destId="{59726409-46A1-4622-B0FD-3BC4E6CC06E9}" srcOrd="1" destOrd="0" presId="urn:microsoft.com/office/officeart/2005/8/layout/lProcess2"/>
    <dgm:cxn modelId="{222CBB2B-AB36-4BC3-BF75-D66FF733F451}" type="presParOf" srcId="{CCD6C1CA-01AF-4966-8F75-28FE2EE53F74}" destId="{12601DEA-FE7F-413B-8286-DB957E065696}" srcOrd="2" destOrd="0" presId="urn:microsoft.com/office/officeart/2005/8/layout/lProcess2"/>
    <dgm:cxn modelId="{6CE13122-8E99-42E6-BF95-A23E9D2E118A}" type="presParOf" srcId="{12601DEA-FE7F-413B-8286-DB957E065696}" destId="{0DDE252A-9AAD-4A79-8227-0E08B86CA9F8}" srcOrd="0" destOrd="0" presId="urn:microsoft.com/office/officeart/2005/8/layout/lProcess2"/>
    <dgm:cxn modelId="{85E53486-6A78-4C13-9290-B3AB3EA86BC7}" type="presParOf" srcId="{12601DEA-FE7F-413B-8286-DB957E065696}" destId="{A00AF4BD-A977-4EAD-A449-D147DDC27AA3}" srcOrd="1" destOrd="0" presId="urn:microsoft.com/office/officeart/2005/8/layout/lProcess2"/>
    <dgm:cxn modelId="{5E44AE47-E7CE-479D-918C-2D836425E2DC}" type="presParOf" srcId="{12601DEA-FE7F-413B-8286-DB957E065696}" destId="{0952280C-4FB1-4E52-BA8E-98AAB470EF85}" srcOrd="2" destOrd="0" presId="urn:microsoft.com/office/officeart/2005/8/layout/lProcess2"/>
    <dgm:cxn modelId="{5E6CAAAC-AD93-4287-9E0A-E0E555B968D4}" type="presParOf" srcId="{0952280C-4FB1-4E52-BA8E-98AAB470EF85}" destId="{417B31AC-89A7-452A-80A3-1C0E068C317A}" srcOrd="0" destOrd="0" presId="urn:microsoft.com/office/officeart/2005/8/layout/lProcess2"/>
    <dgm:cxn modelId="{C7F34181-91F6-4103-899A-DCD6C8D9F18B}" type="presParOf" srcId="{417B31AC-89A7-452A-80A3-1C0E068C317A}" destId="{290E2474-84A9-4F67-8523-296C2F9DFF4B}" srcOrd="0" destOrd="0" presId="urn:microsoft.com/office/officeart/2005/8/layout/lProcess2"/>
    <dgm:cxn modelId="{EDC70647-5754-4312-9A85-FBFE6C72B633}" type="presParOf" srcId="{417B31AC-89A7-452A-80A3-1C0E068C317A}" destId="{00B07141-9917-4269-B5BE-B0BC1C26899D}" srcOrd="1" destOrd="0" presId="urn:microsoft.com/office/officeart/2005/8/layout/lProcess2"/>
    <dgm:cxn modelId="{C2EBE610-8A0B-400F-A381-CCBFEC63D880}" type="presParOf" srcId="{417B31AC-89A7-452A-80A3-1C0E068C317A}" destId="{AEBC0DA0-19B3-4A4C-9FE0-7307D876AC6F}" srcOrd="2" destOrd="0" presId="urn:microsoft.com/office/officeart/2005/8/layout/lProcess2"/>
    <dgm:cxn modelId="{FA36F698-5153-497C-96CE-4BF0760E64EA}" type="presParOf" srcId="{417B31AC-89A7-452A-80A3-1C0E068C317A}" destId="{CE03B089-4800-473D-A6D3-3C0B2F00D416}" srcOrd="3" destOrd="0" presId="urn:microsoft.com/office/officeart/2005/8/layout/lProcess2"/>
    <dgm:cxn modelId="{08B48500-7392-4B90-B818-B91D2B1C587F}" type="presParOf" srcId="{417B31AC-89A7-452A-80A3-1C0E068C317A}" destId="{F6B1AEA3-9993-485A-B2C4-F8EB7374D7D0}" srcOrd="4" destOrd="0" presId="urn:microsoft.com/office/officeart/2005/8/layout/lProcess2"/>
    <dgm:cxn modelId="{3B1BF5D6-7ACC-453D-9EDF-3035102AFA81}" type="presParOf" srcId="{417B31AC-89A7-452A-80A3-1C0E068C317A}" destId="{EF7DE11C-A35D-4919-BC88-827AF572AD70}" srcOrd="5" destOrd="0" presId="urn:microsoft.com/office/officeart/2005/8/layout/lProcess2"/>
    <dgm:cxn modelId="{8E7B67B4-BF94-4ECD-AE8C-F816F062ED0E}" type="presParOf" srcId="{417B31AC-89A7-452A-80A3-1C0E068C317A}" destId="{5B5E6150-26FB-47A5-9470-1A48C2C05D24}" srcOrd="6" destOrd="0" presId="urn:microsoft.com/office/officeart/2005/8/layout/lProcess2"/>
    <dgm:cxn modelId="{A7C1A84C-C148-4120-A330-DC929CE0323A}" type="presParOf" srcId="{417B31AC-89A7-452A-80A3-1C0E068C317A}" destId="{1CC3A252-5B4B-46E9-ADAE-8278684251C5}" srcOrd="7" destOrd="0" presId="urn:microsoft.com/office/officeart/2005/8/layout/lProcess2"/>
    <dgm:cxn modelId="{49D184CB-1CE4-4AA5-B1B3-7CD2349F7686}" type="presParOf" srcId="{417B31AC-89A7-452A-80A3-1C0E068C317A}" destId="{E254A1B0-5EFE-441F-AF40-1A30CC759CC3}" srcOrd="8" destOrd="0" presId="urn:microsoft.com/office/officeart/2005/8/layout/lProcess2"/>
    <dgm:cxn modelId="{5EBB6ECF-6DCD-4F63-AD50-62433906D00D}" type="presParOf" srcId="{CCD6C1CA-01AF-4966-8F75-28FE2EE53F74}" destId="{45B74FC3-858B-4803-9C3E-3C7F4139E00A}" srcOrd="3" destOrd="0" presId="urn:microsoft.com/office/officeart/2005/8/layout/lProcess2"/>
    <dgm:cxn modelId="{87977A02-1914-4302-A2AA-E8BC1A2CB25E}" type="presParOf" srcId="{CCD6C1CA-01AF-4966-8F75-28FE2EE53F74}" destId="{3BB9E86E-D565-47B5-A5E2-B4EC923728A3}" srcOrd="4" destOrd="0" presId="urn:microsoft.com/office/officeart/2005/8/layout/lProcess2"/>
    <dgm:cxn modelId="{A0E2DE25-33B2-425E-9373-216260A5E1AD}" type="presParOf" srcId="{3BB9E86E-D565-47B5-A5E2-B4EC923728A3}" destId="{EDF1B798-55EE-49D4-90F3-C78E0AA625F8}" srcOrd="0" destOrd="0" presId="urn:microsoft.com/office/officeart/2005/8/layout/lProcess2"/>
    <dgm:cxn modelId="{7356DC75-46BC-4AA2-86D6-7FABB3C384D8}" type="presParOf" srcId="{3BB9E86E-D565-47B5-A5E2-B4EC923728A3}" destId="{3FEC669F-6371-4443-9DAA-4867BD7705B0}" srcOrd="1" destOrd="0" presId="urn:microsoft.com/office/officeart/2005/8/layout/lProcess2"/>
    <dgm:cxn modelId="{BC082A36-2745-45F1-B38F-16E17546F28C}" type="presParOf" srcId="{3BB9E86E-D565-47B5-A5E2-B4EC923728A3}" destId="{D0B34474-D8C2-4164-B374-9DB9B1B40BC2}" srcOrd="2" destOrd="0" presId="urn:microsoft.com/office/officeart/2005/8/layout/lProcess2"/>
    <dgm:cxn modelId="{19B47DBA-C170-47E4-96A5-B61E42A51428}" type="presParOf" srcId="{D0B34474-D8C2-4164-B374-9DB9B1B40BC2}" destId="{FD895BE0-97E6-4E4E-AC08-6E46F9568A8D}" srcOrd="0" destOrd="0" presId="urn:microsoft.com/office/officeart/2005/8/layout/lProcess2"/>
    <dgm:cxn modelId="{1A23EA3E-7FE4-4573-BDEC-76B31380E6F5}" type="presParOf" srcId="{FD895BE0-97E6-4E4E-AC08-6E46F9568A8D}" destId="{8BB7653B-B286-4124-8485-9E11D0FEE1A6}" srcOrd="0" destOrd="0" presId="urn:microsoft.com/office/officeart/2005/8/layout/lProcess2"/>
    <dgm:cxn modelId="{A7CB8810-F129-43D4-88FA-6B8C58F30CBC}" type="presParOf" srcId="{FD895BE0-97E6-4E4E-AC08-6E46F9568A8D}" destId="{08691701-B521-4D37-8A25-B40378800EA1}" srcOrd="1" destOrd="0" presId="urn:microsoft.com/office/officeart/2005/8/layout/lProcess2"/>
    <dgm:cxn modelId="{51CB4315-C2F5-410F-947E-D7D48B27F220}" type="presParOf" srcId="{FD895BE0-97E6-4E4E-AC08-6E46F9568A8D}" destId="{020EA93B-4C8F-4152-9617-C0E3CA40BFA5}" srcOrd="2" destOrd="0" presId="urn:microsoft.com/office/officeart/2005/8/layout/lProcess2"/>
    <dgm:cxn modelId="{2CA6B7BC-961A-44E3-9A61-610B9C68761F}" type="presParOf" srcId="{FD895BE0-97E6-4E4E-AC08-6E46F9568A8D}" destId="{F98B709E-E7C9-4FF2-96C8-67758B8C1CBB}" srcOrd="3" destOrd="0" presId="urn:microsoft.com/office/officeart/2005/8/layout/lProcess2"/>
    <dgm:cxn modelId="{79070D45-46F4-4FFC-94E5-AB9DF37A91B3}" type="presParOf" srcId="{FD895BE0-97E6-4E4E-AC08-6E46F9568A8D}" destId="{8564E4FF-4193-4D75-B212-C4AF2792E7C3}" srcOrd="4" destOrd="0" presId="urn:microsoft.com/office/officeart/2005/8/layout/lProcess2"/>
    <dgm:cxn modelId="{65EFF967-BB2F-4EA1-8507-6CD318B86079}" type="presParOf" srcId="{FD895BE0-97E6-4E4E-AC08-6E46F9568A8D}" destId="{EBB94413-5AD3-4591-AACD-81DD19C96639}" srcOrd="5" destOrd="0" presId="urn:microsoft.com/office/officeart/2005/8/layout/lProcess2"/>
    <dgm:cxn modelId="{0B31E24C-E0E2-4A75-80AE-A67028D26D3A}" type="presParOf" srcId="{FD895BE0-97E6-4E4E-AC08-6E46F9568A8D}" destId="{416AF893-03F8-44AB-88CE-5FC8BA007611}" srcOrd="6" destOrd="0" presId="urn:microsoft.com/office/officeart/2005/8/layout/lProcess2"/>
    <dgm:cxn modelId="{32403B4E-9EB5-4BBE-A585-BC34C7941FD7}" type="presParOf" srcId="{CCD6C1CA-01AF-4966-8F75-28FE2EE53F74}" destId="{26987B2F-9C52-4EA4-AC87-99497796C1B7}" srcOrd="5" destOrd="0" presId="urn:microsoft.com/office/officeart/2005/8/layout/lProcess2"/>
    <dgm:cxn modelId="{B769466E-D164-44EB-BE54-241CC0D7FF92}" type="presParOf" srcId="{CCD6C1CA-01AF-4966-8F75-28FE2EE53F74}" destId="{98E3DB3C-61F5-47D0-B538-20D2639B6738}" srcOrd="6" destOrd="0" presId="urn:microsoft.com/office/officeart/2005/8/layout/lProcess2"/>
    <dgm:cxn modelId="{11A6CA46-F0FE-4483-945C-0AF4D48AE823}" type="presParOf" srcId="{98E3DB3C-61F5-47D0-B538-20D2639B6738}" destId="{E3992878-D974-4DD0-93A8-AF1AB443176B}" srcOrd="0" destOrd="0" presId="urn:microsoft.com/office/officeart/2005/8/layout/lProcess2"/>
    <dgm:cxn modelId="{9C083E7E-6D7C-4104-8426-C014D50BBA24}" type="presParOf" srcId="{98E3DB3C-61F5-47D0-B538-20D2639B6738}" destId="{8373CA4B-E23F-486D-9FDD-1438B16EFED5}" srcOrd="1" destOrd="0" presId="urn:microsoft.com/office/officeart/2005/8/layout/lProcess2"/>
    <dgm:cxn modelId="{1E9C1313-0942-4434-92F5-5CA48135B2DA}" type="presParOf" srcId="{98E3DB3C-61F5-47D0-B538-20D2639B6738}" destId="{D63068BF-8C71-447B-A62A-8FFAA52935A7}" srcOrd="2" destOrd="0" presId="urn:microsoft.com/office/officeart/2005/8/layout/lProcess2"/>
    <dgm:cxn modelId="{62FBFF2E-8CB8-498A-8724-494AF04B4409}" type="presParOf" srcId="{D63068BF-8C71-447B-A62A-8FFAA52935A7}" destId="{E4DD5F7E-0EE9-4383-99ED-262EE117CA12}" srcOrd="0" destOrd="0" presId="urn:microsoft.com/office/officeart/2005/8/layout/lProcess2"/>
    <dgm:cxn modelId="{94078EDD-8D61-41E1-8F64-DC53BB4FE3BA}" type="presParOf" srcId="{E4DD5F7E-0EE9-4383-99ED-262EE117CA12}" destId="{30517F30-5713-4D81-ABE3-E2D25B080733}" srcOrd="0" destOrd="0" presId="urn:microsoft.com/office/officeart/2005/8/layout/lProcess2"/>
    <dgm:cxn modelId="{A36BF2C0-3823-45D0-B695-A0FB98C5912B}" type="presParOf" srcId="{E4DD5F7E-0EE9-4383-99ED-262EE117CA12}" destId="{B3E679C7-E334-49E2-AB32-39AC607BA8A5}" srcOrd="1" destOrd="0" presId="urn:microsoft.com/office/officeart/2005/8/layout/lProcess2"/>
    <dgm:cxn modelId="{D68C8229-BE71-434C-B8E4-D7154AA91ECC}" type="presParOf" srcId="{E4DD5F7E-0EE9-4383-99ED-262EE117CA12}" destId="{4AC75F9F-7DD9-49B6-8B3C-5C9CDD37039B}" srcOrd="2" destOrd="0" presId="urn:microsoft.com/office/officeart/2005/8/layout/lProcess2"/>
    <dgm:cxn modelId="{57865FEC-0674-4FAE-B091-D9F1F028BEC5}" type="presParOf" srcId="{E4DD5F7E-0EE9-4383-99ED-262EE117CA12}" destId="{37111A9C-BD7F-454D-81AB-AC90D77A5638}" srcOrd="3" destOrd="0" presId="urn:microsoft.com/office/officeart/2005/8/layout/lProcess2"/>
    <dgm:cxn modelId="{46C0BBB8-301A-4547-93AD-458175B24CB1}" type="presParOf" srcId="{E4DD5F7E-0EE9-4383-99ED-262EE117CA12}" destId="{BBC1CF3B-FE94-4CBD-B83F-C1F9D6EB63FB}" srcOrd="4" destOrd="0" presId="urn:microsoft.com/office/officeart/2005/8/layout/lProcess2"/>
    <dgm:cxn modelId="{480BFA92-DFD9-42F0-A411-A5C615C39E32}" type="presParOf" srcId="{E4DD5F7E-0EE9-4383-99ED-262EE117CA12}" destId="{69C528EE-E427-457E-9C91-37E750E08963}" srcOrd="5" destOrd="0" presId="urn:microsoft.com/office/officeart/2005/8/layout/lProcess2"/>
    <dgm:cxn modelId="{EE3CF221-7FA4-4CEB-83D0-562FEFC8B53C}" type="presParOf" srcId="{E4DD5F7E-0EE9-4383-99ED-262EE117CA12}" destId="{1C7D9B9A-CD61-4E7E-A4D3-E269BA991C9B}" srcOrd="6" destOrd="0" presId="urn:microsoft.com/office/officeart/2005/8/layout/lProcess2"/>
    <dgm:cxn modelId="{5CEF4F57-508A-41C9-9BAC-E87D0E10D7F2}" type="presParOf" srcId="{E4DD5F7E-0EE9-4383-99ED-262EE117CA12}" destId="{D3FB9715-F2A9-431A-9701-14BA63465309}" srcOrd="7" destOrd="0" presId="urn:microsoft.com/office/officeart/2005/8/layout/lProcess2"/>
    <dgm:cxn modelId="{725D8E57-38F4-4814-8287-F6D77764E9F8}" type="presParOf" srcId="{E4DD5F7E-0EE9-4383-99ED-262EE117CA12}" destId="{88CE754C-E0F1-4A5F-AB37-AF4360E43B3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8E001-9299-4090-B6E6-38A57BA07E1B}">
      <dsp:nvSpPr>
        <dsp:cNvPr id="0" name=""/>
        <dsp:cNvSpPr/>
      </dsp:nvSpPr>
      <dsp:spPr>
        <a:xfrm>
          <a:off x="2643" y="0"/>
          <a:ext cx="2593868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Physical</a:t>
          </a:r>
          <a:endParaRPr lang="en-IN" sz="2600" b="1" kern="1200" dirty="0"/>
        </a:p>
      </dsp:txBody>
      <dsp:txXfrm>
        <a:off x="2643" y="0"/>
        <a:ext cx="2593868" cy="1296144"/>
      </dsp:txXfrm>
    </dsp:sp>
    <dsp:sp modelId="{C6CD57F2-525B-4D8B-AEB1-2CFA6BFD5106}">
      <dsp:nvSpPr>
        <dsp:cNvPr id="0" name=""/>
        <dsp:cNvSpPr/>
      </dsp:nvSpPr>
      <dsp:spPr>
        <a:xfrm>
          <a:off x="262030" y="1296961"/>
          <a:ext cx="2075094" cy="49981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Energy</a:t>
          </a:r>
          <a:endParaRPr lang="en-IN" sz="1400" kern="1200" dirty="0"/>
        </a:p>
      </dsp:txBody>
      <dsp:txXfrm>
        <a:off x="276669" y="1311600"/>
        <a:ext cx="2045816" cy="470541"/>
      </dsp:txXfrm>
    </dsp:sp>
    <dsp:sp modelId="{63D837CA-79B8-4774-A493-A24AD7465BA2}">
      <dsp:nvSpPr>
        <dsp:cNvPr id="0" name=""/>
        <dsp:cNvSpPr/>
      </dsp:nvSpPr>
      <dsp:spPr>
        <a:xfrm>
          <a:off x="262030" y="1873675"/>
          <a:ext cx="2075094" cy="49981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Water</a:t>
          </a:r>
          <a:endParaRPr lang="en-IN" sz="1400" kern="1200" dirty="0"/>
        </a:p>
      </dsp:txBody>
      <dsp:txXfrm>
        <a:off x="276669" y="1888314"/>
        <a:ext cx="2045816" cy="470541"/>
      </dsp:txXfrm>
    </dsp:sp>
    <dsp:sp modelId="{0D6DEF12-BB43-4F0B-BD98-D7F7F573A800}">
      <dsp:nvSpPr>
        <dsp:cNvPr id="0" name=""/>
        <dsp:cNvSpPr/>
      </dsp:nvSpPr>
      <dsp:spPr>
        <a:xfrm>
          <a:off x="262030" y="2450390"/>
          <a:ext cx="2075094" cy="49981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Transport</a:t>
          </a:r>
          <a:endParaRPr lang="en-IN" sz="1400" kern="1200" dirty="0"/>
        </a:p>
      </dsp:txBody>
      <dsp:txXfrm>
        <a:off x="276669" y="2465029"/>
        <a:ext cx="2045816" cy="470541"/>
      </dsp:txXfrm>
    </dsp:sp>
    <dsp:sp modelId="{F7773AC1-F9BD-437D-B180-671EBEBACBA3}">
      <dsp:nvSpPr>
        <dsp:cNvPr id="0" name=""/>
        <dsp:cNvSpPr/>
      </dsp:nvSpPr>
      <dsp:spPr>
        <a:xfrm>
          <a:off x="262030" y="3027104"/>
          <a:ext cx="2075094" cy="49981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Connectivity</a:t>
          </a:r>
          <a:endParaRPr lang="en-IN" sz="1400" kern="1200" dirty="0"/>
        </a:p>
      </dsp:txBody>
      <dsp:txXfrm>
        <a:off x="276669" y="3041743"/>
        <a:ext cx="2045816" cy="470541"/>
      </dsp:txXfrm>
    </dsp:sp>
    <dsp:sp modelId="{B4884E5F-09C4-4C5A-BEB9-57EE86F96716}">
      <dsp:nvSpPr>
        <dsp:cNvPr id="0" name=""/>
        <dsp:cNvSpPr/>
      </dsp:nvSpPr>
      <dsp:spPr>
        <a:xfrm>
          <a:off x="262030" y="3603819"/>
          <a:ext cx="2075094" cy="49981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Waste Management</a:t>
          </a:r>
          <a:endParaRPr lang="en-IN" sz="1400" kern="1200" dirty="0"/>
        </a:p>
      </dsp:txBody>
      <dsp:txXfrm>
        <a:off x="276669" y="3618458"/>
        <a:ext cx="2045816" cy="470541"/>
      </dsp:txXfrm>
    </dsp:sp>
    <dsp:sp modelId="{0DDE252A-9AAD-4A79-8227-0E08B86CA9F8}">
      <dsp:nvSpPr>
        <dsp:cNvPr id="0" name=""/>
        <dsp:cNvSpPr/>
      </dsp:nvSpPr>
      <dsp:spPr>
        <a:xfrm>
          <a:off x="2791051" y="0"/>
          <a:ext cx="2593868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Social</a:t>
          </a:r>
          <a:endParaRPr lang="en-IN" sz="2600" b="1" kern="1200" dirty="0"/>
        </a:p>
      </dsp:txBody>
      <dsp:txXfrm>
        <a:off x="2791051" y="0"/>
        <a:ext cx="2593868" cy="1296144"/>
      </dsp:txXfrm>
    </dsp:sp>
    <dsp:sp modelId="{290E2474-84A9-4F67-8523-296C2F9DFF4B}">
      <dsp:nvSpPr>
        <dsp:cNvPr id="0" name=""/>
        <dsp:cNvSpPr/>
      </dsp:nvSpPr>
      <dsp:spPr>
        <a:xfrm>
          <a:off x="3050438" y="1296961"/>
          <a:ext cx="2075094" cy="49981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Education</a:t>
          </a:r>
          <a:endParaRPr lang="en-IN" sz="1400" kern="1200" dirty="0"/>
        </a:p>
      </dsp:txBody>
      <dsp:txXfrm>
        <a:off x="3065077" y="1311600"/>
        <a:ext cx="2045816" cy="470541"/>
      </dsp:txXfrm>
    </dsp:sp>
    <dsp:sp modelId="{AEBC0DA0-19B3-4A4C-9FE0-7307D876AC6F}">
      <dsp:nvSpPr>
        <dsp:cNvPr id="0" name=""/>
        <dsp:cNvSpPr/>
      </dsp:nvSpPr>
      <dsp:spPr>
        <a:xfrm>
          <a:off x="3050438" y="1873675"/>
          <a:ext cx="2075094" cy="49981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Healthcare</a:t>
          </a:r>
          <a:endParaRPr lang="en-IN" sz="1400" kern="1200" dirty="0"/>
        </a:p>
      </dsp:txBody>
      <dsp:txXfrm>
        <a:off x="3065077" y="1888314"/>
        <a:ext cx="2045816" cy="470541"/>
      </dsp:txXfrm>
    </dsp:sp>
    <dsp:sp modelId="{F6B1AEA3-9993-485A-B2C4-F8EB7374D7D0}">
      <dsp:nvSpPr>
        <dsp:cNvPr id="0" name=""/>
        <dsp:cNvSpPr/>
      </dsp:nvSpPr>
      <dsp:spPr>
        <a:xfrm>
          <a:off x="3050438" y="2450390"/>
          <a:ext cx="2075094" cy="49981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Building homes</a:t>
          </a:r>
          <a:endParaRPr lang="en-IN" sz="1400" kern="1200" dirty="0"/>
        </a:p>
      </dsp:txBody>
      <dsp:txXfrm>
        <a:off x="3065077" y="2465029"/>
        <a:ext cx="2045816" cy="470541"/>
      </dsp:txXfrm>
    </dsp:sp>
    <dsp:sp modelId="{5B5E6150-26FB-47A5-9470-1A48C2C05D24}">
      <dsp:nvSpPr>
        <dsp:cNvPr id="0" name=""/>
        <dsp:cNvSpPr/>
      </dsp:nvSpPr>
      <dsp:spPr>
        <a:xfrm>
          <a:off x="3050438" y="3027104"/>
          <a:ext cx="2075094" cy="49981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Entertainment</a:t>
          </a:r>
          <a:endParaRPr lang="en-IN" sz="1400" kern="1200" dirty="0"/>
        </a:p>
      </dsp:txBody>
      <dsp:txXfrm>
        <a:off x="3065077" y="3041743"/>
        <a:ext cx="2045816" cy="470541"/>
      </dsp:txXfrm>
    </dsp:sp>
    <dsp:sp modelId="{E254A1B0-5EFE-441F-AF40-1A30CC759CC3}">
      <dsp:nvSpPr>
        <dsp:cNvPr id="0" name=""/>
        <dsp:cNvSpPr/>
      </dsp:nvSpPr>
      <dsp:spPr>
        <a:xfrm>
          <a:off x="3050438" y="3603819"/>
          <a:ext cx="2075094" cy="49981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Inclusive City Development</a:t>
          </a:r>
          <a:endParaRPr lang="en-IN" sz="1400" kern="1200" dirty="0"/>
        </a:p>
      </dsp:txBody>
      <dsp:txXfrm>
        <a:off x="3065077" y="3618458"/>
        <a:ext cx="2045816" cy="470541"/>
      </dsp:txXfrm>
    </dsp:sp>
    <dsp:sp modelId="{EDF1B798-55EE-49D4-90F3-C78E0AA625F8}">
      <dsp:nvSpPr>
        <dsp:cNvPr id="0" name=""/>
        <dsp:cNvSpPr/>
      </dsp:nvSpPr>
      <dsp:spPr>
        <a:xfrm>
          <a:off x="5579460" y="0"/>
          <a:ext cx="2593868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Economic</a:t>
          </a:r>
          <a:endParaRPr lang="en-IN" sz="2600" b="1" kern="1200" dirty="0"/>
        </a:p>
      </dsp:txBody>
      <dsp:txXfrm>
        <a:off x="5579460" y="0"/>
        <a:ext cx="2593868" cy="1296144"/>
      </dsp:txXfrm>
    </dsp:sp>
    <dsp:sp modelId="{8BB7653B-B286-4124-8485-9E11D0FEE1A6}">
      <dsp:nvSpPr>
        <dsp:cNvPr id="0" name=""/>
        <dsp:cNvSpPr/>
      </dsp:nvSpPr>
      <dsp:spPr>
        <a:xfrm>
          <a:off x="5838846" y="1296249"/>
          <a:ext cx="2075094" cy="629401"/>
        </a:xfrm>
        <a:prstGeom prst="roundRect">
          <a:avLst>
            <a:gd name="adj" fmla="val 10000"/>
          </a:avLst>
        </a:prstGeom>
        <a:solidFill>
          <a:srgbClr val="00CC00"/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Market Growth</a:t>
          </a:r>
          <a:endParaRPr lang="en-IN" sz="1400" kern="1200" dirty="0"/>
        </a:p>
      </dsp:txBody>
      <dsp:txXfrm>
        <a:off x="5857281" y="1314684"/>
        <a:ext cx="2038224" cy="592531"/>
      </dsp:txXfrm>
    </dsp:sp>
    <dsp:sp modelId="{020EA93B-4C8F-4152-9617-C0E3CA40BFA5}">
      <dsp:nvSpPr>
        <dsp:cNvPr id="0" name=""/>
        <dsp:cNvSpPr/>
      </dsp:nvSpPr>
      <dsp:spPr>
        <a:xfrm>
          <a:off x="5838846" y="2022482"/>
          <a:ext cx="2075094" cy="629401"/>
        </a:xfrm>
        <a:prstGeom prst="roundRect">
          <a:avLst>
            <a:gd name="adj" fmla="val 10000"/>
          </a:avLst>
        </a:prstGeom>
        <a:solidFill>
          <a:srgbClr val="00CC00"/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Job Creation</a:t>
          </a:r>
          <a:endParaRPr lang="en-IN" sz="1400" kern="1200" dirty="0"/>
        </a:p>
      </dsp:txBody>
      <dsp:txXfrm>
        <a:off x="5857281" y="2040917"/>
        <a:ext cx="2038224" cy="592531"/>
      </dsp:txXfrm>
    </dsp:sp>
    <dsp:sp modelId="{8564E4FF-4193-4D75-B212-C4AF2792E7C3}">
      <dsp:nvSpPr>
        <dsp:cNvPr id="0" name=""/>
        <dsp:cNvSpPr/>
      </dsp:nvSpPr>
      <dsp:spPr>
        <a:xfrm>
          <a:off x="5838846" y="2748715"/>
          <a:ext cx="2075094" cy="629401"/>
        </a:xfrm>
        <a:prstGeom prst="roundRect">
          <a:avLst>
            <a:gd name="adj" fmla="val 10000"/>
          </a:avLst>
        </a:prstGeom>
        <a:solidFill>
          <a:srgbClr val="00CC00"/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GDP Contribution</a:t>
          </a:r>
          <a:endParaRPr lang="en-IN" sz="1400" kern="1200" dirty="0"/>
        </a:p>
      </dsp:txBody>
      <dsp:txXfrm>
        <a:off x="5857281" y="2767150"/>
        <a:ext cx="2038224" cy="592531"/>
      </dsp:txXfrm>
    </dsp:sp>
    <dsp:sp modelId="{416AF893-03F8-44AB-88CE-5FC8BA007611}">
      <dsp:nvSpPr>
        <dsp:cNvPr id="0" name=""/>
        <dsp:cNvSpPr/>
      </dsp:nvSpPr>
      <dsp:spPr>
        <a:xfrm>
          <a:off x="5838846" y="3474948"/>
          <a:ext cx="2075094" cy="629401"/>
        </a:xfrm>
        <a:prstGeom prst="roundRect">
          <a:avLst>
            <a:gd name="adj" fmla="val 10000"/>
          </a:avLst>
        </a:prstGeom>
        <a:solidFill>
          <a:srgbClr val="00CC00"/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Livelihood Activities</a:t>
          </a:r>
          <a:endParaRPr lang="en-IN" sz="1400" kern="1200" dirty="0"/>
        </a:p>
      </dsp:txBody>
      <dsp:txXfrm>
        <a:off x="5857281" y="3493383"/>
        <a:ext cx="2038224" cy="592531"/>
      </dsp:txXfrm>
    </dsp:sp>
    <dsp:sp modelId="{E3992878-D974-4DD0-93A8-AF1AB443176B}">
      <dsp:nvSpPr>
        <dsp:cNvPr id="0" name=""/>
        <dsp:cNvSpPr/>
      </dsp:nvSpPr>
      <dsp:spPr>
        <a:xfrm>
          <a:off x="8367868" y="0"/>
          <a:ext cx="2593868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Institutional</a:t>
          </a:r>
          <a:endParaRPr lang="en-IN" sz="2600" b="1" kern="1200" dirty="0"/>
        </a:p>
      </dsp:txBody>
      <dsp:txXfrm>
        <a:off x="8367868" y="0"/>
        <a:ext cx="2593868" cy="1296144"/>
      </dsp:txXfrm>
    </dsp:sp>
    <dsp:sp modelId="{30517F30-5713-4D81-ABE3-E2D25B080733}">
      <dsp:nvSpPr>
        <dsp:cNvPr id="0" name=""/>
        <dsp:cNvSpPr/>
      </dsp:nvSpPr>
      <dsp:spPr>
        <a:xfrm>
          <a:off x="8627255" y="1296961"/>
          <a:ext cx="2075094" cy="49981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Security</a:t>
          </a:r>
          <a:endParaRPr lang="en-IN" sz="1400" kern="1200" dirty="0"/>
        </a:p>
      </dsp:txBody>
      <dsp:txXfrm>
        <a:off x="8641894" y="1311600"/>
        <a:ext cx="2045816" cy="470541"/>
      </dsp:txXfrm>
    </dsp:sp>
    <dsp:sp modelId="{4AC75F9F-7DD9-49B6-8B3C-5C9CDD37039B}">
      <dsp:nvSpPr>
        <dsp:cNvPr id="0" name=""/>
        <dsp:cNvSpPr/>
      </dsp:nvSpPr>
      <dsp:spPr>
        <a:xfrm>
          <a:off x="8627255" y="1873675"/>
          <a:ext cx="2075094" cy="49981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Environment</a:t>
          </a:r>
          <a:endParaRPr lang="en-IN" sz="1400" kern="1200" dirty="0"/>
        </a:p>
      </dsp:txBody>
      <dsp:txXfrm>
        <a:off x="8641894" y="1888314"/>
        <a:ext cx="2045816" cy="470541"/>
      </dsp:txXfrm>
    </dsp:sp>
    <dsp:sp modelId="{BBC1CF3B-FE94-4CBD-B83F-C1F9D6EB63FB}">
      <dsp:nvSpPr>
        <dsp:cNvPr id="0" name=""/>
        <dsp:cNvSpPr/>
      </dsp:nvSpPr>
      <dsp:spPr>
        <a:xfrm>
          <a:off x="8627255" y="2450390"/>
          <a:ext cx="2075094" cy="49981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ICT based service delivery</a:t>
          </a:r>
          <a:endParaRPr lang="en-IN" sz="1400" kern="1200" dirty="0"/>
        </a:p>
      </dsp:txBody>
      <dsp:txXfrm>
        <a:off x="8641894" y="2465029"/>
        <a:ext cx="2045816" cy="470541"/>
      </dsp:txXfrm>
    </dsp:sp>
    <dsp:sp modelId="{1C7D9B9A-CD61-4E7E-A4D3-E269BA991C9B}">
      <dsp:nvSpPr>
        <dsp:cNvPr id="0" name=""/>
        <dsp:cNvSpPr/>
      </dsp:nvSpPr>
      <dsp:spPr>
        <a:xfrm>
          <a:off x="8627255" y="3027104"/>
          <a:ext cx="2075094" cy="49981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Enforcement </a:t>
          </a:r>
          <a:endParaRPr lang="en-IN" sz="1400" kern="1200" dirty="0"/>
        </a:p>
      </dsp:txBody>
      <dsp:txXfrm>
        <a:off x="8641894" y="3041743"/>
        <a:ext cx="2045816" cy="470541"/>
      </dsp:txXfrm>
    </dsp:sp>
    <dsp:sp modelId="{88CE754C-E0F1-4A5F-AB37-AF4360E43B37}">
      <dsp:nvSpPr>
        <dsp:cNvPr id="0" name=""/>
        <dsp:cNvSpPr/>
      </dsp:nvSpPr>
      <dsp:spPr>
        <a:xfrm>
          <a:off x="8627255" y="3603819"/>
          <a:ext cx="2075094" cy="49981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Skill Development</a:t>
          </a:r>
        </a:p>
      </dsp:txBody>
      <dsp:txXfrm>
        <a:off x="8641894" y="3618458"/>
        <a:ext cx="2045816" cy="470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0.93373</cdr:y>
    </cdr:from>
    <cdr:to>
      <cdr:x>0.70062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CCF6EBFE-ED5F-41FC-B6EE-D2869E3235EC}"/>
            </a:ext>
          </a:extLst>
        </cdr:cNvPr>
        <cdr:cNvSpPr txBox="1"/>
      </cdr:nvSpPr>
      <cdr:spPr>
        <a:xfrm xmlns:a="http://schemas.openxmlformats.org/drawingml/2006/main">
          <a:off x="-4438228" y="3577856"/>
          <a:ext cx="4722768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71450" indent="-171450">
            <a:buFont typeface="Arial" panose="020B0604020202020204" pitchFamily="34" charset="0"/>
            <a:buChar char="•"/>
          </a:pPr>
          <a:r>
            <a:rPr lang="en-IN" sz="1050" dirty="0"/>
            <a:t>For illustration purposes only; Analysis reverification in Progress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BC01E06-53E3-4662-A494-184714BBD0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A5E000-81F5-430A-9D3B-741135DEC8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F2712542-2D44-4498-B2CC-D113BAFF1735}" type="datetimeFigureOut">
              <a:rPr lang="en-US"/>
              <a:pPr>
                <a:defRPr/>
              </a:pPr>
              <a:t>9/26/17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9CBF772-1007-4E74-9704-A8F53D34B1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0E2019-BF07-4A07-98B5-5830512BDD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726020CE-C1FB-491C-9D33-10EE3E67A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="" xmlns:a16="http://schemas.microsoft.com/office/drawing/2014/main" id="{ADC635C8-7C5F-43AC-B633-2245DF7DBCD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81E941EA-DFD9-44FC-A19A-520F89A322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FFD869EB-836A-4EEC-87D7-FFDEFB61E78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3CB14A79-1C48-48E2-8CC7-03164C33140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DB327565-E7B0-4868-AB82-C0215F830C0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="" xmlns:a16="http://schemas.microsoft.com/office/drawing/2014/main" id="{93A94E8D-B794-4488-885C-5963013179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B5C60BF1-2A1F-4D67-986B-0AABB0F601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2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9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A7649F1D-392F-4AD8-B07C-76654EB3414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68D366E3-B9B1-4FC4-8220-01E3A13589D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62521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F3FC93-BB50-4C96-ACED-ECC175FE70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B80B730B-A245-4E55-9578-E31CB625FD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A39F188E-68D2-417D-A1FB-45EA9807C04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18858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="" xmlns:a16="http://schemas.microsoft.com/office/drawing/2014/main" id="{4B48BCB0-3A01-4721-B2B7-8BAD14ABCA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="" xmlns:a16="http://schemas.microsoft.com/office/drawing/2014/main" id="{AE70ECFD-10C2-4C55-8200-31EEAC2C938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D60055AD-D7E5-45A9-9E2E-8429CFF0828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01000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="" xmlns:a16="http://schemas.microsoft.com/office/drawing/2014/main" id="{573242E9-B0BC-445E-B84B-480A11E95D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F8EE545-9758-4559-8B12-7B0B07B15E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Pg.  </a:t>
            </a:r>
            <a:fld id="{04C269B7-CC7A-47F8-9CCD-D8233639F99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4311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CB4B9071-2958-4D6A-ADA1-916B2DDAC8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7F45DF7F-5564-474E-8984-C5037AA27EAC}"/>
              </a:ext>
            </a:extLst>
          </p:cNvPr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77580306-83EC-4B42-B6B9-72022EA78E6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54464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7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="" xmlns:a16="http://schemas.microsoft.com/office/drawing/2014/main" id="{CA9F5849-9F53-431C-985F-9B284C875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D0819423-FB92-418E-984C-81E3914E89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4F7E7267-64BF-4631-B5B2-0A61C5893DF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="" xmlns:a16="http://schemas.microsoft.com/office/drawing/2014/main" id="{AECDB275-5BDC-4B81-8FEB-AD0DA8453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="" xmlns:a16="http://schemas.microsoft.com/office/drawing/2014/main" id="{4905D00D-10DD-404D-BBF5-AA8726717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>
            <a:extLst>
              <a:ext uri="{FF2B5EF4-FFF2-40B4-BE49-F238E27FC236}">
                <a16:creationId xmlns="" xmlns:a16="http://schemas.microsoft.com/office/drawing/2014/main" id="{DD8D5241-8D70-4C89-B962-4DA67905AB1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>
            <a:extLst>
              <a:ext uri="{FF2B5EF4-FFF2-40B4-BE49-F238E27FC236}">
                <a16:creationId xmlns="" xmlns:a16="http://schemas.microsoft.com/office/drawing/2014/main" id="{03ECD21A-14C1-4019-952C-E2840DE453E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>
            <a:extLst>
              <a:ext uri="{FF2B5EF4-FFF2-40B4-BE49-F238E27FC236}">
                <a16:creationId xmlns="" xmlns:a16="http://schemas.microsoft.com/office/drawing/2014/main" id="{5573494D-04EF-44CB-8774-5B9B7B1EA4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9" r:id="rId2"/>
    <p:sldLayoutId id="2147484340" r:id="rId3"/>
    <p:sldLayoutId id="2147484341" r:id="rId4"/>
    <p:sldLayoutId id="214748434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urindam@cdot.i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Straight Connector 4">
            <a:extLst>
              <a:ext uri="{FF2B5EF4-FFF2-40B4-BE49-F238E27FC236}">
                <a16:creationId xmlns="" xmlns:a16="http://schemas.microsoft.com/office/drawing/2014/main" id="{BD1CE92C-BEED-4C11-9533-6A05F36BB9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4A1DFD2-89CF-4DCC-A9D7-43293F4D33F1}"/>
              </a:ext>
            </a:extLst>
          </p:cNvPr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10244" name="Picture 6">
            <a:extLst>
              <a:ext uri="{FF2B5EF4-FFF2-40B4-BE49-F238E27FC236}">
                <a16:creationId xmlns="" xmlns:a16="http://schemas.microsoft.com/office/drawing/2014/main" id="{A05CD4D2-3C56-479E-896B-9EE917B91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>
            <a:extLst>
              <a:ext uri="{FF2B5EF4-FFF2-40B4-BE49-F238E27FC236}">
                <a16:creationId xmlns="" xmlns:a16="http://schemas.microsoft.com/office/drawing/2014/main" id="{7BBC6DD5-C448-4BD8-9BC4-0D04B794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D84D9AA6-FFFF-4500-9A2D-304766E80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1407"/>
              </p:ext>
            </p:extLst>
          </p:nvPr>
        </p:nvGraphicFramePr>
        <p:xfrm>
          <a:off x="549275" y="404813"/>
          <a:ext cx="7386638" cy="1511314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7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Document No: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GSC-21_029</a:t>
                      </a:r>
                      <a:r>
                        <a:rPr lang="en-US" sz="1800" baseline="0" dirty="0" smtClean="0"/>
                        <a:t> (R1)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Telecom Standards Development Society of India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Aurindam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Bhattacharya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4.09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3" name="Subtitle 2">
            <a:extLst>
              <a:ext uri="{FF2B5EF4-FFF2-40B4-BE49-F238E27FC236}">
                <a16:creationId xmlns="" xmlns:a16="http://schemas.microsoft.com/office/drawing/2014/main" id="{97778ED6-5209-4E1E-A42A-73CB23916B2F}"/>
              </a:ext>
            </a:extLst>
          </p:cNvPr>
          <p:cNvSpPr txBox="1">
            <a:spLocks/>
          </p:cNvSpPr>
          <p:nvPr/>
        </p:nvSpPr>
        <p:spPr bwMode="auto">
          <a:xfrm>
            <a:off x="1557338" y="2708275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I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India’s SMART Cities Initiative and the role of standardization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6DA7"/>
                </a:solidFill>
                <a:latin typeface="Verdana" panose="020B0604030504040204" pitchFamily="34" charset="0"/>
              </a:rPr>
              <a:t>Aurindam</a:t>
            </a:r>
            <a:r>
              <a:rPr lang="en-US" altLang="en-US" sz="2400" b="1" dirty="0">
                <a:solidFill>
                  <a:srgbClr val="006DA7"/>
                </a:solidFill>
                <a:latin typeface="Verdana" panose="020B0604030504040204" pitchFamily="34" charset="0"/>
              </a:rPr>
              <a:t> Bhattacharya, Group Leader, C-DOT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0CACFD2-B5CB-4F55-8BD1-10533A445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660" y="2060574"/>
            <a:ext cx="2167592" cy="4176738"/>
          </a:xfrm>
          <a:prstGeom prst="rect">
            <a:avLst/>
          </a:prstGeom>
        </p:spPr>
      </p:pic>
      <p:sp>
        <p:nvSpPr>
          <p:cNvPr id="17409" name="Content Placeholder 1">
            <a:extLst>
              <a:ext uri="{FF2B5EF4-FFF2-40B4-BE49-F238E27FC236}">
                <a16:creationId xmlns="" xmlns:a16="http://schemas.microsoft.com/office/drawing/2014/main" id="{CD7BC336-5427-43AC-BF5F-0C442E6E4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175" y="2852738"/>
            <a:ext cx="9834563" cy="2967037"/>
          </a:xfrm>
        </p:spPr>
        <p:txBody>
          <a:bodyPr/>
          <a:lstStyle/>
          <a:p>
            <a:pPr marL="0" indent="0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image here</a:t>
            </a:r>
          </a:p>
        </p:txBody>
      </p:sp>
      <p:sp>
        <p:nvSpPr>
          <p:cNvPr id="15363" name="Slide Number Placeholder 2">
            <a:extLst>
              <a:ext uri="{FF2B5EF4-FFF2-40B4-BE49-F238E27FC236}">
                <a16:creationId xmlns="" xmlns:a16="http://schemas.microsoft.com/office/drawing/2014/main" id="{D5FDF3FD-1B43-41E9-B8A0-A15C21BF82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E09C0BA1-2433-4329-A4D7-33F23AAC3653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7411" name="Content Placeholder 3">
            <a:extLst>
              <a:ext uri="{FF2B5EF4-FFF2-40B4-BE49-F238E27FC236}">
                <a16:creationId xmlns="" xmlns:a16="http://schemas.microsoft.com/office/drawing/2014/main" id="{C4D95D7F-56E6-4FCC-AF5B-3603EE5369F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65175" y="620713"/>
            <a:ext cx="10810875" cy="647700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with subhead and image</a:t>
            </a:r>
          </a:p>
        </p:txBody>
      </p:sp>
      <p:sp>
        <p:nvSpPr>
          <p:cNvPr id="17412" name="Content Placeholder 4">
            <a:extLst>
              <a:ext uri="{FF2B5EF4-FFF2-40B4-BE49-F238E27FC236}">
                <a16:creationId xmlns="" xmlns:a16="http://schemas.microsoft.com/office/drawing/2014/main" id="{D15B3BC8-FC00-427C-83F1-2618F34FEDF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65175" y="1412875"/>
            <a:ext cx="6845300" cy="1295400"/>
          </a:xfrm>
        </p:spPr>
        <p:txBody>
          <a:bodyPr/>
          <a:lstStyle/>
          <a:p>
            <a:pPr marL="0" indent="0"/>
            <a:r>
              <a:rPr lang="en-US" alt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 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06EE69-786E-45BA-8745-76143EDD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0" y="-15241"/>
            <a:ext cx="9144000" cy="6252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0BCFF9C-D500-4F1F-8FA7-CC51B5CFF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352" y="0"/>
            <a:ext cx="5544616" cy="18448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84C63D5-35D5-461C-84F6-BB5B421FB6F4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77580306-83EC-4B42-B6B9-72022EA78E6D}" type="slidenum">
              <a:rPr lang="en-US" altLang="en-US" smtClean="0"/>
              <a:pPr>
                <a:defRPr/>
              </a:pPr>
              <a:t>11</a:t>
            </a:fld>
            <a:r>
              <a:rPr lang="en-US" altLang="en-US"/>
              <a:t> | </a:t>
            </a:r>
          </a:p>
        </p:txBody>
      </p:sp>
      <p:sp>
        <p:nvSpPr>
          <p:cNvPr id="6" name="Title 2">
            <a:extLst>
              <a:ext uri="{FF2B5EF4-FFF2-40B4-BE49-F238E27FC236}">
                <a16:creationId xmlns="" xmlns:a16="http://schemas.microsoft.com/office/drawing/2014/main" id="{FE5D5960-8607-4658-82C6-F76A43518F3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61764" y="193415"/>
            <a:ext cx="9154046" cy="648072"/>
          </a:xfrm>
        </p:spPr>
        <p:txBody>
          <a:bodyPr/>
          <a:lstStyle/>
          <a:p>
            <a:r>
              <a:rPr lang="en-IN" dirty="0"/>
              <a:t>ICT and Non ICT needs of Smart Cities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F2D247-B984-4D90-8365-A21289CF73B3}"/>
              </a:ext>
            </a:extLst>
          </p:cNvPr>
          <p:cNvSpPr/>
          <p:nvPr/>
        </p:nvSpPr>
        <p:spPr>
          <a:xfrm>
            <a:off x="26687" y="888685"/>
            <a:ext cx="8340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solidFill>
                  <a:srgbClr val="C00000"/>
                </a:solidFill>
              </a:rPr>
              <a:t> From an analysis of 90 SCP’s [First 20, next 13, following 27 and the recent 30]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1F232A3B-3E81-4B1A-B09A-0BB31AC2D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151856"/>
              </p:ext>
            </p:extLst>
          </p:nvPr>
        </p:nvGraphicFramePr>
        <p:xfrm>
          <a:off x="621804" y="1916832"/>
          <a:ext cx="2721164" cy="143003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834172297"/>
                    </a:ext>
                  </a:extLst>
                </a:gridCol>
                <a:gridCol w="1569036">
                  <a:extLst>
                    <a:ext uri="{9D8B030D-6E8A-4147-A177-3AD203B41FA5}">
                      <a16:colId xmlns="" xmlns:a16="http://schemas.microsoft.com/office/drawing/2014/main" val="7094152"/>
                    </a:ext>
                  </a:extLst>
                </a:gridCol>
              </a:tblGrid>
              <a:tr h="606412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u="none" strike="noStrike">
                          <a:effectLst/>
                          <a:latin typeface="+mj-lt"/>
                        </a:rPr>
                        <a:t>Type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u="none" strike="noStrike" dirty="0">
                          <a:effectLst/>
                          <a:latin typeface="+mj-lt"/>
                        </a:rPr>
                        <a:t>Unique Use Cases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7860808"/>
                  </a:ext>
                </a:extLst>
              </a:tr>
              <a:tr h="382594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u="none" strike="noStrike">
                          <a:effectLst/>
                          <a:latin typeface="+mj-lt"/>
                        </a:rPr>
                        <a:t>ICT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u="none" strike="noStrike" dirty="0">
                          <a:effectLst/>
                          <a:latin typeface="+mj-lt"/>
                        </a:rPr>
                        <a:t>47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="" xmlns:a16="http://schemas.microsoft.com/office/drawing/2014/main" val="2316151694"/>
                  </a:ext>
                </a:extLst>
              </a:tr>
              <a:tr h="382594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u="none" strike="noStrike">
                          <a:effectLst/>
                          <a:latin typeface="+mj-lt"/>
                        </a:rPr>
                        <a:t>Non-ICT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="" xmlns:a16="http://schemas.microsoft.com/office/drawing/2014/main" val="509638682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6A18357A-C9CD-4831-9CDD-F2D22A05F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928266"/>
              </p:ext>
            </p:extLst>
          </p:nvPr>
        </p:nvGraphicFramePr>
        <p:xfrm>
          <a:off x="4438228" y="1628800"/>
          <a:ext cx="6740848" cy="383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9C66F28-31C9-4AB0-ACF2-157D04D440BA}"/>
              </a:ext>
            </a:extLst>
          </p:cNvPr>
          <p:cNvSpPr txBox="1"/>
          <p:nvPr/>
        </p:nvSpPr>
        <p:spPr>
          <a:xfrm>
            <a:off x="9982845" y="5800577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Courtesy: GAIA Smart City</a:t>
            </a:r>
          </a:p>
        </p:txBody>
      </p:sp>
    </p:spTree>
    <p:extLst>
      <p:ext uri="{BB962C8B-B14F-4D97-AF65-F5344CB8AC3E}">
        <p14:creationId xmlns:p14="http://schemas.microsoft.com/office/powerpoint/2010/main" val="68845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FF9DB8-92EC-46B8-B438-5FEC05CD4886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77580306-83EC-4B42-B6B9-72022EA78E6D}" type="slidenum">
              <a:rPr lang="en-US" altLang="en-US" smtClean="0"/>
              <a:pPr>
                <a:defRPr/>
              </a:pPr>
              <a:t>12</a:t>
            </a:fld>
            <a:r>
              <a:rPr lang="en-US" altLang="en-US"/>
              <a:t> | 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45682AD-AE63-47FF-AFD5-5C48E1628D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5125" y="210776"/>
            <a:ext cx="9154046" cy="648072"/>
          </a:xfrm>
        </p:spPr>
        <p:txBody>
          <a:bodyPr>
            <a:normAutofit/>
          </a:bodyPr>
          <a:lstStyle/>
          <a:p>
            <a:r>
              <a:rPr lang="en-IN" dirty="0"/>
              <a:t>Budgets in ICT of Smart City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7416A5AD-24D4-449E-900F-C5A4C4210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085656"/>
              </p:ext>
            </p:extLst>
          </p:nvPr>
        </p:nvGraphicFramePr>
        <p:xfrm>
          <a:off x="5302324" y="1412776"/>
          <a:ext cx="65470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9E4FCCF-C388-4B4F-8079-020AE3E0C398}"/>
              </a:ext>
            </a:extLst>
          </p:cNvPr>
          <p:cNvSpPr txBox="1"/>
          <p:nvPr/>
        </p:nvSpPr>
        <p:spPr>
          <a:xfrm>
            <a:off x="261764" y="574724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Courtesy: GAIA Smart City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311ACCA-F182-451B-AEC6-64719B379434}"/>
              </a:ext>
            </a:extLst>
          </p:cNvPr>
          <p:cNvSpPr/>
          <p:nvPr/>
        </p:nvSpPr>
        <p:spPr>
          <a:xfrm>
            <a:off x="370719" y="923862"/>
            <a:ext cx="3077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solidFill>
                  <a:schemeClr val="accent6">
                    <a:lumMod val="50000"/>
                  </a:schemeClr>
                </a:solidFill>
              </a:rPr>
              <a:t>Combination of ABD and PC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8C2B69E1-5AE7-414C-80E1-406BA6FBF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171704"/>
              </p:ext>
            </p:extLst>
          </p:nvPr>
        </p:nvGraphicFramePr>
        <p:xfrm>
          <a:off x="477788" y="1593690"/>
          <a:ext cx="4536504" cy="3962400"/>
        </p:xfrm>
        <a:graphic>
          <a:graphicData uri="http://schemas.openxmlformats.org/drawingml/2006/table">
            <a:tbl>
              <a:tblPr/>
              <a:tblGrid>
                <a:gridCol w="3057209">
                  <a:extLst>
                    <a:ext uri="{9D8B030D-6E8A-4147-A177-3AD203B41FA5}">
                      <a16:colId xmlns="" xmlns:a16="http://schemas.microsoft.com/office/drawing/2014/main" val="2304046994"/>
                    </a:ext>
                  </a:extLst>
                </a:gridCol>
                <a:gridCol w="1479295">
                  <a:extLst>
                    <a:ext uri="{9D8B030D-6E8A-4147-A177-3AD203B41FA5}">
                      <a16:colId xmlns="" xmlns:a16="http://schemas.microsoft.com/office/drawing/2014/main" val="345033925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Solution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b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(Rs. Cr)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104992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831941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Command &amp; Control; Connectivity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6,265.11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0828839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11,288.16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7526239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10,517.12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901471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15,273.98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9140669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 Mngmt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5,952.62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223953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5,210.08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0487317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54,507.07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9830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86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>
            <a:extLst>
              <a:ext uri="{FF2B5EF4-FFF2-40B4-BE49-F238E27FC236}">
                <a16:creationId xmlns="" xmlns:a16="http://schemas.microsoft.com/office/drawing/2014/main" id="{36B11D07-9660-45BC-97FA-E2950E1BE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80728"/>
            <a:ext cx="9475074" cy="4968552"/>
          </a:xfrm>
          <a:prstGeom prst="rect">
            <a:avLst/>
          </a:prstGeom>
        </p:spPr>
      </p:pic>
      <p:sp>
        <p:nvSpPr>
          <p:cNvPr id="14339" name="Slide Number Placeholder 2">
            <a:extLst>
              <a:ext uri="{FF2B5EF4-FFF2-40B4-BE49-F238E27FC236}">
                <a16:creationId xmlns="" xmlns:a16="http://schemas.microsoft.com/office/drawing/2014/main" id="{ABE8DF2D-D38F-412D-8EED-0B9A434BF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3A24E3B-D322-4FDB-A241-C6F8DF17FA00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6544E23-193D-488C-8E2E-4969A48208B9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11069076" cy="90363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Microsoft YaHei" charset="-122"/>
                <a:cs typeface="Microsoft YaHei" charset="0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IN" sz="3200" b="1">
                <a:solidFill>
                  <a:srgbClr val="000099"/>
                </a:solidFill>
              </a:rPr>
              <a:t>ICT and Non ICT needs of Smart Cities</a:t>
            </a:r>
            <a:endParaRPr lang="en-IN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6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>
            <a:extLst>
              <a:ext uri="{FF2B5EF4-FFF2-40B4-BE49-F238E27FC236}">
                <a16:creationId xmlns="" xmlns:a16="http://schemas.microsoft.com/office/drawing/2014/main" id="{251D34E1-0B67-4401-9B1B-28417459C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1281666"/>
            <a:ext cx="10081120" cy="4739622"/>
          </a:xfrm>
          <a:prstGeom prst="rect">
            <a:avLst/>
          </a:prstGeom>
        </p:spPr>
      </p:pic>
      <p:sp>
        <p:nvSpPr>
          <p:cNvPr id="14339" name="Slide Number Placeholder 2">
            <a:extLst>
              <a:ext uri="{FF2B5EF4-FFF2-40B4-BE49-F238E27FC236}">
                <a16:creationId xmlns="" xmlns:a16="http://schemas.microsoft.com/office/drawing/2014/main" id="{ABE8DF2D-D38F-412D-8EED-0B9A434BF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3A24E3B-D322-4FDB-A241-C6F8DF17FA00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3BD1C7F0-AFA7-4D1D-94A6-4DBB67ACA9DE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9286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Microsoft YaHei" charset="-122"/>
                <a:cs typeface="Microsoft YaHei" charset="0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IN" sz="3200" b="1">
                <a:solidFill>
                  <a:srgbClr val="000099"/>
                </a:solidFill>
              </a:rPr>
              <a:t>Area Based and Pan City Solutions</a:t>
            </a:r>
            <a:endParaRPr lang="en-IN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5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="" xmlns:a16="http://schemas.microsoft.com/office/drawing/2014/main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t>Pg  </a:t>
            </a:r>
            <a:fld id="{698579C0-3704-470C-8401-AA64BB2B18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pPr marL="0" marR="0" lvl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15</a:t>
            </a:fld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t> | 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2AD6B7D-984C-4AF1-A6A1-231031C3A28A}"/>
              </a:ext>
            </a:extLst>
          </p:cNvPr>
          <p:cNvSpPr txBox="1">
            <a:spLocks/>
          </p:cNvSpPr>
          <p:nvPr/>
        </p:nvSpPr>
        <p:spPr>
          <a:xfrm>
            <a:off x="693812" y="333429"/>
            <a:ext cx="11082386" cy="9036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Microsoft YaHei" charset="-122"/>
                <a:cs typeface="Microsoft YaHei" charset="0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IN" sz="3200" b="1" dirty="0">
                <a:solidFill>
                  <a:srgbClr val="000099"/>
                </a:solidFill>
              </a:rPr>
              <a:t>What is “Smart” in these “Smart cities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CEC6FF1-3C82-4BD8-BC04-FF21C0D93394}"/>
              </a:ext>
            </a:extLst>
          </p:cNvPr>
          <p:cNvSpPr/>
          <p:nvPr/>
        </p:nvSpPr>
        <p:spPr>
          <a:xfrm>
            <a:off x="601784" y="1268761"/>
            <a:ext cx="98131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"The real 'smartness' of a 'Smart City' is in using IoT/M2M Communications in standardized, safe, secure, accountable and harmonized way to fulfil the dreams and aspirations of its citizens.“</a:t>
            </a:r>
          </a:p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N" sz="2800" i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Vipin Tyagi, </a:t>
            </a:r>
          </a:p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N" sz="2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ED, C-DOT</a:t>
            </a:r>
            <a:endParaRPr lang="en-IN" sz="3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lvl="0" algn="r"/>
            <a:r>
              <a:rPr lang="en-IN" sz="2800" i="1" dirty="0"/>
              <a:t>Vipin Tyagi, </a:t>
            </a:r>
          </a:p>
          <a:p>
            <a:pPr lvl="0" algn="r"/>
            <a:r>
              <a:rPr lang="en-IN" sz="2400" dirty="0"/>
              <a:t>ED, C-DOT</a:t>
            </a:r>
            <a:endParaRPr lang="en-IN" sz="3200" dirty="0"/>
          </a:p>
        </p:txBody>
      </p:sp>
      <p:sp>
        <p:nvSpPr>
          <p:cNvPr id="10" name="Word_5-14">
            <a:extLst>
              <a:ext uri="{FF2B5EF4-FFF2-40B4-BE49-F238E27FC236}">
                <a16:creationId xmlns="" xmlns:a16="http://schemas.microsoft.com/office/drawing/2014/main" id="{1EBF33F7-669E-4349-B5E7-001678B12BEA}"/>
              </a:ext>
            </a:extLst>
          </p:cNvPr>
          <p:cNvSpPr txBox="1"/>
          <p:nvPr/>
        </p:nvSpPr>
        <p:spPr>
          <a:xfrm>
            <a:off x="4976298" y="1755738"/>
            <a:ext cx="2229328" cy="58477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en-IN" sz="3200" dirty="0">
                <a:solidFill>
                  <a:srgbClr val="C00000"/>
                </a:solidFill>
              </a:rPr>
              <a:t>standardized </a:t>
            </a:r>
          </a:p>
        </p:txBody>
      </p:sp>
      <p:sp>
        <p:nvSpPr>
          <p:cNvPr id="11" name="Word_5-15">
            <a:extLst>
              <a:ext uri="{FF2B5EF4-FFF2-40B4-BE49-F238E27FC236}">
                <a16:creationId xmlns="" xmlns:a16="http://schemas.microsoft.com/office/drawing/2014/main" id="{6EE512E4-F8C1-474C-8921-9F6889B72A82}"/>
              </a:ext>
            </a:extLst>
          </p:cNvPr>
          <p:cNvSpPr txBox="1"/>
          <p:nvPr/>
        </p:nvSpPr>
        <p:spPr>
          <a:xfrm>
            <a:off x="7776256" y="1755738"/>
            <a:ext cx="766428" cy="584775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en-IN" sz="3200" dirty="0">
                <a:solidFill>
                  <a:srgbClr val="C00000"/>
                </a:solidFill>
              </a:rPr>
              <a:t>safe</a:t>
            </a:r>
            <a:r>
              <a:rPr lang="en-IN" sz="3200" dirty="0"/>
              <a:t> </a:t>
            </a:r>
          </a:p>
        </p:txBody>
      </p:sp>
      <p:sp>
        <p:nvSpPr>
          <p:cNvPr id="12" name="Word_5-16">
            <a:extLst>
              <a:ext uri="{FF2B5EF4-FFF2-40B4-BE49-F238E27FC236}">
                <a16:creationId xmlns="" xmlns:a16="http://schemas.microsoft.com/office/drawing/2014/main" id="{2A7FA68D-8BDF-4776-8593-1B7F5ADE1A1C}"/>
              </a:ext>
            </a:extLst>
          </p:cNvPr>
          <p:cNvSpPr txBox="1"/>
          <p:nvPr/>
        </p:nvSpPr>
        <p:spPr>
          <a:xfrm>
            <a:off x="9155636" y="1756162"/>
            <a:ext cx="1187248" cy="584775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en-IN" sz="3200" dirty="0">
                <a:solidFill>
                  <a:srgbClr val="C00000"/>
                </a:solidFill>
              </a:rPr>
              <a:t>secure</a:t>
            </a:r>
            <a:r>
              <a:rPr lang="en-IN" sz="3200" dirty="0"/>
              <a:t> </a:t>
            </a:r>
          </a:p>
        </p:txBody>
      </p:sp>
      <p:sp>
        <p:nvSpPr>
          <p:cNvPr id="13" name="Word_5-17">
            <a:extLst>
              <a:ext uri="{FF2B5EF4-FFF2-40B4-BE49-F238E27FC236}">
                <a16:creationId xmlns="" xmlns:a16="http://schemas.microsoft.com/office/drawing/2014/main" id="{344FA6BF-EEDF-4D00-8685-00B1091D7395}"/>
              </a:ext>
            </a:extLst>
          </p:cNvPr>
          <p:cNvSpPr txBox="1"/>
          <p:nvPr/>
        </p:nvSpPr>
        <p:spPr>
          <a:xfrm>
            <a:off x="693812" y="2222869"/>
            <a:ext cx="2123017" cy="584775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en-IN" sz="3200" dirty="0">
                <a:solidFill>
                  <a:srgbClr val="C00000"/>
                </a:solidFill>
              </a:rPr>
              <a:t>accountable</a:t>
            </a:r>
            <a:r>
              <a:rPr lang="en-IN" sz="3200" dirty="0"/>
              <a:t> </a:t>
            </a:r>
          </a:p>
        </p:txBody>
      </p:sp>
      <p:sp>
        <p:nvSpPr>
          <p:cNvPr id="14" name="Word_5-19">
            <a:extLst>
              <a:ext uri="{FF2B5EF4-FFF2-40B4-BE49-F238E27FC236}">
                <a16:creationId xmlns="" xmlns:a16="http://schemas.microsoft.com/office/drawing/2014/main" id="{668DCCCB-7A91-4FEA-8D38-48EF3217CCBF}"/>
              </a:ext>
            </a:extLst>
          </p:cNvPr>
          <p:cNvSpPr txBox="1"/>
          <p:nvPr/>
        </p:nvSpPr>
        <p:spPr>
          <a:xfrm>
            <a:off x="3538910" y="2235792"/>
            <a:ext cx="2077877" cy="584775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en-IN" sz="3200" dirty="0">
                <a:solidFill>
                  <a:srgbClr val="C00000"/>
                </a:solidFill>
              </a:rPr>
              <a:t>harmonized</a:t>
            </a:r>
            <a:r>
              <a:rPr lang="en-IN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00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50"/>
                            </p:stCondLst>
                            <p:childTnLst>
                              <p:par>
                                <p:cTn id="37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25"/>
                            </p:stCondLst>
                            <p:childTnLst>
                              <p:par>
                                <p:cTn id="4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25"/>
                            </p:stCondLst>
                            <p:childTnLst>
                              <p:par>
                                <p:cTn id="44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75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59156E-6 1.48148E-6 L -0.23001 0.14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708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84501E-7 -1.11111E-6 L -0.34827 -0.11829 " pathEditMode="relative" rAng="0" ptsTypes="AA">
                                      <p:cBhvr>
                                        <p:cTn id="50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-592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92576E-6 -1.11111E-6 L -0.57697 -0.01921 " pathEditMode="relative" rAng="0" ptsTypes="AA">
                                      <p:cBhvr>
                                        <p:cTn id="52" dur="1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49" y="-97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33915E-6 -1.11111E-6 L -0.68977 0.04259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88" y="213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3131E-6 3.33333E-6 L 0.00156 0.07037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="" xmlns:a16="http://schemas.microsoft.com/office/drawing/2014/main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t>Pg  </a:t>
            </a:r>
            <a:fld id="{698579C0-3704-470C-8401-AA64BB2B18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pPr marL="0" marR="0" lvl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16</a:t>
            </a:fld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t> | </a:t>
            </a:r>
          </a:p>
        </p:txBody>
      </p:sp>
      <p:pic>
        <p:nvPicPr>
          <p:cNvPr id="15" name="Content Placeholder 6">
            <a:extLst>
              <a:ext uri="{FF2B5EF4-FFF2-40B4-BE49-F238E27FC236}">
                <a16:creationId xmlns="" xmlns:a16="http://schemas.microsoft.com/office/drawing/2014/main" id="{C93A02C2-0A99-4338-A227-4800D3F16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20" y="764704"/>
            <a:ext cx="8213731" cy="525658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="" xmlns:a16="http://schemas.microsoft.com/office/drawing/2014/main" id="{02886AAD-A1CF-486E-B5E5-18621653BFC8}"/>
              </a:ext>
            </a:extLst>
          </p:cNvPr>
          <p:cNvSpPr txBox="1">
            <a:spLocks/>
          </p:cNvSpPr>
          <p:nvPr/>
        </p:nvSpPr>
        <p:spPr>
          <a:xfrm>
            <a:off x="375017" y="225513"/>
            <a:ext cx="7886700" cy="78459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Microsoft YaHei" charset="-122"/>
                <a:cs typeface="Microsoft YaHei" charset="0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IN" sz="3200" b="1" dirty="0">
                <a:solidFill>
                  <a:srgbClr val="000099"/>
                </a:solidFill>
              </a:rPr>
              <a:t>No Smart City without ICT/IoT</a:t>
            </a:r>
          </a:p>
        </p:txBody>
      </p:sp>
    </p:spTree>
    <p:extLst>
      <p:ext uri="{BB962C8B-B14F-4D97-AF65-F5344CB8AC3E}">
        <p14:creationId xmlns:p14="http://schemas.microsoft.com/office/powerpoint/2010/main" val="9394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="" xmlns:a16="http://schemas.microsoft.com/office/drawing/2014/main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t>Pg  </a:t>
            </a:r>
            <a:fld id="{698579C0-3704-470C-8401-AA64BB2B18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pPr marL="0" marR="0" lvl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17</a:t>
            </a:fld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t> |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9177B63F-CFF7-4BE4-899C-8E98EA1D9F2A}"/>
              </a:ext>
            </a:extLst>
          </p:cNvPr>
          <p:cNvSpPr txBox="1">
            <a:spLocks/>
          </p:cNvSpPr>
          <p:nvPr/>
        </p:nvSpPr>
        <p:spPr>
          <a:xfrm>
            <a:off x="107503" y="365127"/>
            <a:ext cx="10451405" cy="90363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Microsoft YaHei" charset="-122"/>
                <a:cs typeface="Microsoft YaHei" charset="0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IN" sz="3600" b="1" dirty="0">
                <a:solidFill>
                  <a:srgbClr val="000099"/>
                </a:solidFill>
              </a:rPr>
              <a:t>Pre-Standardisation or Standardisation initiatives towards ICT/IoT for Smart Cities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="" xmlns:a16="http://schemas.microsoft.com/office/drawing/2014/main" id="{F03CC2B1-7311-4422-A821-425389817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1" y="1484784"/>
            <a:ext cx="1086284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15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="" xmlns:a16="http://schemas.microsoft.com/office/drawing/2014/main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t>Pg  </a:t>
            </a:r>
            <a:fld id="{698579C0-3704-470C-8401-AA64BB2B18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pPr marL="0" marR="0" lvl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18</a:t>
            </a:fld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t> | 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7ED0B348-1572-4BD8-8782-D80109C1395A}"/>
              </a:ext>
            </a:extLst>
          </p:cNvPr>
          <p:cNvSpPr txBox="1">
            <a:spLocks/>
          </p:cNvSpPr>
          <p:nvPr/>
        </p:nvSpPr>
        <p:spPr>
          <a:xfrm>
            <a:off x="107505" y="168989"/>
            <a:ext cx="10019356" cy="59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Microsoft YaHei" charset="-122"/>
                <a:cs typeface="Microsoft YaHei" charset="0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IN" sz="3600" b="1" dirty="0">
                <a:solidFill>
                  <a:srgbClr val="002060"/>
                </a:solidFill>
              </a:rPr>
              <a:t>Efforts in homogenising IoT/ICT for Smart Cities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9C7E019-01B2-4599-B2C5-C1479AE8D0DA}"/>
              </a:ext>
            </a:extLst>
          </p:cNvPr>
          <p:cNvGrpSpPr/>
          <p:nvPr/>
        </p:nvGrpSpPr>
        <p:grpSpPr>
          <a:xfrm>
            <a:off x="5868940" y="1079373"/>
            <a:ext cx="4377552" cy="1845571"/>
            <a:chOff x="5217792" y="1132461"/>
            <a:chExt cx="3818705" cy="1922503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4829489-E091-45E1-BD48-9B025802FB24}"/>
                </a:ext>
              </a:extLst>
            </p:cNvPr>
            <p:cNvSpPr/>
            <p:nvPr/>
          </p:nvSpPr>
          <p:spPr>
            <a:xfrm>
              <a:off x="5217792" y="1854635"/>
              <a:ext cx="3816424" cy="1200329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Overview of Smart Cities and Use Cases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IoT Use case identification in 10 verticals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876F4BC9-5E2C-4196-B640-E8844C62ABAE}"/>
                </a:ext>
              </a:extLst>
            </p:cNvPr>
            <p:cNvSpPr/>
            <p:nvPr/>
          </p:nvSpPr>
          <p:spPr>
            <a:xfrm>
              <a:off x="5220073" y="1132461"/>
              <a:ext cx="3816424" cy="70788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TSDSI (Initial version completed)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E1B93C8-3002-4911-B33C-D3D1CD9A12F9}"/>
              </a:ext>
            </a:extLst>
          </p:cNvPr>
          <p:cNvGrpSpPr/>
          <p:nvPr/>
        </p:nvGrpSpPr>
        <p:grpSpPr>
          <a:xfrm>
            <a:off x="5871555" y="3028170"/>
            <a:ext cx="4399320" cy="2705085"/>
            <a:chOff x="5220073" y="3734068"/>
            <a:chExt cx="3818694" cy="2431435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1CFE642-6037-4A29-9AA9-0BC3BC0F6805}"/>
                </a:ext>
              </a:extLst>
            </p:cNvPr>
            <p:cNvSpPr/>
            <p:nvPr/>
          </p:nvSpPr>
          <p:spPr>
            <a:xfrm>
              <a:off x="5220073" y="3734068"/>
              <a:ext cx="3816424" cy="40011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BIS (Work In Progress)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4F129D79-B516-45FA-90D5-511BF06AC962}"/>
                </a:ext>
              </a:extLst>
            </p:cNvPr>
            <p:cNvSpPr/>
            <p:nvPr/>
          </p:nvSpPr>
          <p:spPr>
            <a:xfrm>
              <a:off x="5222343" y="4134178"/>
              <a:ext cx="3816424" cy="2031325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Smart City Proposals Review &amp; identifying pain points and gap areas (ICT).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ICT Reference Architecture &amp; Framework for Smart Infrastructure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Communication Architecture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49C958E-1021-484D-888D-2172EFD532E3}"/>
              </a:ext>
            </a:extLst>
          </p:cNvPr>
          <p:cNvGrpSpPr/>
          <p:nvPr/>
        </p:nvGrpSpPr>
        <p:grpSpPr>
          <a:xfrm>
            <a:off x="285865" y="3691376"/>
            <a:ext cx="5229650" cy="1881721"/>
            <a:chOff x="285867" y="3777454"/>
            <a:chExt cx="4415142" cy="167206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E80235C-E6D8-41AB-81FC-2482C4DC8FAF}"/>
                </a:ext>
              </a:extLst>
            </p:cNvPr>
            <p:cNvSpPr/>
            <p:nvPr/>
          </p:nvSpPr>
          <p:spPr>
            <a:xfrm>
              <a:off x="285867" y="4495413"/>
              <a:ext cx="4415142" cy="954107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342900" lvl="1" indent="-342900">
                <a:buFont typeface="+mj-lt"/>
                <a:buAutoNum type="arabicPeriod"/>
              </a:pPr>
              <a:r>
                <a:rPr lang="en-IN" dirty="0">
                  <a:solidFill>
                    <a:schemeClr val="tx1"/>
                  </a:solidFill>
                </a:rPr>
                <a:t>Use Case Analysis</a:t>
              </a:r>
            </a:p>
            <a:p>
              <a:pPr marL="342900" lvl="1" indent="-342900">
                <a:buFont typeface="+mj-lt"/>
                <a:buAutoNum type="arabicPeriod"/>
              </a:pPr>
              <a:r>
                <a:rPr lang="en-IN" dirty="0">
                  <a:solidFill>
                    <a:schemeClr val="tx1"/>
                  </a:solidFill>
                </a:rPr>
                <a:t>Reference Architecture</a:t>
              </a:r>
            </a:p>
            <a:p>
              <a:pPr marL="342900" lvl="1" indent="-342900">
                <a:buFont typeface="+mj-lt"/>
                <a:buAutoNum type="arabicPeriod"/>
              </a:pPr>
              <a:r>
                <a:rPr lang="en-IN" dirty="0">
                  <a:solidFill>
                    <a:schemeClr val="tx1"/>
                  </a:solidFill>
                </a:rPr>
                <a:t>RFP Guidelines</a:t>
              </a:r>
              <a:endParaRPr lang="en-IN" sz="20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3932FF5-C0F2-4137-8FA7-AA35DAD97D80}"/>
                </a:ext>
              </a:extLst>
            </p:cNvPr>
            <p:cNvSpPr/>
            <p:nvPr/>
          </p:nvSpPr>
          <p:spPr>
            <a:xfrm>
              <a:off x="285867" y="3777454"/>
              <a:ext cx="4415142" cy="70788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IoT4SCTF, </a:t>
              </a:r>
              <a:r>
                <a:rPr lang="en-US" sz="2000" dirty="0" err="1">
                  <a:solidFill>
                    <a:schemeClr val="tx1"/>
                  </a:solidFill>
                </a:rPr>
                <a:t>MeitY</a:t>
              </a:r>
              <a:r>
                <a:rPr lang="en-US" sz="2000" dirty="0">
                  <a:solidFill>
                    <a:schemeClr val="tx1"/>
                  </a:solidFill>
                </a:rPr>
                <a:t> (Work In Progress)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C4E1AF9-A8A7-488C-8C06-43BEA6E93C17}"/>
              </a:ext>
            </a:extLst>
          </p:cNvPr>
          <p:cNvGrpSpPr/>
          <p:nvPr/>
        </p:nvGrpSpPr>
        <p:grpSpPr>
          <a:xfrm>
            <a:off x="285864" y="943142"/>
            <a:ext cx="5585691" cy="2483701"/>
            <a:chOff x="285864" y="943142"/>
            <a:chExt cx="4240379" cy="2206975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7363C2DE-1011-4715-AD0A-3D3647933933}"/>
                </a:ext>
              </a:extLst>
            </p:cNvPr>
            <p:cNvSpPr/>
            <p:nvPr/>
          </p:nvSpPr>
          <p:spPr>
            <a:xfrm>
              <a:off x="285864" y="1837388"/>
              <a:ext cx="3854088" cy="1312729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Reference framework for Indian Smart cities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(Technical Specification of) Smart City Data Model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(General characteristics of) City Planning &amp; Assistance Tools 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724A71E7-82E1-4F9E-8594-EED18F86D058}"/>
                </a:ext>
              </a:extLst>
            </p:cNvPr>
            <p:cNvSpPr/>
            <p:nvPr/>
          </p:nvSpPr>
          <p:spPr>
            <a:xfrm>
              <a:off x="285865" y="1090956"/>
              <a:ext cx="3854087" cy="70788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TEC, DOT (Work in Progress)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5AFB442-D045-4216-A20C-6FFA0DCE5FEF}"/>
                </a:ext>
              </a:extLst>
            </p:cNvPr>
            <p:cNvSpPr/>
            <p:nvPr/>
          </p:nvSpPr>
          <p:spPr>
            <a:xfrm>
              <a:off x="3753658" y="943142"/>
              <a:ext cx="772585" cy="7787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Oct 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839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>
            <a:extLst>
              <a:ext uri="{FF2B5EF4-FFF2-40B4-BE49-F238E27FC236}">
                <a16:creationId xmlns:a16="http://schemas.microsoft.com/office/drawing/2014/main" xmlns="" id="{0058B097-7531-4E86-AE1B-29927D33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8CC4B7EC-F5E3-4148-BA81-3547F8A4E0F9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8434" name="Rectangle 4">
            <a:extLst>
              <a:ext uri="{FF2B5EF4-FFF2-40B4-BE49-F238E27FC236}">
                <a16:creationId xmlns:a16="http://schemas.microsoft.com/office/drawing/2014/main" xmlns="" id="{244BE5A1-8710-453D-914E-DF45AF72C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panose="020B0604030504040204" pitchFamily="34" charset="0"/>
              </a:rPr>
              <a:t>Thank you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xmlns="" id="{84D7F4F5-F9BC-485F-B92B-52488E138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For more information, please contact:  </a:t>
            </a:r>
            <a:endParaRPr lang="en-US" altLang="en-US" sz="22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Aurindam</a:t>
            </a:r>
            <a:r>
              <a:rPr lang="en-US" altLang="en-US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Bhattacharya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 smtClean="0">
                <a:solidFill>
                  <a:srgbClr val="006DA7"/>
                </a:solidFill>
                <a:latin typeface="Verdana" panose="020B0604030504040204" pitchFamily="34" charset="0"/>
                <a:hlinkClick r:id="rId2"/>
              </a:rPr>
              <a:t>aurindam@cdot.in</a:t>
            </a:r>
            <a:endParaRPr lang="en-US" altLang="en-US" sz="2200" dirty="0" smtClean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/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Affiliation Name: C-DOT  </a:t>
            </a:r>
          </a:p>
          <a:p>
            <a:pPr algn="ctr"/>
            <a:r>
              <a:rPr lang="en-US" altLang="en-US" sz="2200" dirty="0">
                <a:solidFill>
                  <a:srgbClr val="006DA7"/>
                </a:solidFill>
                <a:latin typeface="Verdana" panose="020B0604030504040204" pitchFamily="34" charset="0"/>
              </a:rPr>
              <a:t>http://</a:t>
            </a:r>
            <a:r>
              <a:rPr lang="en-US" altLang="en-US" sz="2200" dirty="0" err="1">
                <a:solidFill>
                  <a:srgbClr val="006DA7"/>
                </a:solidFill>
                <a:latin typeface="Verdana" panose="020B0604030504040204" pitchFamily="34" charset="0"/>
              </a:rPr>
              <a:t>www.cdot.in</a:t>
            </a:r>
            <a:r>
              <a:rPr lang="en-US" altLang="en-US" sz="2200">
                <a:solidFill>
                  <a:srgbClr val="006DA7"/>
                </a:solidFill>
                <a:latin typeface="Verdana" panose="020B0604030504040204" pitchFamily="34" charset="0"/>
              </a:rPr>
              <a:t>/</a:t>
            </a: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0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="" xmlns:a16="http://schemas.microsoft.com/office/drawing/2014/main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98579C0-3704-470C-8401-AA64BB2B1867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5E88D87-56E2-46AA-AFFC-2E9A5546EC1D}"/>
              </a:ext>
            </a:extLst>
          </p:cNvPr>
          <p:cNvSpPr/>
          <p:nvPr/>
        </p:nvSpPr>
        <p:spPr>
          <a:xfrm>
            <a:off x="503959" y="367793"/>
            <a:ext cx="835004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lnSpc>
                <a:spcPct val="90000"/>
              </a:lnSpc>
              <a:spcBef>
                <a:spcPct val="0"/>
              </a:spcBef>
            </a:pPr>
            <a:r>
              <a:rPr lang="en-IN" sz="3600" b="1" dirty="0">
                <a:solidFill>
                  <a:srgbClr val="000099"/>
                </a:solidFill>
              </a:rPr>
              <a:t>Smart City Mission of Government of India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8EE818E-93E0-403B-896D-3A801929D7C8}"/>
              </a:ext>
            </a:extLst>
          </p:cNvPr>
          <p:cNvSpPr/>
          <p:nvPr/>
        </p:nvSpPr>
        <p:spPr>
          <a:xfrm>
            <a:off x="503959" y="950124"/>
            <a:ext cx="98389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The objective </a:t>
            </a:r>
            <a:r>
              <a:rPr lang="en-IN" sz="2400" dirty="0">
                <a:solidFill>
                  <a:srgbClr val="002060"/>
                </a:solidFill>
              </a:rPr>
              <a:t>of the Smart </a:t>
            </a:r>
            <a:r>
              <a:rPr lang="en-IN" sz="2800" dirty="0">
                <a:solidFill>
                  <a:srgbClr val="002060"/>
                </a:solidFill>
              </a:rPr>
              <a:t>Cities</a:t>
            </a:r>
            <a:r>
              <a:rPr lang="en-IN" sz="2400" dirty="0">
                <a:solidFill>
                  <a:srgbClr val="002060"/>
                </a:solidFill>
              </a:rPr>
              <a:t> Mission </a:t>
            </a: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is to promote cities that provide </a:t>
            </a:r>
            <a:r>
              <a:rPr lang="en-IN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core infrastructure</a:t>
            </a: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and give a </a:t>
            </a:r>
            <a:r>
              <a:rPr lang="en-IN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decent quality of life</a:t>
            </a: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to its citizens, a </a:t>
            </a:r>
            <a:r>
              <a:rPr lang="en-IN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clean and sustainable environment</a:t>
            </a: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and application of </a:t>
            </a:r>
            <a:r>
              <a:rPr lang="en-IN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'Smart' Solutions</a:t>
            </a: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. </a:t>
            </a:r>
            <a:r>
              <a:rPr lang="en-IN" sz="2400" dirty="0">
                <a:solidFill>
                  <a:srgbClr val="002060"/>
                </a:solidFill>
              </a:rPr>
              <a:t>The focus is on </a:t>
            </a:r>
            <a:r>
              <a:rPr lang="en-IN" sz="2400" b="1" dirty="0">
                <a:solidFill>
                  <a:srgbClr val="FF0000"/>
                </a:solidFill>
              </a:rPr>
              <a:t>sustainable</a:t>
            </a:r>
            <a:r>
              <a:rPr lang="en-IN" sz="2400" dirty="0">
                <a:solidFill>
                  <a:srgbClr val="002060"/>
                </a:solidFill>
              </a:rPr>
              <a:t> and </a:t>
            </a:r>
            <a:r>
              <a:rPr lang="en-IN" sz="2400" b="1" dirty="0">
                <a:solidFill>
                  <a:srgbClr val="FF0000"/>
                </a:solidFill>
              </a:rPr>
              <a:t>inclusive development.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B9070F4-55E8-4301-B4DD-7EB64A023BE3}"/>
              </a:ext>
            </a:extLst>
          </p:cNvPr>
          <p:cNvSpPr/>
          <p:nvPr/>
        </p:nvSpPr>
        <p:spPr>
          <a:xfrm>
            <a:off x="365125" y="2656367"/>
            <a:ext cx="1113706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rgbClr val="002060"/>
                </a:solidFill>
              </a:rPr>
              <a:t>The strategy of the Smart Cities Mission is:</a:t>
            </a:r>
            <a:endParaRPr lang="en-IN" sz="28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IN" sz="2400" b="1" dirty="0">
                <a:solidFill>
                  <a:srgbClr val="002060"/>
                </a:solidFill>
              </a:rPr>
              <a:t>Pan-city initiative - </a:t>
            </a:r>
            <a:r>
              <a:rPr lang="en-IN" sz="2000" dirty="0">
                <a:solidFill>
                  <a:srgbClr val="002060"/>
                </a:solidFill>
              </a:rPr>
              <a:t>at least one Smart Solution is applied city-wide.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IN" sz="2400" b="1" dirty="0">
                <a:solidFill>
                  <a:srgbClr val="002060"/>
                </a:solidFill>
              </a:rPr>
              <a:t>Develop Areas step-by-step </a:t>
            </a:r>
            <a:r>
              <a:rPr lang="en-IN" sz="2000" dirty="0">
                <a:solidFill>
                  <a:srgbClr val="002060"/>
                </a:solidFill>
              </a:rPr>
              <a:t>– three models of Area-based Developments –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</a:rPr>
              <a:t>Retrofitting</a:t>
            </a:r>
            <a:r>
              <a:rPr lang="en-IN" sz="2000" dirty="0">
                <a:solidFill>
                  <a:srgbClr val="002060"/>
                </a:solidFill>
              </a:rPr>
              <a:t>: </a:t>
            </a:r>
            <a:r>
              <a:rPr lang="en-IN" sz="2000" b="1" dirty="0">
                <a:solidFill>
                  <a:srgbClr val="0070C0"/>
                </a:solidFill>
              </a:rPr>
              <a:t>Development of an existing built area greater than 500 acres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</a:rPr>
              <a:t>Redevelopment</a:t>
            </a:r>
            <a:r>
              <a:rPr lang="en-IN" sz="2400" dirty="0">
                <a:solidFill>
                  <a:srgbClr val="002060"/>
                </a:solidFill>
              </a:rPr>
              <a:t>: </a:t>
            </a:r>
            <a:r>
              <a:rPr lang="en-IN" sz="2000" b="1" dirty="0">
                <a:solidFill>
                  <a:srgbClr val="0070C0"/>
                </a:solidFill>
              </a:rPr>
              <a:t>Replace existing built environment in an area of more than 50 acres and enable co-creation of a new layout,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</a:rPr>
              <a:t>Greenfield</a:t>
            </a:r>
            <a:r>
              <a:rPr lang="en-IN" sz="2400" dirty="0">
                <a:solidFill>
                  <a:srgbClr val="002060"/>
                </a:solidFill>
              </a:rPr>
              <a:t>: </a:t>
            </a:r>
            <a:r>
              <a:rPr lang="en-IN" sz="2000" b="1" dirty="0">
                <a:solidFill>
                  <a:srgbClr val="0070C0"/>
                </a:solidFill>
              </a:rPr>
              <a:t>Develop a previously vacant area of more than 250 acres</a:t>
            </a:r>
          </a:p>
          <a:p>
            <a:pPr marL="457200" lvl="1" indent="0" algn="ctr"/>
            <a:r>
              <a:rPr lang="en-US" sz="1600" b="1" dirty="0">
                <a:solidFill>
                  <a:schemeClr val="tx1"/>
                </a:solidFill>
              </a:rPr>
              <a:t>[1 Acre = 4,046.9 m</a:t>
            </a:r>
            <a:r>
              <a:rPr lang="en-US" sz="1600" b="1" baseline="30000" dirty="0">
                <a:solidFill>
                  <a:schemeClr val="tx1"/>
                </a:solidFill>
              </a:rPr>
              <a:t>2 </a:t>
            </a:r>
            <a:r>
              <a:rPr lang="en-US" sz="1600" b="1" dirty="0">
                <a:solidFill>
                  <a:schemeClr val="tx1"/>
                </a:solidFill>
              </a:rPr>
              <a:t>]</a:t>
            </a:r>
            <a:endParaRPr lang="en-IN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>
            <a:extLst>
              <a:ext uri="{FF2B5EF4-FFF2-40B4-BE49-F238E27FC236}">
                <a16:creationId xmlns="" xmlns:a16="http://schemas.microsoft.com/office/drawing/2014/main" id="{54332D5B-E500-4F51-B1DF-6793E3E4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868C260-2B56-4393-A0DB-0C6F37DB0318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7FA4B4F-21D8-432E-963C-38763A22FBC1}"/>
              </a:ext>
            </a:extLst>
          </p:cNvPr>
          <p:cNvSpPr/>
          <p:nvPr/>
        </p:nvSpPr>
        <p:spPr>
          <a:xfrm>
            <a:off x="365125" y="1052722"/>
            <a:ext cx="114179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N" sz="2400" b="1" dirty="0">
                <a:solidFill>
                  <a:srgbClr val="333333"/>
                </a:solidFill>
                <a:latin typeface="Californian FB" panose="0207040306080B030204" pitchFamily="18" charset="0"/>
              </a:rPr>
              <a:t>Promoting mixed land use in area based development</a:t>
            </a:r>
          </a:p>
          <a:p>
            <a:pPr marL="265113" indent="-265113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N" sz="2400" b="1" dirty="0">
                <a:solidFill>
                  <a:srgbClr val="333333"/>
                </a:solidFill>
                <a:latin typeface="Californian FB" panose="0207040306080B030204" pitchFamily="18" charset="0"/>
              </a:rPr>
              <a:t>Creating walkable localities –reduce congestion, air pollution and resource depletion, boost local economy, promote interactions and ensure security. </a:t>
            </a:r>
          </a:p>
          <a:p>
            <a:pPr marL="265113" indent="-265113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N" sz="2400" b="1" dirty="0">
                <a:solidFill>
                  <a:srgbClr val="333333"/>
                </a:solidFill>
                <a:latin typeface="Californian FB" panose="0207040306080B030204" pitchFamily="18" charset="0"/>
              </a:rPr>
              <a:t>Promoting a variety of transport options - Transit Oriented Development (TOD), public transport and last mile para-transport connectivity;</a:t>
            </a:r>
          </a:p>
          <a:p>
            <a:pPr marL="265113" indent="-265113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N" sz="2400" b="1" dirty="0">
                <a:solidFill>
                  <a:srgbClr val="333333"/>
                </a:solidFill>
                <a:latin typeface="Californian FB" panose="0207040306080B030204" pitchFamily="18" charset="0"/>
              </a:rPr>
              <a:t>Making governance citizen-friendly and cost effective - increasingly rely on online services to bring about accountability and transparency, especially using mobiles to reduce cost of services and providing services without having to go to municipal offices. </a:t>
            </a:r>
          </a:p>
          <a:p>
            <a:pPr marL="265113" indent="-265113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N" sz="2400" b="1" dirty="0">
                <a:solidFill>
                  <a:srgbClr val="333333"/>
                </a:solidFill>
                <a:latin typeface="Californian FB" panose="0207040306080B030204" pitchFamily="18" charset="0"/>
              </a:rPr>
              <a:t>Applying Smart Solutions to infrastructure and services in area-based development in order to make them better. For example, making Areas less vulnerable to disasters, using fewer resources, and providing cheaper services.</a:t>
            </a:r>
            <a:endParaRPr lang="en-IN" sz="2400" b="1" i="0" dirty="0">
              <a:solidFill>
                <a:srgbClr val="333333"/>
              </a:solidFill>
              <a:effectLst/>
              <a:latin typeface="Californian FB" panose="0207040306080B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2C76EFD-DD08-4174-8936-C9594EFF1A3A}"/>
              </a:ext>
            </a:extLst>
          </p:cNvPr>
          <p:cNvSpPr/>
          <p:nvPr/>
        </p:nvSpPr>
        <p:spPr>
          <a:xfrm>
            <a:off x="365125" y="342072"/>
            <a:ext cx="527613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lnSpc>
                <a:spcPct val="90000"/>
              </a:lnSpc>
              <a:spcBef>
                <a:spcPct val="0"/>
              </a:spcBef>
            </a:pPr>
            <a:r>
              <a:rPr lang="en-IN" sz="3600" b="1" dirty="0">
                <a:solidFill>
                  <a:srgbClr val="000099"/>
                </a:solidFill>
              </a:rPr>
              <a:t>Smart City Features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>
            <a:extLst>
              <a:ext uri="{FF2B5EF4-FFF2-40B4-BE49-F238E27FC236}">
                <a16:creationId xmlns="" xmlns:a16="http://schemas.microsoft.com/office/drawing/2014/main" id="{528BD9D6-7F95-45C6-B796-A169DF6E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DC7E068B-2630-49B6-8602-96C61200DAA1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D2E73A1-2B37-47AF-B51C-B5E9960C2319}"/>
              </a:ext>
            </a:extLst>
          </p:cNvPr>
          <p:cNvSpPr txBox="1">
            <a:spLocks/>
          </p:cNvSpPr>
          <p:nvPr/>
        </p:nvSpPr>
        <p:spPr>
          <a:xfrm>
            <a:off x="365125" y="260648"/>
            <a:ext cx="11633943" cy="6906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Microsoft YaHei" charset="-122"/>
                <a:cs typeface="Microsoft YaHei" charset="0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IN" sz="36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PAN City Smart Solutions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E2737396-E0AE-4E66-B9E5-A306297A0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796" y="851579"/>
            <a:ext cx="9649072" cy="52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>
            <a:extLst>
              <a:ext uri="{FF2B5EF4-FFF2-40B4-BE49-F238E27FC236}">
                <a16:creationId xmlns="" xmlns:a16="http://schemas.microsoft.com/office/drawing/2014/main" id="{528BD9D6-7F95-45C6-B796-A169DF6E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DC7E068B-2630-49B6-8602-96C61200DAA1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0C699DA-5455-4D3A-ADBB-7893FD5E083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2300" y="394916"/>
            <a:ext cx="9154046" cy="648072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0099"/>
                </a:solidFill>
              </a:rPr>
              <a:t>Core infrastructure in Smart Cities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5FC44CAD-E936-4922-8644-E8B05E6D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18" y="980728"/>
            <a:ext cx="9734142" cy="5098851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pPr marL="0" indent="0" algn="just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en-IN" sz="24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</a:rPr>
              <a:t>The core infrastructure elements identified for the Smart Cities are:</a:t>
            </a:r>
            <a:endParaRPr lang="en-IN" sz="20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Adequate water supply,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Assured electricity supply,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Sanitation, including solid waste management,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Efficient urban mobility and public transport,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Affordable housing, especially for the poor,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Robust IT connectivity and digitalization,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Good governance, especially e-Governance and citizen participation,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Sustainable environment,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Safety and security of citizens, particularly women, children and the elderly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Health and education.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>
            <a:extLst>
              <a:ext uri="{FF2B5EF4-FFF2-40B4-BE49-F238E27FC236}">
                <a16:creationId xmlns="" xmlns:a16="http://schemas.microsoft.com/office/drawing/2014/main" id="{54332D5B-E500-4F51-B1DF-6793E3E4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868C260-2B56-4393-A0DB-0C6F37DB0318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2C76EFD-DD08-4174-8936-C9594EFF1A3A}"/>
              </a:ext>
            </a:extLst>
          </p:cNvPr>
          <p:cNvSpPr/>
          <p:nvPr/>
        </p:nvSpPr>
        <p:spPr>
          <a:xfrm>
            <a:off x="365125" y="342072"/>
            <a:ext cx="788952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en-IN" sz="3600" b="1" dirty="0">
                <a:solidFill>
                  <a:srgbClr val="000099"/>
                </a:solidFill>
                <a:latin typeface="+mn-lt"/>
                <a:ea typeface="+mn-ea"/>
              </a:rPr>
              <a:t>Smart City selection Process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C69D47E4-700D-4164-AEE9-079708AA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27" y="1387673"/>
            <a:ext cx="11544716" cy="4927402"/>
          </a:xfrm>
        </p:spPr>
        <p:txBody>
          <a:bodyPr/>
          <a:lstStyle/>
          <a:p>
            <a:pPr marL="0" indent="0">
              <a:buNone/>
            </a:pPr>
            <a:r>
              <a:rPr lang="en-IN" sz="2400" dirty="0"/>
              <a:t>The city selection process is based on the idea of Cooperative and Competitive Federalism. </a:t>
            </a:r>
          </a:p>
          <a:p>
            <a:pPr marL="0" indent="0"/>
            <a:r>
              <a:rPr lang="en-IN" sz="2400" dirty="0"/>
              <a:t>Cities are diverse - Each city has to construct its idea and vision of a smart city that is aligned to its local context. </a:t>
            </a:r>
          </a:p>
          <a:p>
            <a:pPr marL="0" indent="0"/>
            <a:r>
              <a:rPr lang="en-IN" sz="2400" dirty="0"/>
              <a:t>The city selection process follows a Challenge method - two stages, in conjunct, to select cities. </a:t>
            </a:r>
          </a:p>
          <a:p>
            <a:pPr marL="1887538" indent="-1887538"/>
            <a:r>
              <a:rPr lang="en-IN" sz="2400" b="1" dirty="0">
                <a:solidFill>
                  <a:srgbClr val="C00000"/>
                </a:solidFill>
              </a:rPr>
              <a:t>Stage – I :</a:t>
            </a:r>
            <a:r>
              <a:rPr lang="en-IN" sz="2400" dirty="0"/>
              <a:t> Intra-State city selection on objective criteria to identify cities to compete in stage-II. </a:t>
            </a:r>
          </a:p>
          <a:p>
            <a:pPr marL="1946275" indent="-1946275"/>
            <a:r>
              <a:rPr lang="en-IN" sz="2400" b="1" dirty="0">
                <a:solidFill>
                  <a:srgbClr val="C00000"/>
                </a:solidFill>
              </a:rPr>
              <a:t>Stage – II:</a:t>
            </a:r>
            <a:r>
              <a:rPr lang="en-IN" sz="2400" dirty="0"/>
              <a:t> All India competition to select smart cities for multiple rounds of selection. </a:t>
            </a:r>
          </a:p>
        </p:txBody>
      </p:sp>
    </p:spTree>
    <p:extLst>
      <p:ext uri="{BB962C8B-B14F-4D97-AF65-F5344CB8AC3E}">
        <p14:creationId xmlns:p14="http://schemas.microsoft.com/office/powerpoint/2010/main" val="97571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Slide Number Placeholder 5">
            <a:extLst>
              <a:ext uri="{FF2B5EF4-FFF2-40B4-BE49-F238E27FC236}">
                <a16:creationId xmlns="" xmlns:a16="http://schemas.microsoft.com/office/drawing/2014/main" id="{4EE4FCDF-130C-459C-B5DE-F589CE10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11E2D1A-AD3D-4D08-8B69-3C7948F91789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CA2C7A6-45E8-4EF9-ACEC-3E7364F8DA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7063" y="404664"/>
            <a:ext cx="9154046" cy="648072"/>
          </a:xfrm>
        </p:spPr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Stage-I Competition (within State)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B85AD04-F6EB-4A95-9BB6-4D1787645FAE}"/>
              </a:ext>
            </a:extLst>
          </p:cNvPr>
          <p:cNvGrpSpPr/>
          <p:nvPr/>
        </p:nvGrpSpPr>
        <p:grpSpPr>
          <a:xfrm>
            <a:off x="467544" y="1412776"/>
            <a:ext cx="11171484" cy="4608512"/>
            <a:chOff x="628650" y="873545"/>
            <a:chExt cx="7888414" cy="372435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D307FB06-4D93-4666-9668-27A8D71161C9}"/>
                </a:ext>
              </a:extLst>
            </p:cNvPr>
            <p:cNvSpPr/>
            <p:nvPr/>
          </p:nvSpPr>
          <p:spPr>
            <a:xfrm>
              <a:off x="628650" y="873545"/>
              <a:ext cx="7886700" cy="914400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Number of potential Smart Cities are intimated to each State, based on an </a:t>
              </a:r>
              <a:r>
                <a:rPr kumimoji="0" lang="en-IN" sz="2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equitable &amp; objective based </a:t>
              </a:r>
              <a:r>
                <a:rPr kumimoji="0" lang="en-IN" sz="2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formula.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80D67EF8-C747-4DC3-9867-E79C8E1596B9}"/>
                </a:ext>
              </a:extLst>
            </p:cNvPr>
            <p:cNvSpPr/>
            <p:nvPr/>
          </p:nvSpPr>
          <p:spPr>
            <a:xfrm>
              <a:off x="628650" y="2278524"/>
              <a:ext cx="7886700" cy="914400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 intra-state competition to select proposed Smart Cities, based on the conditions precedent and the scoring criteria laid out.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1EE3B780-12BC-44E1-AD91-EB126DF099EB}"/>
                </a:ext>
              </a:extLst>
            </p:cNvPr>
            <p:cNvSpPr/>
            <p:nvPr/>
          </p:nvSpPr>
          <p:spPr>
            <a:xfrm>
              <a:off x="630364" y="3683503"/>
              <a:ext cx="7886700" cy="914400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selected cities were called the short listed Smart Cities. </a:t>
              </a:r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="" xmlns:a16="http://schemas.microsoft.com/office/drawing/2014/main" id="{11A840DC-3B8E-4687-97D1-2108F1420354}"/>
                </a:ext>
              </a:extLst>
            </p:cNvPr>
            <p:cNvSpPr/>
            <p:nvPr/>
          </p:nvSpPr>
          <p:spPr>
            <a:xfrm>
              <a:off x="4391980" y="1779924"/>
              <a:ext cx="360040" cy="490579"/>
            </a:xfrm>
            <a:prstGeom prst="downArrow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="" xmlns:a16="http://schemas.microsoft.com/office/drawing/2014/main" id="{5C547AEF-D4ED-4AC6-B5DF-C823F3EDFD43}"/>
                </a:ext>
              </a:extLst>
            </p:cNvPr>
            <p:cNvSpPr/>
            <p:nvPr/>
          </p:nvSpPr>
          <p:spPr>
            <a:xfrm>
              <a:off x="4391980" y="3192924"/>
              <a:ext cx="360040" cy="490579"/>
            </a:xfrm>
            <a:prstGeom prst="downArrow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>
            <a:extLst>
              <a:ext uri="{FF2B5EF4-FFF2-40B4-BE49-F238E27FC236}">
                <a16:creationId xmlns="" xmlns:a16="http://schemas.microsoft.com/office/drawing/2014/main" id="{347AAB55-DA78-4942-9F71-0C294D88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003A12A6-0E2D-4A72-BD14-D1F1518B0FFA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7F32FB13-55DE-4846-A5FC-ED03E6FBCE9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7201" y="332656"/>
            <a:ext cx="9154046" cy="648072"/>
          </a:xfrm>
        </p:spPr>
        <p:txBody>
          <a:bodyPr>
            <a:normAutofit fontScale="92500"/>
          </a:bodyPr>
          <a:lstStyle/>
          <a:p>
            <a:r>
              <a:rPr lang="en-IN" sz="40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City Selection Criteria : Stage-II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DAB56798-DB6A-43E0-B277-26CEAF5387DE}"/>
              </a:ext>
            </a:extLst>
          </p:cNvPr>
          <p:cNvSpPr/>
          <p:nvPr/>
        </p:nvSpPr>
        <p:spPr>
          <a:xfrm>
            <a:off x="549796" y="1468454"/>
            <a:ext cx="10803012" cy="442674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</a:rPr>
              <a:t>The 100 short listed potential Smart Cities are selected through an inter-state competition 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="" xmlns:a16="http://schemas.microsoft.com/office/drawing/2014/main" id="{99C37456-D718-4047-8360-54351F776355}"/>
              </a:ext>
            </a:extLst>
          </p:cNvPr>
          <p:cNvSpPr/>
          <p:nvPr/>
        </p:nvSpPr>
        <p:spPr>
          <a:xfrm>
            <a:off x="5675599" y="1916831"/>
            <a:ext cx="690444" cy="453341"/>
          </a:xfrm>
          <a:prstGeom prst="downArrow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="" xmlns:a16="http://schemas.microsoft.com/office/drawing/2014/main" id="{3B5F901D-A569-4129-934C-40E7204CC7CC}"/>
              </a:ext>
            </a:extLst>
          </p:cNvPr>
          <p:cNvSpPr/>
          <p:nvPr/>
        </p:nvSpPr>
        <p:spPr>
          <a:xfrm>
            <a:off x="5655396" y="3993503"/>
            <a:ext cx="759963" cy="359910"/>
          </a:xfrm>
          <a:prstGeom prst="downArrow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="" xmlns:a16="http://schemas.microsoft.com/office/drawing/2014/main" id="{C0E12DAC-61DB-4220-AADD-AF1C4ABEDD42}"/>
              </a:ext>
            </a:extLst>
          </p:cNvPr>
          <p:cNvSpPr/>
          <p:nvPr/>
        </p:nvSpPr>
        <p:spPr>
          <a:xfrm>
            <a:off x="5704715" y="2808175"/>
            <a:ext cx="661328" cy="479667"/>
          </a:xfrm>
          <a:prstGeom prst="downArrow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64F2F9B2-FCD6-4403-805A-689638EC1A4E}"/>
              </a:ext>
            </a:extLst>
          </p:cNvPr>
          <p:cNvSpPr/>
          <p:nvPr/>
        </p:nvSpPr>
        <p:spPr>
          <a:xfrm>
            <a:off x="579498" y="3289975"/>
            <a:ext cx="10803012" cy="715089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</a:rPr>
              <a:t>Based on pre-defined Stage 2 criteria , the evaluation is done by national and international organisations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CA372DBA-EAF9-47AB-8ED3-F508EB4DFCC1}"/>
              </a:ext>
            </a:extLst>
          </p:cNvPr>
          <p:cNvSpPr/>
          <p:nvPr/>
        </p:nvSpPr>
        <p:spPr>
          <a:xfrm>
            <a:off x="599113" y="4354478"/>
            <a:ext cx="10753695" cy="442674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</a:rPr>
              <a:t>Winners declared for Round – 1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88B25233-7602-4166-807C-4B73AC94483D}"/>
              </a:ext>
            </a:extLst>
          </p:cNvPr>
          <p:cNvSpPr/>
          <p:nvPr/>
        </p:nvSpPr>
        <p:spPr>
          <a:xfrm>
            <a:off x="579498" y="2372305"/>
            <a:ext cx="10753695" cy="408623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</a:rPr>
              <a:t>The 100 selected cities prepare their Proposals for All India competition with capacity assistance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698846CA-3E13-42AD-9079-EB8AFFDB22C9}"/>
              </a:ext>
            </a:extLst>
          </p:cNvPr>
          <p:cNvSpPr/>
          <p:nvPr/>
        </p:nvSpPr>
        <p:spPr>
          <a:xfrm>
            <a:off x="599113" y="5072090"/>
            <a:ext cx="4559196" cy="78256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</a:rPr>
              <a:t>Winners set-up SPV and start implementation. Preparation of DPRs, tenders etc.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A0746B6-BE69-4105-BBA5-46F314F9FB3A}"/>
              </a:ext>
            </a:extLst>
          </p:cNvPr>
          <p:cNvSpPr/>
          <p:nvPr/>
        </p:nvSpPr>
        <p:spPr>
          <a:xfrm>
            <a:off x="6912448" y="5094710"/>
            <a:ext cx="4366540" cy="78256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</a:rPr>
              <a:t>Non-Winners prepare to improve their proposal for Round - 2 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="" xmlns:a16="http://schemas.microsoft.com/office/drawing/2014/main" id="{59F633B1-BBD2-42DD-AF6F-058296EBB1C2}"/>
              </a:ext>
            </a:extLst>
          </p:cNvPr>
          <p:cNvSpPr/>
          <p:nvPr/>
        </p:nvSpPr>
        <p:spPr>
          <a:xfrm>
            <a:off x="5631539" y="4799284"/>
            <a:ext cx="807679" cy="506419"/>
          </a:xfrm>
          <a:prstGeom prst="downArrow">
            <a:avLst>
              <a:gd name="adj1" fmla="val 50000"/>
              <a:gd name="adj2" fmla="val 44472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</a:endParaRPr>
          </a:p>
        </p:txBody>
      </p:sp>
      <p:sp>
        <p:nvSpPr>
          <p:cNvPr id="33" name="Arrow: Left-Right 32">
            <a:extLst>
              <a:ext uri="{FF2B5EF4-FFF2-40B4-BE49-F238E27FC236}">
                <a16:creationId xmlns="" xmlns:a16="http://schemas.microsoft.com/office/drawing/2014/main" id="{892229CF-8B47-4AA3-9245-37993138EDE3}"/>
              </a:ext>
            </a:extLst>
          </p:cNvPr>
          <p:cNvSpPr/>
          <p:nvPr/>
        </p:nvSpPr>
        <p:spPr>
          <a:xfrm>
            <a:off x="5158308" y="5225137"/>
            <a:ext cx="1754140" cy="433874"/>
          </a:xfrm>
          <a:prstGeom prst="leftRightArrow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2">
            <a:extLst>
              <a:ext uri="{FF2B5EF4-FFF2-40B4-BE49-F238E27FC236}">
                <a16:creationId xmlns="" xmlns:a16="http://schemas.microsoft.com/office/drawing/2014/main" id="{ABE8DF2D-D38F-412D-8EED-0B9A434BF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3A24E3B-D322-4FDB-A241-C6F8DF17FA00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B1B6E4D5-12CB-480D-B8E7-584A3A5365B3}"/>
              </a:ext>
            </a:extLst>
          </p:cNvPr>
          <p:cNvSpPr txBox="1">
            <a:spLocks/>
          </p:cNvSpPr>
          <p:nvPr/>
        </p:nvSpPr>
        <p:spPr>
          <a:xfrm>
            <a:off x="855022" y="373837"/>
            <a:ext cx="10721027" cy="72156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Microsoft YaHei" charset="-122"/>
                <a:cs typeface="Microsoft YaHei" charset="0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3200" b="1" dirty="0">
                <a:solidFill>
                  <a:srgbClr val="000099"/>
                </a:solidFill>
              </a:rPr>
              <a:t>Four Pillars: Comprehensive Development</a:t>
            </a:r>
            <a:endParaRPr lang="en-IN" sz="3200" b="1" dirty="0">
              <a:solidFill>
                <a:srgbClr val="000099"/>
              </a:solidFill>
            </a:endParaRP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="" xmlns:a16="http://schemas.microsoft.com/office/drawing/2014/main" id="{26E1BD8B-D524-43D4-A057-6420CA1A29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483915"/>
              </p:ext>
            </p:extLst>
          </p:nvPr>
        </p:nvGraphicFramePr>
        <p:xfrm>
          <a:off x="733346" y="1556792"/>
          <a:ext cx="1096438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D8E001-9299-4090-B6E6-38A57BA07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EAD8E001-9299-4090-B6E6-38A57BA07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6CD57F2-525B-4D8B-AEB1-2CFA6BFD5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>
                                            <p:graphicEl>
                                              <a:dgm id="{C6CD57F2-525B-4D8B-AEB1-2CFA6BFD5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3D837CA-79B8-4774-A493-A24AD7465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63D837CA-79B8-4774-A493-A24AD7465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D6DEF12-BB43-4F0B-BD98-D7F7F573A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>
                                            <p:graphicEl>
                                              <a:dgm id="{0D6DEF12-BB43-4F0B-BD98-D7F7F573A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7773AC1-F9BD-437D-B180-671EBEBAC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F7773AC1-F9BD-437D-B180-671EBEBAC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4884E5F-09C4-4C5A-BEB9-57EE86F96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graphicEl>
                                              <a:dgm id="{B4884E5F-09C4-4C5A-BEB9-57EE86F96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DDE252A-9AAD-4A79-8227-0E08B86CA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graphicEl>
                                              <a:dgm id="{0DDE252A-9AAD-4A79-8227-0E08B86CA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90E2474-84A9-4F67-8523-296C2F9DF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dgm id="{290E2474-84A9-4F67-8523-296C2F9DF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BC0DA0-19B3-4A4C-9FE0-7307D876A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>
                                            <p:graphicEl>
                                              <a:dgm id="{AEBC0DA0-19B3-4A4C-9FE0-7307D876A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6B1AEA3-9993-485A-B2C4-F8EB7374D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>
                                            <p:graphicEl>
                                              <a:dgm id="{F6B1AEA3-9993-485A-B2C4-F8EB7374D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B5E6150-26FB-47A5-9470-1A48C2C05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>
                                            <p:graphicEl>
                                              <a:dgm id="{5B5E6150-26FB-47A5-9470-1A48C2C05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54A1B0-5EFE-441F-AF40-1A30CC759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E254A1B0-5EFE-441F-AF40-1A30CC759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DF1B798-55EE-49D4-90F3-C78E0AA62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EDF1B798-55EE-49D4-90F3-C78E0AA62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B7653B-B286-4124-8485-9E11D0FEE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8BB7653B-B286-4124-8485-9E11D0FEE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20EA93B-4C8F-4152-9617-C0E3CA40B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>
                                            <p:graphicEl>
                                              <a:dgm id="{020EA93B-4C8F-4152-9617-C0E3CA40B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564E4FF-4193-4D75-B212-C4AF2792E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">
                                            <p:graphicEl>
                                              <a:dgm id="{8564E4FF-4193-4D75-B212-C4AF2792E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16AF893-03F8-44AB-88CE-5FC8BA007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>
                                            <p:graphicEl>
                                              <a:dgm id="{416AF893-03F8-44AB-88CE-5FC8BA007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992878-D974-4DD0-93A8-AF1AB4431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">
                                            <p:graphicEl>
                                              <a:dgm id="{E3992878-D974-4DD0-93A8-AF1AB4431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517F30-5713-4D81-ABE3-E2D25B08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3">
                                            <p:graphicEl>
                                              <a:dgm id="{30517F30-5713-4D81-ABE3-E2D25B080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AC75F9F-7DD9-49B6-8B3C-5C9CDD37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3">
                                            <p:graphicEl>
                                              <a:dgm id="{4AC75F9F-7DD9-49B6-8B3C-5C9CDD370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BC1CF3B-FE94-4CBD-B83F-C1F9D6EB6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BBC1CF3B-FE94-4CBD-B83F-C1F9D6EB6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C7D9B9A-CD61-4E7E-A4D3-E269BA991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1C7D9B9A-CD61-4E7E-A4D3-E269BA991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E754C-E0F1-4A5F-AB37-AF4360E43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3">
                                            <p:graphicEl>
                                              <a:dgm id="{88CE754C-E0F1-4A5F-AB37-AF4360E43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38d5c50bee8d74d353989a0efe0fe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71594B0-DA08-470C-9E43-961CF312F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BCC36B-13B8-4305-AD6B-28A94B6F986F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55614</TotalTime>
  <Words>1053</Words>
  <Application>Microsoft Macintosh PowerPoint</Application>
  <PresentationFormat>Custom</PresentationFormat>
  <Paragraphs>186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Calibri</vt:lpstr>
      <vt:lpstr>Californian FB</vt:lpstr>
      <vt:lpstr>Cambria</vt:lpstr>
      <vt:lpstr>Consolas</vt:lpstr>
      <vt:lpstr>Lucida Sans Unicode</vt:lpstr>
      <vt:lpstr>Mangal</vt:lpstr>
      <vt:lpstr>Microsoft YaHei</vt:lpstr>
      <vt:lpstr>MS PGothic</vt:lpstr>
      <vt:lpstr>Symbol</vt:lpstr>
      <vt:lpstr>Times New Roman</vt:lpstr>
      <vt:lpstr>Trebuchet MS</vt:lpstr>
      <vt:lpstr>Verdana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191</cp:revision>
  <cp:lastPrinted>1601-01-01T00:00:00Z</cp:lastPrinted>
  <dcterms:created xsi:type="dcterms:W3CDTF">2016-04-13T17:12:01Z</dcterms:created>
  <dcterms:modified xsi:type="dcterms:W3CDTF">2017-09-26T07:09:27Z</dcterms:modified>
</cp:coreProperties>
</file>