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3839" r:id="rId6"/>
    <p:sldId id="3828" r:id="rId7"/>
    <p:sldId id="3850" r:id="rId8"/>
    <p:sldId id="3851" r:id="rId9"/>
    <p:sldId id="3829" r:id="rId10"/>
    <p:sldId id="3811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85" autoAdjust="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>
        <p:guide pos="3888"/>
        <p:guide orient="horz" pos="2136"/>
      </p:guideLst>
    </p:cSldViewPr>
  </p:slideViewPr>
  <p:outlineViewPr>
    <p:cViewPr>
      <p:scale>
        <a:sx n="33" d="100"/>
        <a:sy n="33" d="100"/>
      </p:scale>
      <p:origin x="0" y="-3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0B635A-77AC-2846-B400-8355467F8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5CFB15-08CB-2641-883D-A867504B0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D18C-C4B9-A549-B7F5-BAC691202E45}" type="datetimeFigureOut">
              <a:rPr lang="fr-FR" smtClean="0">
                <a:latin typeface="Poppins" pitchFamily="2" charset="77"/>
              </a:rPr>
              <a:t>20/04/2023</a:t>
            </a:fld>
            <a:endParaRPr lang="fr-FR">
              <a:latin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535AC-C521-C642-858B-CD7181556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EFCA5-3A02-0445-B301-6FF6DB42E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50BF-530F-C640-BAB0-437AA614B157}" type="slidenum">
              <a:rPr lang="fr-FR" smtClean="0">
                <a:latin typeface="Poppins" pitchFamily="2" charset="77"/>
              </a:rPr>
              <a:t>‹#›</a:t>
            </a:fld>
            <a:endParaRPr lang="fr-FR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169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B2C8F33C-395D-49DE-BFCA-75C79E84CF48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7341FE7A-8EF3-4502-8788-3F64DADF0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78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75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57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07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35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1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1180B1A-1614-EEC2-2373-CA6E32983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908" y="2533960"/>
            <a:ext cx="5455692" cy="1176906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Presentation title</a:t>
            </a:r>
            <a:br>
              <a:rPr lang="en-GB" noProof="0"/>
            </a:br>
            <a:r>
              <a:rPr lang="en-GB" noProof="0"/>
              <a:t>1 or 2 lines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908" y="4147446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+mn-lt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4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213" name="Picture Placeholder  212" descr="Picture placeholder 50.">
            <a:extLst>
              <a:ext uri="{FF2B5EF4-FFF2-40B4-BE49-F238E27FC236}">
                <a16:creationId xmlns:a16="http://schemas.microsoft.com/office/drawing/2014/main" id="{A057584B-BDDE-FA4E-9A8D-E58DAD1C95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EFDEE68C-A635-2733-4075-30AEFA4194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88598" cy="1988598"/>
          </a:xfrm>
          <a:prstGeom prst="rect">
            <a:avLst/>
          </a:prstGeom>
        </p:spPr>
      </p:pic>
      <p:pic>
        <p:nvPicPr>
          <p:cNvPr id="4" name="Picture Placeholder 8" descr="Logo, company name&#10;&#10;Description automatically generated">
            <a:extLst>
              <a:ext uri="{FF2B5EF4-FFF2-40B4-BE49-F238E27FC236}">
                <a16:creationId xmlns:a16="http://schemas.microsoft.com/office/drawing/2014/main" id="{2AC82182-0024-AFD0-89D8-9E5498CC9C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908" y="4856810"/>
            <a:ext cx="2220912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1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6">
            <a:extLst>
              <a:ext uri="{FF2B5EF4-FFF2-40B4-BE49-F238E27FC236}">
                <a16:creationId xmlns:a16="http://schemas.microsoft.com/office/drawing/2014/main" id="{E8C4F842-1F09-BB31-8B51-68050612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358" name="Freeform 357">
            <a:extLst>
              <a:ext uri="{FF2B5EF4-FFF2-40B4-BE49-F238E27FC236}">
                <a16:creationId xmlns:a16="http://schemas.microsoft.com/office/drawing/2014/main" id="{070764BE-12F6-4743-81A1-93D394A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7782" y="-5790"/>
            <a:ext cx="35319" cy="28694"/>
          </a:xfrm>
          <a:custGeom>
            <a:avLst/>
            <a:gdLst>
              <a:gd name="connsiteX0" fmla="*/ 8497 w 35319"/>
              <a:gd name="connsiteY0" fmla="*/ 6508 h 28694"/>
              <a:gd name="connsiteX1" fmla="*/ 19675 w 35319"/>
              <a:gd name="connsiteY1" fmla="*/ 15703 h 28694"/>
              <a:gd name="connsiteX2" fmla="*/ 33516 w 35319"/>
              <a:gd name="connsiteY2" fmla="*/ 28694 h 28694"/>
              <a:gd name="connsiteX3" fmla="*/ 23666 w 35319"/>
              <a:gd name="connsiteY3" fmla="*/ 0 h 28694"/>
              <a:gd name="connsiteX4" fmla="*/ 0 w 35319"/>
              <a:gd name="connsiteY4" fmla="*/ 0 h 28694"/>
              <a:gd name="connsiteX5" fmla="*/ 8497 w 35319"/>
              <a:gd name="connsiteY5" fmla="*/ 6508 h 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19" h="28694">
                <a:moveTo>
                  <a:pt x="8497" y="6508"/>
                </a:moveTo>
                <a:cubicBezTo>
                  <a:pt x="11691" y="9130"/>
                  <a:pt x="15389" y="12177"/>
                  <a:pt x="19675" y="15703"/>
                </a:cubicBezTo>
                <a:cubicBezTo>
                  <a:pt x="23797" y="19401"/>
                  <a:pt x="28327" y="23750"/>
                  <a:pt x="33516" y="28694"/>
                </a:cubicBezTo>
                <a:cubicBezTo>
                  <a:pt x="37850" y="24565"/>
                  <a:pt x="34298" y="13838"/>
                  <a:pt x="23666" y="0"/>
                </a:cubicBezTo>
                <a:lnTo>
                  <a:pt x="0" y="0"/>
                </a:lnTo>
                <a:cubicBezTo>
                  <a:pt x="2403" y="1743"/>
                  <a:pt x="5198" y="3877"/>
                  <a:pt x="8497" y="6508"/>
                </a:cubicBezTo>
                <a:close/>
              </a:path>
            </a:pathLst>
          </a:custGeom>
          <a:solidFill>
            <a:srgbClr val="1A171B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691401-D886-684B-85A8-FFD30BEEE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noProof="0"/>
              <a:t>Agenda</a:t>
            </a:r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A91E26E5-A684-2945-A4F5-2EB6506B17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06703" y="1666875"/>
            <a:ext cx="7176656" cy="4290580"/>
          </a:xfrm>
        </p:spPr>
        <p:txBody>
          <a:bodyPr/>
          <a:lstStyle>
            <a:lvl1pPr marL="342900" indent="-342900">
              <a:lnSpc>
                <a:spcPct val="100000"/>
              </a:lnSpc>
              <a:buFontTx/>
              <a:buBlip>
                <a:blip r:embed="rId2"/>
              </a:buBlip>
              <a:defRPr lang="fr-FR" sz="2000" dirty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GB" noProof="0"/>
              <a:t>Subject 1</a:t>
            </a:r>
            <a:endParaRPr lang="en-GB" sz="2000" noProof="0"/>
          </a:p>
          <a:p>
            <a:r>
              <a:rPr lang="en-GB" noProof="0"/>
              <a:t>Subject 2</a:t>
            </a:r>
          </a:p>
          <a:p>
            <a:r>
              <a:rPr lang="en-GB" noProof="0"/>
              <a:t>Subject 3</a:t>
            </a:r>
          </a:p>
          <a:p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78787C-5C16-9F04-32FF-D9939028D00C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62" name="Picture Placeholder  361" descr="Picture Placeholder 361.">
            <a:extLst>
              <a:ext uri="{FF2B5EF4-FFF2-40B4-BE49-F238E27FC236}">
                <a16:creationId xmlns:a16="http://schemas.microsoft.com/office/drawing/2014/main" id="{813E1E05-AE4A-3B41-9469-29EAC6943D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0C1DBF6-3AA5-C98C-8363-75FA433BD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11BC7-215C-5B41-81A2-94C888497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AC0C5F0-16EC-4AC7-A5C5-00E721855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1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181A65C-A325-F3BE-4B89-EE421AF08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2519" y="342001"/>
            <a:ext cx="6228732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A - 1 or 2 lines</a:t>
            </a:r>
            <a:endParaRPr lang="en-US"/>
          </a:p>
        </p:txBody>
      </p:sp>
      <p:sp>
        <p:nvSpPr>
          <p:cNvPr id="12" name="Text Placeholder 139">
            <a:extLst>
              <a:ext uri="{FF2B5EF4-FFF2-40B4-BE49-F238E27FC236}">
                <a16:creationId xmlns:a16="http://schemas.microsoft.com/office/drawing/2014/main" id="{4D83492D-BC01-214B-B1BA-265745FB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2519" y="1799999"/>
            <a:ext cx="7571353" cy="1996145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Text Placeholder 139">
            <a:extLst>
              <a:ext uri="{FF2B5EF4-FFF2-40B4-BE49-F238E27FC236}">
                <a16:creationId xmlns:a16="http://schemas.microsoft.com/office/drawing/2014/main" id="{094E4317-A6F8-3E47-B1A8-B059963E0B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2519" y="3921978"/>
            <a:ext cx="7571353" cy="1996144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  10" descr="Picture Placeholder 10.">
            <a:extLst>
              <a:ext uri="{FF2B5EF4-FFF2-40B4-BE49-F238E27FC236}">
                <a16:creationId xmlns:a16="http://schemas.microsoft.com/office/drawing/2014/main" id="{221F90F3-0EE7-2841-ADAD-0A3B90FBF0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9F8D51-36F0-AA88-FC7E-42428745C37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ED8D5E-F689-4B8D-9FB5-ABD28F40E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8F47E9D-287C-4D19-880F-97FF225E26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8" name="Oval 6">
            <a:extLst>
              <a:ext uri="{FF2B5EF4-FFF2-40B4-BE49-F238E27FC236}">
                <a16:creationId xmlns:a16="http://schemas.microsoft.com/office/drawing/2014/main" id="{8E57CF3D-F0B5-4DAE-855C-D2158E6E5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5AE8C0C-EB46-4D1C-9CA4-2A805696D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4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hart 5">
            <a:extLst>
              <a:ext uri="{FF2B5EF4-FFF2-40B4-BE49-F238E27FC236}">
                <a16:creationId xmlns:a16="http://schemas.microsoft.com/office/drawing/2014/main" id="{4784794A-AA9A-6649-9D62-C336CCD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958929F-3BF5-268B-AAB0-87E0CF568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60" y="342001"/>
            <a:ext cx="9220790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B - 1 or 2 lines</a:t>
            </a:r>
            <a:endParaRPr lang="en-US"/>
          </a:p>
        </p:txBody>
      </p:sp>
      <p:sp>
        <p:nvSpPr>
          <p:cNvPr id="69" name="Text Placeholder 139">
            <a:extLst>
              <a:ext uri="{FF2B5EF4-FFF2-40B4-BE49-F238E27FC236}">
                <a16:creationId xmlns:a16="http://schemas.microsoft.com/office/drawing/2014/main" id="{93F90462-CEFB-BE45-A4EB-11FAAF5386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360" y="1800000"/>
            <a:ext cx="9858564" cy="1872232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0" name="Text Placeholder 139">
            <a:extLst>
              <a:ext uri="{FF2B5EF4-FFF2-40B4-BE49-F238E27FC236}">
                <a16:creationId xmlns:a16="http://schemas.microsoft.com/office/drawing/2014/main" id="{662D8D87-B76A-6946-95BB-63F708BF97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360" y="3921978"/>
            <a:ext cx="9858564" cy="2073786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F2AD3F-65FF-BDE0-5EBB-7F1844A6AF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AB0D11-14E0-47D4-B2DE-0817C0A90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E2AD5F1-6DF1-4476-8EA9-5B5CF43DC4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8" name="Oval 6">
            <a:extLst>
              <a:ext uri="{FF2B5EF4-FFF2-40B4-BE49-F238E27FC236}">
                <a16:creationId xmlns:a16="http://schemas.microsoft.com/office/drawing/2014/main" id="{571EAEA5-DEE7-41B5-8571-B8330DAC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7B99CF4-1924-4024-A192-92D8B9C1C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47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AC5D09B-FA1D-A085-687E-C32EC82503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130" y="342001"/>
            <a:ext cx="9271170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C - 1 or 2 lines</a:t>
            </a:r>
            <a:endParaRPr lang="en-US"/>
          </a:p>
        </p:txBody>
      </p:sp>
      <p:sp>
        <p:nvSpPr>
          <p:cNvPr id="10" name="Text Placeholder 139">
            <a:extLst>
              <a:ext uri="{FF2B5EF4-FFF2-40B4-BE49-F238E27FC236}">
                <a16:creationId xmlns:a16="http://schemas.microsoft.com/office/drawing/2014/main" id="{D7A83BBA-9E98-ED40-8FC4-D68F7E5927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130" y="1800000"/>
            <a:ext cx="9984814" cy="1920424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E68B4C7A-1339-D745-B036-9284C6A6E7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9130" y="3921978"/>
            <a:ext cx="9984814" cy="2121978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9694F3-7A5B-96D8-F33F-A1E07F151E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BFDED1E7-8506-3D4F-6257-0CB0FCD62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-490365"/>
            <a:ext cx="447675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Content slide basic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FBB236-D9F5-4C85-BDDF-0AFF75C71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EF6205D-9934-4ECA-8EC0-576053481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9" name="Oval 6">
            <a:extLst>
              <a:ext uri="{FF2B5EF4-FFF2-40B4-BE49-F238E27FC236}">
                <a16:creationId xmlns:a16="http://schemas.microsoft.com/office/drawing/2014/main" id="{65E9AC53-9F60-4789-8424-0774C604B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CBF8957-56B0-46AB-8115-5C95017C6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5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righ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427B-4D32-5917-5F0F-4139BAD97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821" y="342001"/>
            <a:ext cx="7571353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E - 1 or 2 lines</a:t>
            </a:r>
            <a:endParaRPr lang="en-US"/>
          </a:p>
        </p:txBody>
      </p:sp>
      <p:sp>
        <p:nvSpPr>
          <p:cNvPr id="26" name="Picture Placeholder  25" descr="Picture Placeholder 25.">
            <a:extLst>
              <a:ext uri="{FF2B5EF4-FFF2-40B4-BE49-F238E27FC236}">
                <a16:creationId xmlns:a16="http://schemas.microsoft.com/office/drawing/2014/main" id="{ACDE66AF-B162-82F0-93C8-35FC65A011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315066" y="1077412"/>
            <a:ext cx="2876934" cy="5081415"/>
          </a:xfrm>
          <a:custGeom>
            <a:avLst/>
            <a:gdLst>
              <a:gd name="connsiteX0" fmla="*/ 3045366 w 3221413"/>
              <a:gd name="connsiteY0" fmla="*/ 5652701 h 5689855"/>
              <a:gd name="connsiteX1" fmla="*/ 3096445 w 3221413"/>
              <a:gd name="connsiteY1" fmla="*/ 5659809 h 5689855"/>
              <a:gd name="connsiteX2" fmla="*/ 3031713 w 3221413"/>
              <a:gd name="connsiteY2" fmla="*/ 5665666 h 5689855"/>
              <a:gd name="connsiteX3" fmla="*/ 2485391 w 3221413"/>
              <a:gd name="connsiteY3" fmla="*/ 5641636 h 5689855"/>
              <a:gd name="connsiteX4" fmla="*/ 2513924 w 3221413"/>
              <a:gd name="connsiteY4" fmla="*/ 5641725 h 5689855"/>
              <a:gd name="connsiteX5" fmla="*/ 2468704 w 3221413"/>
              <a:gd name="connsiteY5" fmla="*/ 5653328 h 5689855"/>
              <a:gd name="connsiteX6" fmla="*/ 2424849 w 3221413"/>
              <a:gd name="connsiteY6" fmla="*/ 5667429 h 5689855"/>
              <a:gd name="connsiteX7" fmla="*/ 2386225 w 3221413"/>
              <a:gd name="connsiteY7" fmla="*/ 5644852 h 5689855"/>
              <a:gd name="connsiteX8" fmla="*/ 2485391 w 3221413"/>
              <a:gd name="connsiteY8" fmla="*/ 5641636 h 5689855"/>
              <a:gd name="connsiteX9" fmla="*/ 3109413 w 3221413"/>
              <a:gd name="connsiteY9" fmla="*/ 5613974 h 5689855"/>
              <a:gd name="connsiteX10" fmla="*/ 3135296 w 3221413"/>
              <a:gd name="connsiteY10" fmla="*/ 5623755 h 5689855"/>
              <a:gd name="connsiteX11" fmla="*/ 3117434 w 3221413"/>
              <a:gd name="connsiteY11" fmla="*/ 5626145 h 5689855"/>
              <a:gd name="connsiteX12" fmla="*/ 3109413 w 3221413"/>
              <a:gd name="connsiteY12" fmla="*/ 5613974 h 5689855"/>
              <a:gd name="connsiteX13" fmla="*/ 3220957 w 3221413"/>
              <a:gd name="connsiteY13" fmla="*/ 5609879 h 5689855"/>
              <a:gd name="connsiteX14" fmla="*/ 3220957 w 3221413"/>
              <a:gd name="connsiteY14" fmla="*/ 5629102 h 5689855"/>
              <a:gd name="connsiteX15" fmla="*/ 3194622 w 3221413"/>
              <a:gd name="connsiteY15" fmla="*/ 5634104 h 5689855"/>
              <a:gd name="connsiteX16" fmla="*/ 3215325 w 3221413"/>
              <a:gd name="connsiteY16" fmla="*/ 5639792 h 5689855"/>
              <a:gd name="connsiteX17" fmla="*/ 3220902 w 3221413"/>
              <a:gd name="connsiteY17" fmla="*/ 5639395 h 5689855"/>
              <a:gd name="connsiteX18" fmla="*/ 3220902 w 3221413"/>
              <a:gd name="connsiteY18" fmla="*/ 5649516 h 5689855"/>
              <a:gd name="connsiteX19" fmla="*/ 3188591 w 3221413"/>
              <a:gd name="connsiteY19" fmla="*/ 5655091 h 5689855"/>
              <a:gd name="connsiteX20" fmla="*/ 3163848 w 3221413"/>
              <a:gd name="connsiteY20" fmla="*/ 5660208 h 5689855"/>
              <a:gd name="connsiteX21" fmla="*/ 3140983 w 3221413"/>
              <a:gd name="connsiteY21" fmla="*/ 5664530 h 5689855"/>
              <a:gd name="connsiteX22" fmla="*/ 3167434 w 3221413"/>
              <a:gd name="connsiteY22" fmla="*/ 5638768 h 5689855"/>
              <a:gd name="connsiteX23" fmla="*/ 3136945 w 3221413"/>
              <a:gd name="connsiteY23" fmla="*/ 5621309 h 5689855"/>
              <a:gd name="connsiteX24" fmla="*/ 3157990 w 3221413"/>
              <a:gd name="connsiteY24" fmla="*/ 5619831 h 5689855"/>
              <a:gd name="connsiteX25" fmla="*/ 3182564 w 3221413"/>
              <a:gd name="connsiteY25" fmla="*/ 5616305 h 5689855"/>
              <a:gd name="connsiteX26" fmla="*/ 2372575 w 3221413"/>
              <a:gd name="connsiteY26" fmla="*/ 5574906 h 5689855"/>
              <a:gd name="connsiteX27" fmla="*/ 2396862 w 3221413"/>
              <a:gd name="connsiteY27" fmla="*/ 5587872 h 5689855"/>
              <a:gd name="connsiteX28" fmla="*/ 2372575 w 3221413"/>
              <a:gd name="connsiteY28" fmla="*/ 5574906 h 5689855"/>
              <a:gd name="connsiteX29" fmla="*/ 2150738 w 3221413"/>
              <a:gd name="connsiteY29" fmla="*/ 5574906 h 5689855"/>
              <a:gd name="connsiteX30" fmla="*/ 2175309 w 3221413"/>
              <a:gd name="connsiteY30" fmla="*/ 5580365 h 5689855"/>
              <a:gd name="connsiteX31" fmla="*/ 2198574 w 3221413"/>
              <a:gd name="connsiteY31" fmla="*/ 5583891 h 5689855"/>
              <a:gd name="connsiteX32" fmla="*/ 2241350 w 3221413"/>
              <a:gd name="connsiteY32" fmla="*/ 5589124 h 5689855"/>
              <a:gd name="connsiteX33" fmla="*/ 2317739 w 3221413"/>
              <a:gd name="connsiteY33" fmla="*/ 5595265 h 5689855"/>
              <a:gd name="connsiteX34" fmla="*/ 2393904 w 3221413"/>
              <a:gd name="connsiteY34" fmla="*/ 5595833 h 5689855"/>
              <a:gd name="connsiteX35" fmla="*/ 2435996 w 3221413"/>
              <a:gd name="connsiteY35" fmla="*/ 5596971 h 5689855"/>
              <a:gd name="connsiteX36" fmla="*/ 2458806 w 3221413"/>
              <a:gd name="connsiteY36" fmla="*/ 5597938 h 5689855"/>
              <a:gd name="connsiteX37" fmla="*/ 2483209 w 3221413"/>
              <a:gd name="connsiteY37" fmla="*/ 5597938 h 5689855"/>
              <a:gd name="connsiteX38" fmla="*/ 2539294 w 3221413"/>
              <a:gd name="connsiteY38" fmla="*/ 5626770 h 5689855"/>
              <a:gd name="connsiteX39" fmla="*/ 2440547 w 3221413"/>
              <a:gd name="connsiteY39" fmla="*/ 5612041 h 5689855"/>
              <a:gd name="connsiteX40" fmla="*/ 2355281 w 3221413"/>
              <a:gd name="connsiteY40" fmla="*/ 5610392 h 5689855"/>
              <a:gd name="connsiteX41" fmla="*/ 2311596 w 3221413"/>
              <a:gd name="connsiteY41" fmla="*/ 5610221 h 5689855"/>
              <a:gd name="connsiteX42" fmla="*/ 2264444 w 3221413"/>
              <a:gd name="connsiteY42" fmla="*/ 5604989 h 5689855"/>
              <a:gd name="connsiteX43" fmla="*/ 2211371 w 3221413"/>
              <a:gd name="connsiteY43" fmla="*/ 5594526 h 5689855"/>
              <a:gd name="connsiteX44" fmla="*/ 2150738 w 3221413"/>
              <a:gd name="connsiteY44" fmla="*/ 5574906 h 5689855"/>
              <a:gd name="connsiteX45" fmla="*/ 3220902 w 3221413"/>
              <a:gd name="connsiteY45" fmla="*/ 5458837 h 5689855"/>
              <a:gd name="connsiteX46" fmla="*/ 3220902 w 3221413"/>
              <a:gd name="connsiteY46" fmla="*/ 5462762 h 5689855"/>
              <a:gd name="connsiteX47" fmla="*/ 3215270 w 3221413"/>
              <a:gd name="connsiteY47" fmla="*/ 5463955 h 5689855"/>
              <a:gd name="connsiteX48" fmla="*/ 3203211 w 3221413"/>
              <a:gd name="connsiteY48" fmla="*/ 5466515 h 5689855"/>
              <a:gd name="connsiteX49" fmla="*/ 1538013 w 3221413"/>
              <a:gd name="connsiteY49" fmla="*/ 5217775 h 5689855"/>
              <a:gd name="connsiteX50" fmla="*/ 1591367 w 3221413"/>
              <a:gd name="connsiteY50" fmla="*/ 5245470 h 5689855"/>
              <a:gd name="connsiteX51" fmla="*/ 1638010 w 3221413"/>
              <a:gd name="connsiteY51" fmla="*/ 5267874 h 5689855"/>
              <a:gd name="connsiteX52" fmla="*/ 1688918 w 3221413"/>
              <a:gd name="connsiteY52" fmla="*/ 5298926 h 5689855"/>
              <a:gd name="connsiteX53" fmla="*/ 1674698 w 3221413"/>
              <a:gd name="connsiteY53" fmla="*/ 5302565 h 5689855"/>
              <a:gd name="connsiteX54" fmla="*/ 1722250 w 3221413"/>
              <a:gd name="connsiteY54" fmla="*/ 5326506 h 5689855"/>
              <a:gd name="connsiteX55" fmla="*/ 1740226 w 3221413"/>
              <a:gd name="connsiteY55" fmla="*/ 5330260 h 5689855"/>
              <a:gd name="connsiteX56" fmla="*/ 1736186 w 3221413"/>
              <a:gd name="connsiteY56" fmla="*/ 5328666 h 5689855"/>
              <a:gd name="connsiteX57" fmla="*/ 1747392 w 3221413"/>
              <a:gd name="connsiteY57" fmla="*/ 5331796 h 5689855"/>
              <a:gd name="connsiteX58" fmla="*/ 1769518 w 3221413"/>
              <a:gd name="connsiteY58" fmla="*/ 5336401 h 5689855"/>
              <a:gd name="connsiteX59" fmla="*/ 1821907 w 3221413"/>
              <a:gd name="connsiteY59" fmla="*/ 5354485 h 5689855"/>
              <a:gd name="connsiteX60" fmla="*/ 1870199 w 3221413"/>
              <a:gd name="connsiteY60" fmla="*/ 5367509 h 5689855"/>
              <a:gd name="connsiteX61" fmla="*/ 1926966 w 3221413"/>
              <a:gd name="connsiteY61" fmla="*/ 5390824 h 5689855"/>
              <a:gd name="connsiteX62" fmla="*/ 1897332 w 3221413"/>
              <a:gd name="connsiteY62" fmla="*/ 5389686 h 5689855"/>
              <a:gd name="connsiteX63" fmla="*/ 1951936 w 3221413"/>
              <a:gd name="connsiteY63" fmla="*/ 5406065 h 5689855"/>
              <a:gd name="connsiteX64" fmla="*/ 1994369 w 3221413"/>
              <a:gd name="connsiteY64" fmla="*/ 5416926 h 5689855"/>
              <a:gd name="connsiteX65" fmla="*/ 2040955 w 3221413"/>
              <a:gd name="connsiteY65" fmla="*/ 5429437 h 5689855"/>
              <a:gd name="connsiteX66" fmla="*/ 2071103 w 3221413"/>
              <a:gd name="connsiteY66" fmla="*/ 5437797 h 5689855"/>
              <a:gd name="connsiteX67" fmla="*/ 2109099 w 3221413"/>
              <a:gd name="connsiteY67" fmla="*/ 5446554 h 5689855"/>
              <a:gd name="connsiteX68" fmla="*/ 2094140 w 3221413"/>
              <a:gd name="connsiteY68" fmla="*/ 5447521 h 5689855"/>
              <a:gd name="connsiteX69" fmla="*/ 2257672 w 3221413"/>
              <a:gd name="connsiteY69" fmla="*/ 5460317 h 5689855"/>
              <a:gd name="connsiteX70" fmla="*/ 2343166 w 3221413"/>
              <a:gd name="connsiteY70" fmla="*/ 5465263 h 5689855"/>
              <a:gd name="connsiteX71" fmla="*/ 2207162 w 3221413"/>
              <a:gd name="connsiteY71" fmla="*/ 5444508 h 5689855"/>
              <a:gd name="connsiteX72" fmla="*/ 2128951 w 3221413"/>
              <a:gd name="connsiteY72" fmla="*/ 5424433 h 5689855"/>
              <a:gd name="connsiteX73" fmla="*/ 2099770 w 3221413"/>
              <a:gd name="connsiteY73" fmla="*/ 5417494 h 5689855"/>
              <a:gd name="connsiteX74" fmla="*/ 2091978 w 3221413"/>
              <a:gd name="connsiteY74" fmla="*/ 5414936 h 5689855"/>
              <a:gd name="connsiteX75" fmla="*/ 1955121 w 3221413"/>
              <a:gd name="connsiteY75" fmla="*/ 5379734 h 5689855"/>
              <a:gd name="connsiteX76" fmla="*/ 1713492 w 3221413"/>
              <a:gd name="connsiteY76" fmla="*/ 5291360 h 5689855"/>
              <a:gd name="connsiteX77" fmla="*/ 1578171 w 3221413"/>
              <a:gd name="connsiteY77" fmla="*/ 5226191 h 5689855"/>
              <a:gd name="connsiteX78" fmla="*/ 1572596 w 3221413"/>
              <a:gd name="connsiteY78" fmla="*/ 5224656 h 5689855"/>
              <a:gd name="connsiteX79" fmla="*/ 1538013 w 3221413"/>
              <a:gd name="connsiteY79" fmla="*/ 5217775 h 5689855"/>
              <a:gd name="connsiteX80" fmla="*/ 945879 w 3221413"/>
              <a:gd name="connsiteY80" fmla="*/ 5030452 h 5689855"/>
              <a:gd name="connsiteX81" fmla="*/ 1010552 w 3221413"/>
              <a:gd name="connsiteY81" fmla="*/ 5069291 h 5689855"/>
              <a:gd name="connsiteX82" fmla="*/ 945879 w 3221413"/>
              <a:gd name="connsiteY82" fmla="*/ 5030452 h 5689855"/>
              <a:gd name="connsiteX83" fmla="*/ 1197977 w 3221413"/>
              <a:gd name="connsiteY83" fmla="*/ 4997524 h 5689855"/>
              <a:gd name="connsiteX84" fmla="*/ 1201730 w 3221413"/>
              <a:gd name="connsiteY84" fmla="*/ 5003096 h 5689855"/>
              <a:gd name="connsiteX85" fmla="*/ 1356618 w 3221413"/>
              <a:gd name="connsiteY85" fmla="*/ 5109839 h 5689855"/>
              <a:gd name="connsiteX86" fmla="*/ 1403544 w 3221413"/>
              <a:gd name="connsiteY86" fmla="*/ 5141684 h 5689855"/>
              <a:gd name="connsiteX87" fmla="*/ 1391032 w 3221413"/>
              <a:gd name="connsiteY87" fmla="*/ 5124398 h 5689855"/>
              <a:gd name="connsiteX88" fmla="*/ 1266689 w 3221413"/>
              <a:gd name="connsiteY88" fmla="*/ 5048876 h 5689855"/>
              <a:gd name="connsiteX89" fmla="*/ 634851 w 3221413"/>
              <a:gd name="connsiteY89" fmla="*/ 4654440 h 5689855"/>
              <a:gd name="connsiteX90" fmla="*/ 647821 w 3221413"/>
              <a:gd name="connsiteY90" fmla="*/ 4667405 h 5689855"/>
              <a:gd name="connsiteX91" fmla="*/ 636615 w 3221413"/>
              <a:gd name="connsiteY91" fmla="*/ 4657170 h 5689855"/>
              <a:gd name="connsiteX92" fmla="*/ 246126 w 3221413"/>
              <a:gd name="connsiteY92" fmla="*/ 3866361 h 5689855"/>
              <a:gd name="connsiteX93" fmla="*/ 262507 w 3221413"/>
              <a:gd name="connsiteY93" fmla="*/ 3885242 h 5689855"/>
              <a:gd name="connsiteX94" fmla="*/ 273598 w 3221413"/>
              <a:gd name="connsiteY94" fmla="*/ 3910946 h 5689855"/>
              <a:gd name="connsiteX95" fmla="*/ 284920 w 3221413"/>
              <a:gd name="connsiteY95" fmla="*/ 3932555 h 5689855"/>
              <a:gd name="connsiteX96" fmla="*/ 284065 w 3221413"/>
              <a:gd name="connsiteY96" fmla="*/ 3941086 h 5689855"/>
              <a:gd name="connsiteX97" fmla="*/ 268935 w 3221413"/>
              <a:gd name="connsiteY97" fmla="*/ 3912595 h 5689855"/>
              <a:gd name="connsiteX98" fmla="*/ 246126 w 3221413"/>
              <a:gd name="connsiteY98" fmla="*/ 3866361 h 5689855"/>
              <a:gd name="connsiteX99" fmla="*/ 246182 w 3221413"/>
              <a:gd name="connsiteY99" fmla="*/ 3837700 h 5689855"/>
              <a:gd name="connsiteX100" fmla="*/ 269389 w 3221413"/>
              <a:gd name="connsiteY100" fmla="*/ 3859877 h 5689855"/>
              <a:gd name="connsiteX101" fmla="*/ 285032 w 3221413"/>
              <a:gd name="connsiteY101" fmla="*/ 3902473 h 5689855"/>
              <a:gd name="connsiteX102" fmla="*/ 52928 w 3221413"/>
              <a:gd name="connsiteY102" fmla="*/ 3630366 h 5689855"/>
              <a:gd name="connsiteX103" fmla="*/ 75140 w 3221413"/>
              <a:gd name="connsiteY103" fmla="*/ 3642585 h 5689855"/>
              <a:gd name="connsiteX104" fmla="*/ 110520 w 3221413"/>
              <a:gd name="connsiteY104" fmla="*/ 3717310 h 5689855"/>
              <a:gd name="connsiteX105" fmla="*/ 79178 w 3221413"/>
              <a:gd name="connsiteY105" fmla="*/ 3638319 h 5689855"/>
              <a:gd name="connsiteX106" fmla="*/ 99714 w 3221413"/>
              <a:gd name="connsiteY106" fmla="*/ 3638889 h 5689855"/>
              <a:gd name="connsiteX107" fmla="*/ 112570 w 3221413"/>
              <a:gd name="connsiteY107" fmla="*/ 3678072 h 5689855"/>
              <a:gd name="connsiteX108" fmla="*/ 127924 w 3221413"/>
              <a:gd name="connsiteY108" fmla="*/ 3723736 h 5689855"/>
              <a:gd name="connsiteX109" fmla="*/ 159553 w 3221413"/>
              <a:gd name="connsiteY109" fmla="*/ 3777420 h 5689855"/>
              <a:gd name="connsiteX110" fmla="*/ 194419 w 3221413"/>
              <a:gd name="connsiteY110" fmla="*/ 3806537 h 5689855"/>
              <a:gd name="connsiteX111" fmla="*/ 203918 w 3221413"/>
              <a:gd name="connsiteY111" fmla="*/ 3841624 h 5689855"/>
              <a:gd name="connsiteX112" fmla="*/ 184296 w 3221413"/>
              <a:gd name="connsiteY112" fmla="*/ 3798631 h 5689855"/>
              <a:gd name="connsiteX113" fmla="*/ 170984 w 3221413"/>
              <a:gd name="connsiteY113" fmla="*/ 3770766 h 5689855"/>
              <a:gd name="connsiteX114" fmla="*/ 170074 w 3221413"/>
              <a:gd name="connsiteY114" fmla="*/ 3811881 h 5689855"/>
              <a:gd name="connsiteX115" fmla="*/ 200394 w 3221413"/>
              <a:gd name="connsiteY115" fmla="*/ 3899970 h 5689855"/>
              <a:gd name="connsiteX116" fmla="*/ 222463 w 3221413"/>
              <a:gd name="connsiteY116" fmla="*/ 3960251 h 5689855"/>
              <a:gd name="connsiteX117" fmla="*/ 233270 w 3221413"/>
              <a:gd name="connsiteY117" fmla="*/ 3987319 h 5689855"/>
              <a:gd name="connsiteX118" fmla="*/ 208982 w 3221413"/>
              <a:gd name="connsiteY118" fmla="*/ 3935114 h 5689855"/>
              <a:gd name="connsiteX119" fmla="*/ 188108 w 3221413"/>
              <a:gd name="connsiteY119" fmla="*/ 3887571 h 5689855"/>
              <a:gd name="connsiteX120" fmla="*/ 169506 w 3221413"/>
              <a:gd name="connsiteY120" fmla="*/ 3838837 h 5689855"/>
              <a:gd name="connsiteX121" fmla="*/ 161431 w 3221413"/>
              <a:gd name="connsiteY121" fmla="*/ 3811939 h 5689855"/>
              <a:gd name="connsiteX122" fmla="*/ 155799 w 3221413"/>
              <a:gd name="connsiteY122" fmla="*/ 3781855 h 5689855"/>
              <a:gd name="connsiteX123" fmla="*/ 129518 w 3221413"/>
              <a:gd name="connsiteY123" fmla="*/ 3757628 h 5689855"/>
              <a:gd name="connsiteX124" fmla="*/ 145901 w 3221413"/>
              <a:gd name="connsiteY124" fmla="*/ 3816375 h 5689855"/>
              <a:gd name="connsiteX125" fmla="*/ 171100 w 3221413"/>
              <a:gd name="connsiteY125" fmla="*/ 3879099 h 5689855"/>
              <a:gd name="connsiteX126" fmla="*/ 199711 w 3221413"/>
              <a:gd name="connsiteY126" fmla="*/ 3943700 h 5689855"/>
              <a:gd name="connsiteX127" fmla="*/ 231963 w 3221413"/>
              <a:gd name="connsiteY127" fmla="*/ 4006086 h 5689855"/>
              <a:gd name="connsiteX128" fmla="*/ 180653 w 3221413"/>
              <a:gd name="connsiteY128" fmla="*/ 3934831 h 5689855"/>
              <a:gd name="connsiteX129" fmla="*/ 136118 w 3221413"/>
              <a:gd name="connsiteY129" fmla="*/ 3854817 h 5689855"/>
              <a:gd name="connsiteX130" fmla="*/ 94936 w 3221413"/>
              <a:gd name="connsiteY130" fmla="*/ 3763260 h 5689855"/>
              <a:gd name="connsiteX131" fmla="*/ 54720 w 3221413"/>
              <a:gd name="connsiteY131" fmla="*/ 3656633 h 5689855"/>
              <a:gd name="connsiteX132" fmla="*/ 52928 w 3221413"/>
              <a:gd name="connsiteY132" fmla="*/ 3630366 h 5689855"/>
              <a:gd name="connsiteX133" fmla="*/ 4437 w 3221413"/>
              <a:gd name="connsiteY133" fmla="*/ 3306267 h 5689855"/>
              <a:gd name="connsiteX134" fmla="*/ 32539 w 3221413"/>
              <a:gd name="connsiteY134" fmla="*/ 3369163 h 5689855"/>
              <a:gd name="connsiteX135" fmla="*/ 51821 w 3221413"/>
              <a:gd name="connsiteY135" fmla="*/ 3411985 h 5689855"/>
              <a:gd name="connsiteX136" fmla="*/ 58530 w 3221413"/>
              <a:gd name="connsiteY136" fmla="*/ 3425918 h 5689855"/>
              <a:gd name="connsiteX137" fmla="*/ 61205 w 3221413"/>
              <a:gd name="connsiteY137" fmla="*/ 3431207 h 5689855"/>
              <a:gd name="connsiteX138" fmla="*/ 42377 w 3221413"/>
              <a:gd name="connsiteY138" fmla="*/ 3354661 h 5689855"/>
              <a:gd name="connsiteX139" fmla="*/ 68714 w 3221413"/>
              <a:gd name="connsiteY139" fmla="*/ 3346814 h 5689855"/>
              <a:gd name="connsiteX140" fmla="*/ 64218 w 3221413"/>
              <a:gd name="connsiteY140" fmla="*/ 3326511 h 5689855"/>
              <a:gd name="connsiteX141" fmla="*/ 90839 w 3221413"/>
              <a:gd name="connsiteY141" fmla="*/ 3380707 h 5689855"/>
              <a:gd name="connsiteX142" fmla="*/ 92488 w 3221413"/>
              <a:gd name="connsiteY142" fmla="*/ 3413235 h 5689855"/>
              <a:gd name="connsiteX143" fmla="*/ 98464 w 3221413"/>
              <a:gd name="connsiteY143" fmla="*/ 3453159 h 5689855"/>
              <a:gd name="connsiteX144" fmla="*/ 119735 w 3221413"/>
              <a:gd name="connsiteY144" fmla="*/ 3556317 h 5689855"/>
              <a:gd name="connsiteX145" fmla="*/ 149654 w 3221413"/>
              <a:gd name="connsiteY145" fmla="*/ 3616198 h 5689855"/>
              <a:gd name="connsiteX146" fmla="*/ 181337 w 3221413"/>
              <a:gd name="connsiteY146" fmla="*/ 3701556 h 5689855"/>
              <a:gd name="connsiteX147" fmla="*/ 177585 w 3221413"/>
              <a:gd name="connsiteY147" fmla="*/ 3707869 h 5689855"/>
              <a:gd name="connsiteX148" fmla="*/ 154717 w 3221413"/>
              <a:gd name="connsiteY148" fmla="*/ 3666754 h 5689855"/>
              <a:gd name="connsiteX149" fmla="*/ 119964 w 3221413"/>
              <a:gd name="connsiteY149" fmla="*/ 3598285 h 5689855"/>
              <a:gd name="connsiteX150" fmla="*/ 137142 w 3221413"/>
              <a:gd name="connsiteY150" fmla="*/ 3645030 h 5689855"/>
              <a:gd name="connsiteX151" fmla="*/ 107392 w 3221413"/>
              <a:gd name="connsiteY151" fmla="*/ 3624387 h 5689855"/>
              <a:gd name="connsiteX152" fmla="*/ 94196 w 3221413"/>
              <a:gd name="connsiteY152" fmla="*/ 3569282 h 5689855"/>
              <a:gd name="connsiteX153" fmla="*/ 86117 w 3221413"/>
              <a:gd name="connsiteY153" fmla="*/ 3531237 h 5689855"/>
              <a:gd name="connsiteX154" fmla="*/ 82875 w 3221413"/>
              <a:gd name="connsiteY154" fmla="*/ 3513892 h 5689855"/>
              <a:gd name="connsiteX155" fmla="*/ 43117 w 3221413"/>
              <a:gd name="connsiteY155" fmla="*/ 3453328 h 5689855"/>
              <a:gd name="connsiteX156" fmla="*/ 31340 w 3221413"/>
              <a:gd name="connsiteY156" fmla="*/ 3532886 h 5689855"/>
              <a:gd name="connsiteX157" fmla="*/ 8874 w 3221413"/>
              <a:gd name="connsiteY157" fmla="*/ 3417274 h 5689855"/>
              <a:gd name="connsiteX158" fmla="*/ 4437 w 3221413"/>
              <a:gd name="connsiteY158" fmla="*/ 3306267 h 5689855"/>
              <a:gd name="connsiteX159" fmla="*/ 0 w 3221413"/>
              <a:gd name="connsiteY159" fmla="*/ 2865484 h 5689855"/>
              <a:gd name="connsiteX160" fmla="*/ 11034 w 3221413"/>
              <a:gd name="connsiteY160" fmla="*/ 2950046 h 5689855"/>
              <a:gd name="connsiteX161" fmla="*/ 11943 w 3221413"/>
              <a:gd name="connsiteY161" fmla="*/ 2999693 h 5689855"/>
              <a:gd name="connsiteX162" fmla="*/ 21161 w 3221413"/>
              <a:gd name="connsiteY162" fmla="*/ 3031253 h 5689855"/>
              <a:gd name="connsiteX163" fmla="*/ 20648 w 3221413"/>
              <a:gd name="connsiteY163" fmla="*/ 3017718 h 5689855"/>
              <a:gd name="connsiteX164" fmla="*/ 20422 w 3221413"/>
              <a:gd name="connsiteY164" fmla="*/ 2987921 h 5689855"/>
              <a:gd name="connsiteX165" fmla="*/ 20992 w 3221413"/>
              <a:gd name="connsiteY165" fmla="*/ 2944586 h 5689855"/>
              <a:gd name="connsiteX166" fmla="*/ 23664 w 3221413"/>
              <a:gd name="connsiteY166" fmla="*/ 2967107 h 5689855"/>
              <a:gd name="connsiteX167" fmla="*/ 30146 w 3221413"/>
              <a:gd name="connsiteY167" fmla="*/ 3016525 h 5689855"/>
              <a:gd name="connsiteX168" fmla="*/ 42208 w 3221413"/>
              <a:gd name="connsiteY168" fmla="*/ 3087952 h 5689855"/>
              <a:gd name="connsiteX169" fmla="*/ 32879 w 3221413"/>
              <a:gd name="connsiteY169" fmla="*/ 3135493 h 5689855"/>
              <a:gd name="connsiteX170" fmla="*/ 63822 w 3221413"/>
              <a:gd name="connsiteY170" fmla="*/ 3222159 h 5689855"/>
              <a:gd name="connsiteX171" fmla="*/ 59670 w 3221413"/>
              <a:gd name="connsiteY171" fmla="*/ 3280507 h 5689855"/>
              <a:gd name="connsiteX172" fmla="*/ 64787 w 3221413"/>
              <a:gd name="connsiteY172" fmla="*/ 3318892 h 5689855"/>
              <a:gd name="connsiteX173" fmla="*/ 53470 w 3221413"/>
              <a:gd name="connsiteY173" fmla="*/ 3273967 h 5689855"/>
              <a:gd name="connsiteX174" fmla="*/ 45051 w 3221413"/>
              <a:gd name="connsiteY174" fmla="*/ 3249115 h 5689855"/>
              <a:gd name="connsiteX175" fmla="*/ 29750 w 3221413"/>
              <a:gd name="connsiteY175" fmla="*/ 3231258 h 5689855"/>
              <a:gd name="connsiteX176" fmla="*/ 14961 w 3221413"/>
              <a:gd name="connsiteY176" fmla="*/ 3206976 h 5689855"/>
              <a:gd name="connsiteX177" fmla="*/ 7281 w 3221413"/>
              <a:gd name="connsiteY177" fmla="*/ 3173879 h 5689855"/>
              <a:gd name="connsiteX178" fmla="*/ 511 w 3221413"/>
              <a:gd name="connsiteY178" fmla="*/ 3116841 h 5689855"/>
              <a:gd name="connsiteX179" fmla="*/ 11093 w 3221413"/>
              <a:gd name="connsiteY179" fmla="*/ 3145274 h 5689855"/>
              <a:gd name="connsiteX180" fmla="*/ 0 w 3221413"/>
              <a:gd name="connsiteY180" fmla="*/ 3015501 h 5689855"/>
              <a:gd name="connsiteX181" fmla="*/ 6597 w 3221413"/>
              <a:gd name="connsiteY181" fmla="*/ 3023007 h 5689855"/>
              <a:gd name="connsiteX182" fmla="*/ 6031 w 3221413"/>
              <a:gd name="connsiteY182" fmla="*/ 3016240 h 5689855"/>
              <a:gd name="connsiteX183" fmla="*/ 4833 w 3221413"/>
              <a:gd name="connsiteY183" fmla="*/ 2998441 h 5689855"/>
              <a:gd name="connsiteX184" fmla="*/ 2844 w 3221413"/>
              <a:gd name="connsiteY184" fmla="*/ 2944303 h 5689855"/>
              <a:gd name="connsiteX185" fmla="*/ 0 w 3221413"/>
              <a:gd name="connsiteY185" fmla="*/ 2865484 h 5689855"/>
              <a:gd name="connsiteX186" fmla="*/ 86233 w 3221413"/>
              <a:gd name="connsiteY186" fmla="*/ 2727634 h 5689855"/>
              <a:gd name="connsiteX187" fmla="*/ 87257 w 3221413"/>
              <a:gd name="connsiteY187" fmla="*/ 2736620 h 5689855"/>
              <a:gd name="connsiteX188" fmla="*/ 89700 w 3221413"/>
              <a:gd name="connsiteY188" fmla="*/ 2766475 h 5689855"/>
              <a:gd name="connsiteX189" fmla="*/ 84584 w 3221413"/>
              <a:gd name="connsiteY189" fmla="*/ 2709379 h 5689855"/>
              <a:gd name="connsiteX190" fmla="*/ 86233 w 3221413"/>
              <a:gd name="connsiteY190" fmla="*/ 2727579 h 5689855"/>
              <a:gd name="connsiteX191" fmla="*/ 84639 w 3221413"/>
              <a:gd name="connsiteY191" fmla="*/ 2713247 h 5689855"/>
              <a:gd name="connsiteX192" fmla="*/ 116606 w 3221413"/>
              <a:gd name="connsiteY192" fmla="*/ 1905891 h 5689855"/>
              <a:gd name="connsiteX193" fmla="*/ 90725 w 3221413"/>
              <a:gd name="connsiteY193" fmla="*/ 1944732 h 5689855"/>
              <a:gd name="connsiteX194" fmla="*/ 515402 w 3221413"/>
              <a:gd name="connsiteY194" fmla="*/ 1318272 h 5689855"/>
              <a:gd name="connsiteX195" fmla="*/ 499931 w 3221413"/>
              <a:gd name="connsiteY195" fmla="*/ 1343521 h 5689855"/>
              <a:gd name="connsiteX196" fmla="*/ 499703 w 3221413"/>
              <a:gd name="connsiteY196" fmla="*/ 1341361 h 5689855"/>
              <a:gd name="connsiteX197" fmla="*/ 725521 w 3221413"/>
              <a:gd name="connsiteY197" fmla="*/ 907686 h 5689855"/>
              <a:gd name="connsiteX198" fmla="*/ 671369 w 3221413"/>
              <a:gd name="connsiteY198" fmla="*/ 966146 h 5689855"/>
              <a:gd name="connsiteX199" fmla="*/ 624158 w 3221413"/>
              <a:gd name="connsiteY199" fmla="*/ 1020797 h 5689855"/>
              <a:gd name="connsiteX200" fmla="*/ 581383 w 3221413"/>
              <a:gd name="connsiteY200" fmla="*/ 1071237 h 5689855"/>
              <a:gd name="connsiteX201" fmla="*/ 543558 w 3221413"/>
              <a:gd name="connsiteY201" fmla="*/ 1119293 h 5689855"/>
              <a:gd name="connsiteX202" fmla="*/ 414663 w 3221413"/>
              <a:gd name="connsiteY202" fmla="*/ 1296435 h 5689855"/>
              <a:gd name="connsiteX203" fmla="*/ 426723 w 3221413"/>
              <a:gd name="connsiteY203" fmla="*/ 1278806 h 5689855"/>
              <a:gd name="connsiteX204" fmla="*/ 458918 w 3221413"/>
              <a:gd name="connsiteY204" fmla="*/ 1232574 h 5689855"/>
              <a:gd name="connsiteX205" fmla="*/ 480476 w 3221413"/>
              <a:gd name="connsiteY205" fmla="*/ 1201693 h 5689855"/>
              <a:gd name="connsiteX206" fmla="*/ 505333 w 3221413"/>
              <a:gd name="connsiteY206" fmla="*/ 1167802 h 5689855"/>
              <a:gd name="connsiteX207" fmla="*/ 561191 w 3221413"/>
              <a:gd name="connsiteY207" fmla="*/ 1095409 h 5689855"/>
              <a:gd name="connsiteX208" fmla="*/ 590484 w 3221413"/>
              <a:gd name="connsiteY208" fmla="*/ 1059352 h 5689855"/>
              <a:gd name="connsiteX209" fmla="*/ 619664 w 3221413"/>
              <a:gd name="connsiteY209" fmla="*/ 1025003 h 5689855"/>
              <a:gd name="connsiteX210" fmla="*/ 672108 w 3221413"/>
              <a:gd name="connsiteY210" fmla="*/ 964668 h 5689855"/>
              <a:gd name="connsiteX211" fmla="*/ 725521 w 3221413"/>
              <a:gd name="connsiteY211" fmla="*/ 907686 h 5689855"/>
              <a:gd name="connsiteX212" fmla="*/ 749694 w 3221413"/>
              <a:gd name="connsiteY212" fmla="*/ 881698 h 5689855"/>
              <a:gd name="connsiteX213" fmla="*/ 751459 w 3221413"/>
              <a:gd name="connsiteY213" fmla="*/ 890681 h 5689855"/>
              <a:gd name="connsiteX214" fmla="*/ 738491 w 3221413"/>
              <a:gd name="connsiteY214" fmla="*/ 893753 h 5689855"/>
              <a:gd name="connsiteX215" fmla="*/ 749694 w 3221413"/>
              <a:gd name="connsiteY215" fmla="*/ 881698 h 5689855"/>
              <a:gd name="connsiteX216" fmla="*/ 1022598 w 3221413"/>
              <a:gd name="connsiteY216" fmla="*/ 765126 h 5689855"/>
              <a:gd name="connsiteX217" fmla="*/ 1010552 w 3221413"/>
              <a:gd name="connsiteY217" fmla="*/ 777969 h 5689855"/>
              <a:gd name="connsiteX218" fmla="*/ 1010950 w 3221413"/>
              <a:gd name="connsiteY218" fmla="*/ 770861 h 5689855"/>
              <a:gd name="connsiteX219" fmla="*/ 1022598 w 3221413"/>
              <a:gd name="connsiteY219" fmla="*/ 765126 h 5689855"/>
              <a:gd name="connsiteX220" fmla="*/ 868008 w 3221413"/>
              <a:gd name="connsiteY220" fmla="*/ 765060 h 5689855"/>
              <a:gd name="connsiteX221" fmla="*/ 857996 w 3221413"/>
              <a:gd name="connsiteY221" fmla="*/ 778083 h 5689855"/>
              <a:gd name="connsiteX222" fmla="*/ 836609 w 3221413"/>
              <a:gd name="connsiteY222" fmla="*/ 807202 h 5689855"/>
              <a:gd name="connsiteX223" fmla="*/ 806690 w 3221413"/>
              <a:gd name="connsiteY223" fmla="*/ 850307 h 5689855"/>
              <a:gd name="connsiteX224" fmla="*/ 816360 w 3221413"/>
              <a:gd name="connsiteY224" fmla="*/ 827104 h 5689855"/>
              <a:gd name="connsiteX225" fmla="*/ 753678 w 3221413"/>
              <a:gd name="connsiteY225" fmla="*/ 894608 h 5689855"/>
              <a:gd name="connsiteX226" fmla="*/ 751459 w 3221413"/>
              <a:gd name="connsiteY226" fmla="*/ 875954 h 5689855"/>
              <a:gd name="connsiteX227" fmla="*/ 809136 w 3221413"/>
              <a:gd name="connsiteY227" fmla="*/ 819880 h 5689855"/>
              <a:gd name="connsiteX228" fmla="*/ 868008 w 3221413"/>
              <a:gd name="connsiteY228" fmla="*/ 765060 h 5689855"/>
              <a:gd name="connsiteX229" fmla="*/ 1010552 w 3221413"/>
              <a:gd name="connsiteY229" fmla="*/ 764946 h 5689855"/>
              <a:gd name="connsiteX230" fmla="*/ 1007992 w 3221413"/>
              <a:gd name="connsiteY230" fmla="*/ 777914 h 5689855"/>
              <a:gd name="connsiteX231" fmla="*/ 1010552 w 3221413"/>
              <a:gd name="connsiteY231" fmla="*/ 764946 h 5689855"/>
              <a:gd name="connsiteX232" fmla="*/ 956629 w 3221413"/>
              <a:gd name="connsiteY232" fmla="*/ 674242 h 5689855"/>
              <a:gd name="connsiteX233" fmla="*/ 971589 w 3221413"/>
              <a:gd name="connsiteY233" fmla="*/ 705519 h 5689855"/>
              <a:gd name="connsiteX234" fmla="*/ 881033 w 3221413"/>
              <a:gd name="connsiteY234" fmla="*/ 777175 h 5689855"/>
              <a:gd name="connsiteX235" fmla="*/ 951111 w 3221413"/>
              <a:gd name="connsiteY235" fmla="*/ 718658 h 5689855"/>
              <a:gd name="connsiteX236" fmla="*/ 916585 w 3221413"/>
              <a:gd name="connsiteY236" fmla="*/ 726335 h 5689855"/>
              <a:gd name="connsiteX237" fmla="*/ 924662 w 3221413"/>
              <a:gd name="connsiteY237" fmla="*/ 708192 h 5689855"/>
              <a:gd name="connsiteX238" fmla="*/ 956629 w 3221413"/>
              <a:gd name="connsiteY238" fmla="*/ 674242 h 5689855"/>
              <a:gd name="connsiteX239" fmla="*/ 1075340 w 3221413"/>
              <a:gd name="connsiteY239" fmla="*/ 584561 h 5689855"/>
              <a:gd name="connsiteX240" fmla="*/ 1048664 w 3221413"/>
              <a:gd name="connsiteY240" fmla="*/ 604577 h 5689855"/>
              <a:gd name="connsiteX241" fmla="*/ 1023521 w 3221413"/>
              <a:gd name="connsiteY241" fmla="*/ 622321 h 5689855"/>
              <a:gd name="connsiteX242" fmla="*/ 1075340 w 3221413"/>
              <a:gd name="connsiteY242" fmla="*/ 584561 h 5689855"/>
              <a:gd name="connsiteX243" fmla="*/ 1267602 w 3221413"/>
              <a:gd name="connsiteY243" fmla="*/ 463122 h 5689855"/>
              <a:gd name="connsiteX244" fmla="*/ 1241888 w 3221413"/>
              <a:gd name="connsiteY244" fmla="*/ 476058 h 5689855"/>
              <a:gd name="connsiteX245" fmla="*/ 1203096 w 3221413"/>
              <a:gd name="connsiteY245" fmla="*/ 495620 h 5689855"/>
              <a:gd name="connsiteX246" fmla="*/ 1244597 w 3221413"/>
              <a:gd name="connsiteY246" fmla="*/ 474231 h 5689855"/>
              <a:gd name="connsiteX247" fmla="*/ 1280853 w 3221413"/>
              <a:gd name="connsiteY247" fmla="*/ 456722 h 5689855"/>
              <a:gd name="connsiteX248" fmla="*/ 1267602 w 3221413"/>
              <a:gd name="connsiteY248" fmla="*/ 463122 h 5689855"/>
              <a:gd name="connsiteX249" fmla="*/ 1268567 w 3221413"/>
              <a:gd name="connsiteY249" fmla="*/ 462636 h 5689855"/>
              <a:gd name="connsiteX250" fmla="*/ 1280853 w 3221413"/>
              <a:gd name="connsiteY250" fmla="*/ 456722 h 5689855"/>
              <a:gd name="connsiteX251" fmla="*/ 1331989 w 3221413"/>
              <a:gd name="connsiteY251" fmla="*/ 427889 h 5689855"/>
              <a:gd name="connsiteX252" fmla="*/ 1334434 w 3221413"/>
              <a:gd name="connsiteY252" fmla="*/ 428798 h 5689855"/>
              <a:gd name="connsiteX253" fmla="*/ 1282671 w 3221413"/>
              <a:gd name="connsiteY253" fmla="*/ 453820 h 5689855"/>
              <a:gd name="connsiteX254" fmla="*/ 1400111 w 3221413"/>
              <a:gd name="connsiteY254" fmla="*/ 376836 h 5689855"/>
              <a:gd name="connsiteX255" fmla="*/ 1412191 w 3221413"/>
              <a:gd name="connsiteY255" fmla="*/ 381712 h 5689855"/>
              <a:gd name="connsiteX256" fmla="*/ 1372316 w 3221413"/>
              <a:gd name="connsiteY256" fmla="*/ 404290 h 5689855"/>
              <a:gd name="connsiteX257" fmla="*/ 1332899 w 3221413"/>
              <a:gd name="connsiteY257" fmla="*/ 427889 h 5689855"/>
              <a:gd name="connsiteX258" fmla="*/ 1308609 w 3221413"/>
              <a:gd name="connsiteY258" fmla="*/ 418277 h 5689855"/>
              <a:gd name="connsiteX259" fmla="*/ 1382102 w 3221413"/>
              <a:gd name="connsiteY259" fmla="*/ 377335 h 5689855"/>
              <a:gd name="connsiteX260" fmla="*/ 1400111 w 3221413"/>
              <a:gd name="connsiteY260" fmla="*/ 376836 h 5689855"/>
              <a:gd name="connsiteX261" fmla="*/ 1464010 w 3221413"/>
              <a:gd name="connsiteY261" fmla="*/ 363062 h 5689855"/>
              <a:gd name="connsiteX262" fmla="*/ 1434204 w 3221413"/>
              <a:gd name="connsiteY262" fmla="*/ 388820 h 5689855"/>
              <a:gd name="connsiteX263" fmla="*/ 1412191 w 3221413"/>
              <a:gd name="connsiteY263" fmla="*/ 384557 h 5689855"/>
              <a:gd name="connsiteX264" fmla="*/ 1519014 w 3221413"/>
              <a:gd name="connsiteY264" fmla="*/ 344465 h 5689855"/>
              <a:gd name="connsiteX265" fmla="*/ 1467195 w 3221413"/>
              <a:gd name="connsiteY265" fmla="*/ 370396 h 5689855"/>
              <a:gd name="connsiteX266" fmla="*/ 1484658 w 3221413"/>
              <a:gd name="connsiteY266" fmla="*/ 352143 h 5689855"/>
              <a:gd name="connsiteX267" fmla="*/ 1501835 w 3221413"/>
              <a:gd name="connsiteY267" fmla="*/ 348217 h 5689855"/>
              <a:gd name="connsiteX268" fmla="*/ 1519014 w 3221413"/>
              <a:gd name="connsiteY268" fmla="*/ 344465 h 5689855"/>
              <a:gd name="connsiteX269" fmla="*/ 2083845 w 3221413"/>
              <a:gd name="connsiteY269" fmla="*/ 316145 h 5689855"/>
              <a:gd name="connsiteX270" fmla="*/ 2038795 w 3221413"/>
              <a:gd name="connsiteY270" fmla="*/ 336277 h 5689855"/>
              <a:gd name="connsiteX271" fmla="*/ 2115470 w 3221413"/>
              <a:gd name="connsiteY271" fmla="*/ 316600 h 5689855"/>
              <a:gd name="connsiteX272" fmla="*/ 2112742 w 3221413"/>
              <a:gd name="connsiteY272" fmla="*/ 316885 h 5689855"/>
              <a:gd name="connsiteX273" fmla="*/ 2083845 w 3221413"/>
              <a:gd name="connsiteY273" fmla="*/ 316145 h 5689855"/>
              <a:gd name="connsiteX274" fmla="*/ 2208984 w 3221413"/>
              <a:gd name="connsiteY274" fmla="*/ 282990 h 5689855"/>
              <a:gd name="connsiteX275" fmla="*/ 2132081 w 3221413"/>
              <a:gd name="connsiteY275" fmla="*/ 307613 h 5689855"/>
              <a:gd name="connsiteX276" fmla="*/ 2128156 w 3221413"/>
              <a:gd name="connsiteY276" fmla="*/ 313357 h 5689855"/>
              <a:gd name="connsiteX277" fmla="*/ 2183159 w 3221413"/>
              <a:gd name="connsiteY277" fmla="*/ 299196 h 5689855"/>
              <a:gd name="connsiteX278" fmla="*/ 2656526 w 3221413"/>
              <a:gd name="connsiteY278" fmla="*/ 106017 h 5689855"/>
              <a:gd name="connsiteX279" fmla="*/ 2743382 w 3221413"/>
              <a:gd name="connsiteY279" fmla="*/ 106471 h 5689855"/>
              <a:gd name="connsiteX280" fmla="*/ 2797818 w 3221413"/>
              <a:gd name="connsiteY280" fmla="*/ 122792 h 5689855"/>
              <a:gd name="connsiteX281" fmla="*/ 2831890 w 3221413"/>
              <a:gd name="connsiteY281" fmla="*/ 112102 h 5689855"/>
              <a:gd name="connsiteX282" fmla="*/ 2835474 w 3221413"/>
              <a:gd name="connsiteY282" fmla="*/ 130015 h 5689855"/>
              <a:gd name="connsiteX283" fmla="*/ 2880978 w 3221413"/>
              <a:gd name="connsiteY283" fmla="*/ 126149 h 5689855"/>
              <a:gd name="connsiteX284" fmla="*/ 2933365 w 3221413"/>
              <a:gd name="connsiteY284" fmla="*/ 128197 h 5689855"/>
              <a:gd name="connsiteX285" fmla="*/ 2989279 w 3221413"/>
              <a:gd name="connsiteY285" fmla="*/ 132574 h 5689855"/>
              <a:gd name="connsiteX286" fmla="*/ 3017607 w 3221413"/>
              <a:gd name="connsiteY286" fmla="*/ 135191 h 5689855"/>
              <a:gd name="connsiteX287" fmla="*/ 3045479 w 3221413"/>
              <a:gd name="connsiteY287" fmla="*/ 139057 h 5689855"/>
              <a:gd name="connsiteX288" fmla="*/ 3146216 w 3221413"/>
              <a:gd name="connsiteY288" fmla="*/ 149522 h 5689855"/>
              <a:gd name="connsiteX289" fmla="*/ 3211573 w 3221413"/>
              <a:gd name="connsiteY289" fmla="*/ 143948 h 5689855"/>
              <a:gd name="connsiteX290" fmla="*/ 3221356 w 3221413"/>
              <a:gd name="connsiteY290" fmla="*/ 148609 h 5689855"/>
              <a:gd name="connsiteX291" fmla="*/ 3221356 w 3221413"/>
              <a:gd name="connsiteY291" fmla="*/ 154639 h 5689855"/>
              <a:gd name="connsiteX292" fmla="*/ 3202756 w 3221413"/>
              <a:gd name="connsiteY292" fmla="*/ 154468 h 5689855"/>
              <a:gd name="connsiteX293" fmla="*/ 3177329 w 3221413"/>
              <a:gd name="connsiteY293" fmla="*/ 153046 h 5689855"/>
              <a:gd name="connsiteX294" fmla="*/ 3153894 w 3221413"/>
              <a:gd name="connsiteY294" fmla="*/ 152080 h 5689855"/>
              <a:gd name="connsiteX295" fmla="*/ 3140187 w 3221413"/>
              <a:gd name="connsiteY295" fmla="*/ 154069 h 5689855"/>
              <a:gd name="connsiteX296" fmla="*/ 3173974 w 3221413"/>
              <a:gd name="connsiteY296" fmla="*/ 170049 h 5689855"/>
              <a:gd name="connsiteX297" fmla="*/ 3116069 w 3221413"/>
              <a:gd name="connsiteY297" fmla="*/ 167151 h 5689855"/>
              <a:gd name="connsiteX298" fmla="*/ 3058221 w 3221413"/>
              <a:gd name="connsiteY298" fmla="*/ 160497 h 5689855"/>
              <a:gd name="connsiteX299" fmla="*/ 3009245 w 3221413"/>
              <a:gd name="connsiteY299" fmla="*/ 156231 h 5689855"/>
              <a:gd name="connsiteX300" fmla="*/ 2978190 w 3221413"/>
              <a:gd name="connsiteY300" fmla="*/ 162260 h 5689855"/>
              <a:gd name="connsiteX301" fmla="*/ 3022329 w 3221413"/>
              <a:gd name="connsiteY301" fmla="*/ 171927 h 5689855"/>
              <a:gd name="connsiteX302" fmla="*/ 3047127 w 3221413"/>
              <a:gd name="connsiteY302" fmla="*/ 184950 h 5689855"/>
              <a:gd name="connsiteX303" fmla="*/ 3126250 w 3221413"/>
              <a:gd name="connsiteY303" fmla="*/ 183697 h 5689855"/>
              <a:gd name="connsiteX304" fmla="*/ 3109130 w 3221413"/>
              <a:gd name="connsiteY304" fmla="*/ 180798 h 5689855"/>
              <a:gd name="connsiteX305" fmla="*/ 3220617 w 3221413"/>
              <a:gd name="connsiteY305" fmla="*/ 189840 h 5689855"/>
              <a:gd name="connsiteX306" fmla="*/ 3221413 w 3221413"/>
              <a:gd name="connsiteY306" fmla="*/ 189956 h 5689855"/>
              <a:gd name="connsiteX307" fmla="*/ 3221413 w 3221413"/>
              <a:gd name="connsiteY307" fmla="*/ 5448317 h 5689855"/>
              <a:gd name="connsiteX308" fmla="*/ 3072668 w 3221413"/>
              <a:gd name="connsiteY308" fmla="*/ 5476752 h 5689855"/>
              <a:gd name="connsiteX309" fmla="*/ 3050883 w 3221413"/>
              <a:gd name="connsiteY309" fmla="*/ 5478118 h 5689855"/>
              <a:gd name="connsiteX310" fmla="*/ 3011122 w 3221413"/>
              <a:gd name="connsiteY310" fmla="*/ 5485338 h 5689855"/>
              <a:gd name="connsiteX311" fmla="*/ 2951340 w 3221413"/>
              <a:gd name="connsiteY311" fmla="*/ 5496825 h 5689855"/>
              <a:gd name="connsiteX312" fmla="*/ 2982114 w 3221413"/>
              <a:gd name="connsiteY312" fmla="*/ 5483007 h 5689855"/>
              <a:gd name="connsiteX313" fmla="*/ 2980520 w 3221413"/>
              <a:gd name="connsiteY313" fmla="*/ 5482551 h 5689855"/>
              <a:gd name="connsiteX314" fmla="*/ 2777738 w 3221413"/>
              <a:gd name="connsiteY314" fmla="*/ 5495347 h 5689855"/>
              <a:gd name="connsiteX315" fmla="*/ 2784736 w 3221413"/>
              <a:gd name="connsiteY315" fmla="*/ 5498134 h 5689855"/>
              <a:gd name="connsiteX316" fmla="*/ 2725864 w 3221413"/>
              <a:gd name="connsiteY316" fmla="*/ 5516218 h 5689855"/>
              <a:gd name="connsiteX317" fmla="*/ 2806806 w 3221413"/>
              <a:gd name="connsiteY317" fmla="*/ 5522359 h 5689855"/>
              <a:gd name="connsiteX318" fmla="*/ 2898611 w 3221413"/>
              <a:gd name="connsiteY318" fmla="*/ 5523780 h 5689855"/>
              <a:gd name="connsiteX319" fmla="*/ 3045536 w 3221413"/>
              <a:gd name="connsiteY319" fmla="*/ 5505981 h 5689855"/>
              <a:gd name="connsiteX320" fmla="*/ 3028415 w 3221413"/>
              <a:gd name="connsiteY320" fmla="*/ 5515479 h 5689855"/>
              <a:gd name="connsiteX321" fmla="*/ 3118855 w 3221413"/>
              <a:gd name="connsiteY321" fmla="*/ 5505698 h 5689855"/>
              <a:gd name="connsiteX322" fmla="*/ 3141268 w 3221413"/>
              <a:gd name="connsiteY322" fmla="*/ 5501488 h 5689855"/>
              <a:gd name="connsiteX323" fmla="*/ 3163166 w 3221413"/>
              <a:gd name="connsiteY323" fmla="*/ 5495858 h 5689855"/>
              <a:gd name="connsiteX324" fmla="*/ 3205373 w 3221413"/>
              <a:gd name="connsiteY324" fmla="*/ 5484599 h 5689855"/>
              <a:gd name="connsiteX325" fmla="*/ 3221413 w 3221413"/>
              <a:gd name="connsiteY325" fmla="*/ 5480790 h 5689855"/>
              <a:gd name="connsiteX326" fmla="*/ 3221413 w 3221413"/>
              <a:gd name="connsiteY326" fmla="*/ 5588269 h 5689855"/>
              <a:gd name="connsiteX327" fmla="*/ 3211457 w 3221413"/>
              <a:gd name="connsiteY327" fmla="*/ 5585994 h 5689855"/>
              <a:gd name="connsiteX328" fmla="*/ 3194168 w 3221413"/>
              <a:gd name="connsiteY328" fmla="*/ 5585653 h 5689855"/>
              <a:gd name="connsiteX329" fmla="*/ 3138992 w 3221413"/>
              <a:gd name="connsiteY329" fmla="*/ 5595947 h 5689855"/>
              <a:gd name="connsiteX330" fmla="*/ 3109812 w 3221413"/>
              <a:gd name="connsiteY330" fmla="*/ 5607947 h 5689855"/>
              <a:gd name="connsiteX331" fmla="*/ 3058675 w 3221413"/>
              <a:gd name="connsiteY331" fmla="*/ 5606864 h 5689855"/>
              <a:gd name="connsiteX332" fmla="*/ 3023693 w 3221413"/>
              <a:gd name="connsiteY332" fmla="*/ 5606070 h 5689855"/>
              <a:gd name="connsiteX333" fmla="*/ 3007767 w 3221413"/>
              <a:gd name="connsiteY333" fmla="*/ 5605274 h 5689855"/>
              <a:gd name="connsiteX334" fmla="*/ 3014364 w 3221413"/>
              <a:gd name="connsiteY334" fmla="*/ 5622561 h 5689855"/>
              <a:gd name="connsiteX335" fmla="*/ 2893265 w 3221413"/>
              <a:gd name="connsiteY335" fmla="*/ 5631887 h 5689855"/>
              <a:gd name="connsiteX336" fmla="*/ 2891729 w 3221413"/>
              <a:gd name="connsiteY336" fmla="*/ 5647924 h 5689855"/>
              <a:gd name="connsiteX337" fmla="*/ 2963115 w 3221413"/>
              <a:gd name="connsiteY337" fmla="*/ 5645253 h 5689855"/>
              <a:gd name="connsiteX338" fmla="*/ 3012261 w 3221413"/>
              <a:gd name="connsiteY338" fmla="*/ 5643374 h 5689855"/>
              <a:gd name="connsiteX339" fmla="*/ 3028472 w 3221413"/>
              <a:gd name="connsiteY339" fmla="*/ 5642352 h 5689855"/>
              <a:gd name="connsiteX340" fmla="*/ 2936381 w 3221413"/>
              <a:gd name="connsiteY340" fmla="*/ 5668681 h 5689855"/>
              <a:gd name="connsiteX341" fmla="*/ 2863287 w 3221413"/>
              <a:gd name="connsiteY341" fmla="*/ 5649801 h 5689855"/>
              <a:gd name="connsiteX342" fmla="*/ 2805042 w 3221413"/>
              <a:gd name="connsiteY342" fmla="*/ 5660264 h 5689855"/>
              <a:gd name="connsiteX343" fmla="*/ 2819946 w 3221413"/>
              <a:gd name="connsiteY343" fmla="*/ 5655657 h 5689855"/>
              <a:gd name="connsiteX344" fmla="*/ 2768638 w 3221413"/>
              <a:gd name="connsiteY344" fmla="*/ 5656569 h 5689855"/>
              <a:gd name="connsiteX345" fmla="*/ 2711585 w 3221413"/>
              <a:gd name="connsiteY345" fmla="*/ 5661003 h 5689855"/>
              <a:gd name="connsiteX346" fmla="*/ 2798103 w 3221413"/>
              <a:gd name="connsiteY346" fmla="*/ 5671980 h 5689855"/>
              <a:gd name="connsiteX347" fmla="*/ 2897532 w 3221413"/>
              <a:gd name="connsiteY347" fmla="*/ 5665326 h 5689855"/>
              <a:gd name="connsiteX348" fmla="*/ 2784223 w 3221413"/>
              <a:gd name="connsiteY348" fmla="*/ 5681989 h 5689855"/>
              <a:gd name="connsiteX349" fmla="*/ 2728822 w 3221413"/>
              <a:gd name="connsiteY349" fmla="*/ 5687561 h 5689855"/>
              <a:gd name="connsiteX350" fmla="*/ 2692417 w 3221413"/>
              <a:gd name="connsiteY350" fmla="*/ 5688698 h 5689855"/>
              <a:gd name="connsiteX351" fmla="*/ 2608916 w 3221413"/>
              <a:gd name="connsiteY351" fmla="*/ 5686083 h 5689855"/>
              <a:gd name="connsiteX352" fmla="*/ 2528999 w 3221413"/>
              <a:gd name="connsiteY352" fmla="*/ 5674140 h 5689855"/>
              <a:gd name="connsiteX353" fmla="*/ 2580533 w 3221413"/>
              <a:gd name="connsiteY353" fmla="*/ 5652927 h 5689855"/>
              <a:gd name="connsiteX354" fmla="*/ 2713635 w 3221413"/>
              <a:gd name="connsiteY354" fmla="*/ 5645194 h 5689855"/>
              <a:gd name="connsiteX355" fmla="*/ 2684794 w 3221413"/>
              <a:gd name="connsiteY355" fmla="*/ 5644968 h 5689855"/>
              <a:gd name="connsiteX356" fmla="*/ 2768013 w 3221413"/>
              <a:gd name="connsiteY356" fmla="*/ 5651394 h 5689855"/>
              <a:gd name="connsiteX357" fmla="*/ 2864539 w 3221413"/>
              <a:gd name="connsiteY357" fmla="*/ 5633878 h 5689855"/>
              <a:gd name="connsiteX358" fmla="*/ 2816986 w 3221413"/>
              <a:gd name="connsiteY358" fmla="*/ 5614088 h 5689855"/>
              <a:gd name="connsiteX359" fmla="*/ 2782232 w 3221413"/>
              <a:gd name="connsiteY359" fmla="*/ 5629613 h 5689855"/>
              <a:gd name="connsiteX360" fmla="*/ 2727456 w 3221413"/>
              <a:gd name="connsiteY360" fmla="*/ 5634959 h 5689855"/>
              <a:gd name="connsiteX361" fmla="*/ 2666025 w 3221413"/>
              <a:gd name="connsiteY361" fmla="*/ 5630921 h 5689855"/>
              <a:gd name="connsiteX362" fmla="*/ 2680642 w 3221413"/>
              <a:gd name="connsiteY362" fmla="*/ 5606241 h 5689855"/>
              <a:gd name="connsiteX363" fmla="*/ 2622737 w 3221413"/>
              <a:gd name="connsiteY363" fmla="*/ 5603283 h 5689855"/>
              <a:gd name="connsiteX364" fmla="*/ 2564946 w 3221413"/>
              <a:gd name="connsiteY364" fmla="*/ 5598789 h 5689855"/>
              <a:gd name="connsiteX365" fmla="*/ 2374337 w 3221413"/>
              <a:gd name="connsiteY365" fmla="*/ 5572461 h 5689855"/>
              <a:gd name="connsiteX366" fmla="*/ 2188165 w 3221413"/>
              <a:gd name="connsiteY366" fmla="*/ 5570356 h 5689855"/>
              <a:gd name="connsiteX367" fmla="*/ 2086859 w 3221413"/>
              <a:gd name="connsiteY367" fmla="*/ 5543969 h 5689855"/>
              <a:gd name="connsiteX368" fmla="*/ 1978046 w 3221413"/>
              <a:gd name="connsiteY368" fmla="*/ 5526453 h 5689855"/>
              <a:gd name="connsiteX369" fmla="*/ 2024120 w 3221413"/>
              <a:gd name="connsiteY369" fmla="*/ 5544822 h 5689855"/>
              <a:gd name="connsiteX370" fmla="*/ 2056030 w 3221413"/>
              <a:gd name="connsiteY370" fmla="*/ 5556878 h 5689855"/>
              <a:gd name="connsiteX371" fmla="*/ 2070706 w 3221413"/>
              <a:gd name="connsiteY371" fmla="*/ 5561941 h 5689855"/>
              <a:gd name="connsiteX372" fmla="*/ 2006657 w 3221413"/>
              <a:gd name="connsiteY372" fmla="*/ 5554548 h 5689855"/>
              <a:gd name="connsiteX373" fmla="*/ 1973267 w 3221413"/>
              <a:gd name="connsiteY373" fmla="*/ 5549712 h 5689855"/>
              <a:gd name="connsiteX374" fmla="*/ 1890108 w 3221413"/>
              <a:gd name="connsiteY374" fmla="*/ 5547609 h 5689855"/>
              <a:gd name="connsiteX375" fmla="*/ 1885272 w 3221413"/>
              <a:gd name="connsiteY375" fmla="*/ 5525203 h 5689855"/>
              <a:gd name="connsiteX376" fmla="*/ 1764853 w 3221413"/>
              <a:gd name="connsiteY376" fmla="*/ 5482040 h 5689855"/>
              <a:gd name="connsiteX377" fmla="*/ 1640286 w 3221413"/>
              <a:gd name="connsiteY377" fmla="*/ 5431542 h 5689855"/>
              <a:gd name="connsiteX378" fmla="*/ 1527490 w 3221413"/>
              <a:gd name="connsiteY378" fmla="*/ 5384284 h 5689855"/>
              <a:gd name="connsiteX379" fmla="*/ 1441314 w 3221413"/>
              <a:gd name="connsiteY379" fmla="*/ 5352153 h 5689855"/>
              <a:gd name="connsiteX380" fmla="*/ 1338075 w 3221413"/>
              <a:gd name="connsiteY380" fmla="*/ 5278794 h 5689855"/>
              <a:gd name="connsiteX381" fmla="*/ 1286085 w 3221413"/>
              <a:gd name="connsiteY381" fmla="*/ 5240293 h 5689855"/>
              <a:gd name="connsiteX382" fmla="*/ 1205484 w 3221413"/>
              <a:gd name="connsiteY382" fmla="*/ 5191047 h 5689855"/>
              <a:gd name="connsiteX383" fmla="*/ 1188306 w 3221413"/>
              <a:gd name="connsiteY383" fmla="*/ 5194401 h 5689855"/>
              <a:gd name="connsiteX384" fmla="*/ 1173517 w 3221413"/>
              <a:gd name="connsiteY384" fmla="*/ 5190933 h 5689855"/>
              <a:gd name="connsiteX385" fmla="*/ 1132221 w 3221413"/>
              <a:gd name="connsiteY385" fmla="*/ 5160452 h 5689855"/>
              <a:gd name="connsiteX386" fmla="*/ 1129094 w 3221413"/>
              <a:gd name="connsiteY386" fmla="*/ 5137875 h 5689855"/>
              <a:gd name="connsiteX387" fmla="*/ 1071189 w 3221413"/>
              <a:gd name="connsiteY387" fmla="*/ 5104834 h 5689855"/>
              <a:gd name="connsiteX388" fmla="*/ 1014648 w 3221413"/>
              <a:gd name="connsiteY388" fmla="*/ 5057065 h 5689855"/>
              <a:gd name="connsiteX389" fmla="*/ 955493 w 3221413"/>
              <a:gd name="connsiteY389" fmla="*/ 5005429 h 5689855"/>
              <a:gd name="connsiteX390" fmla="*/ 891502 w 3221413"/>
              <a:gd name="connsiteY390" fmla="*/ 4956978 h 5689855"/>
              <a:gd name="connsiteX391" fmla="*/ 858566 w 3221413"/>
              <a:gd name="connsiteY391" fmla="*/ 4922686 h 5689855"/>
              <a:gd name="connsiteX392" fmla="*/ 825802 w 3221413"/>
              <a:gd name="connsiteY392" fmla="*/ 4887542 h 5689855"/>
              <a:gd name="connsiteX393" fmla="*/ 807316 w 3221413"/>
              <a:gd name="connsiteY393" fmla="*/ 4852056 h 5689855"/>
              <a:gd name="connsiteX394" fmla="*/ 984786 w 3221413"/>
              <a:gd name="connsiteY394" fmla="*/ 5002414 h 5689855"/>
              <a:gd name="connsiteX395" fmla="*/ 972841 w 3221413"/>
              <a:gd name="connsiteY395" fmla="*/ 5013334 h 5689855"/>
              <a:gd name="connsiteX396" fmla="*/ 1058105 w 3221413"/>
              <a:gd name="connsiteY396" fmla="*/ 5081176 h 5689855"/>
              <a:gd name="connsiteX397" fmla="*/ 1139048 w 3221413"/>
              <a:gd name="connsiteY397" fmla="*/ 5137476 h 5689855"/>
              <a:gd name="connsiteX398" fmla="*/ 1074829 w 3221413"/>
              <a:gd name="connsiteY398" fmla="*/ 5077083 h 5689855"/>
              <a:gd name="connsiteX399" fmla="*/ 1168852 w 3221413"/>
              <a:gd name="connsiteY399" fmla="*/ 5125137 h 5689855"/>
              <a:gd name="connsiteX400" fmla="*/ 1199966 w 3221413"/>
              <a:gd name="connsiteY400" fmla="*/ 5123885 h 5689855"/>
              <a:gd name="connsiteX401" fmla="*/ 969712 w 3221413"/>
              <a:gd name="connsiteY401" fmla="*/ 4973299 h 5689855"/>
              <a:gd name="connsiteX402" fmla="*/ 1037286 w 3221413"/>
              <a:gd name="connsiteY402" fmla="*/ 5017313 h 5689855"/>
              <a:gd name="connsiteX403" fmla="*/ 1116750 w 3221413"/>
              <a:gd name="connsiteY403" fmla="*/ 5059567 h 5689855"/>
              <a:gd name="connsiteX404" fmla="*/ 1083588 w 3221413"/>
              <a:gd name="connsiteY404" fmla="*/ 5028915 h 5689855"/>
              <a:gd name="connsiteX405" fmla="*/ 1050882 w 3221413"/>
              <a:gd name="connsiteY405" fmla="*/ 4997866 h 5689855"/>
              <a:gd name="connsiteX406" fmla="*/ 1020563 w 3221413"/>
              <a:gd name="connsiteY406" fmla="*/ 4983591 h 5689855"/>
              <a:gd name="connsiteX407" fmla="*/ 999744 w 3221413"/>
              <a:gd name="connsiteY407" fmla="*/ 4973641 h 5689855"/>
              <a:gd name="connsiteX408" fmla="*/ 928700 w 3221413"/>
              <a:gd name="connsiteY408" fmla="*/ 4905056 h 5689855"/>
              <a:gd name="connsiteX409" fmla="*/ 902591 w 3221413"/>
              <a:gd name="connsiteY409" fmla="*/ 4886860 h 5689855"/>
              <a:gd name="connsiteX410" fmla="*/ 879042 w 3221413"/>
              <a:gd name="connsiteY410" fmla="*/ 4872585 h 5689855"/>
              <a:gd name="connsiteX411" fmla="*/ 828477 w 3221413"/>
              <a:gd name="connsiteY411" fmla="*/ 4844891 h 5689855"/>
              <a:gd name="connsiteX412" fmla="*/ 760674 w 3221413"/>
              <a:gd name="connsiteY412" fmla="*/ 4794392 h 5689855"/>
              <a:gd name="connsiteX413" fmla="*/ 759251 w 3221413"/>
              <a:gd name="connsiteY413" fmla="*/ 4857458 h 5689855"/>
              <a:gd name="connsiteX414" fmla="*/ 676374 w 3221413"/>
              <a:gd name="connsiteY414" fmla="*/ 4768516 h 5689855"/>
              <a:gd name="connsiteX415" fmla="*/ 658173 w 3221413"/>
              <a:gd name="connsiteY415" fmla="*/ 4719495 h 5689855"/>
              <a:gd name="connsiteX416" fmla="*/ 680185 w 3221413"/>
              <a:gd name="connsiteY416" fmla="*/ 4740138 h 5689855"/>
              <a:gd name="connsiteX417" fmla="*/ 697991 w 3221413"/>
              <a:gd name="connsiteY417" fmla="*/ 4754755 h 5689855"/>
              <a:gd name="connsiteX418" fmla="*/ 720913 w 3221413"/>
              <a:gd name="connsiteY418" fmla="*/ 4771474 h 5689855"/>
              <a:gd name="connsiteX419" fmla="*/ 736669 w 3221413"/>
              <a:gd name="connsiteY419" fmla="*/ 4774885 h 5689855"/>
              <a:gd name="connsiteX420" fmla="*/ 810728 w 3221413"/>
              <a:gd name="connsiteY420" fmla="*/ 4818503 h 5689855"/>
              <a:gd name="connsiteX421" fmla="*/ 821593 w 3221413"/>
              <a:gd name="connsiteY421" fmla="*/ 4803548 h 5689855"/>
              <a:gd name="connsiteX422" fmla="*/ 792926 w 3221413"/>
              <a:gd name="connsiteY422" fmla="*/ 4753389 h 5689855"/>
              <a:gd name="connsiteX423" fmla="*/ 722278 w 3221413"/>
              <a:gd name="connsiteY423" fmla="*/ 4714264 h 5689855"/>
              <a:gd name="connsiteX424" fmla="*/ 635762 w 3221413"/>
              <a:gd name="connsiteY424" fmla="*/ 4616963 h 5689855"/>
              <a:gd name="connsiteX425" fmla="*/ 634226 w 3221413"/>
              <a:gd name="connsiteY425" fmla="*/ 4604167 h 5689855"/>
              <a:gd name="connsiteX426" fmla="*/ 621770 w 3221413"/>
              <a:gd name="connsiteY426" fmla="*/ 4587960 h 5689855"/>
              <a:gd name="connsiteX427" fmla="*/ 598902 w 3221413"/>
              <a:gd name="connsiteY427" fmla="*/ 4565270 h 5689855"/>
              <a:gd name="connsiteX428" fmla="*/ 555787 w 3221413"/>
              <a:gd name="connsiteY428" fmla="*/ 4510051 h 5689855"/>
              <a:gd name="connsiteX429" fmla="*/ 534797 w 3221413"/>
              <a:gd name="connsiteY429" fmla="*/ 4504251 h 5689855"/>
              <a:gd name="connsiteX430" fmla="*/ 488496 w 3221413"/>
              <a:gd name="connsiteY430" fmla="*/ 4454547 h 5689855"/>
              <a:gd name="connsiteX431" fmla="*/ 610620 w 3221413"/>
              <a:gd name="connsiteY431" fmla="*/ 4657282 h 5689855"/>
              <a:gd name="connsiteX432" fmla="*/ 669095 w 3221413"/>
              <a:gd name="connsiteY432" fmla="*/ 4686854 h 5689855"/>
              <a:gd name="connsiteX433" fmla="*/ 612041 w 3221413"/>
              <a:gd name="connsiteY433" fmla="*/ 4623104 h 5689855"/>
              <a:gd name="connsiteX434" fmla="*/ 650096 w 3221413"/>
              <a:gd name="connsiteY434" fmla="*/ 4655519 h 5689855"/>
              <a:gd name="connsiteX435" fmla="*/ 699070 w 3221413"/>
              <a:gd name="connsiteY435" fmla="*/ 4721714 h 5689855"/>
              <a:gd name="connsiteX436" fmla="*/ 606922 w 3221413"/>
              <a:gd name="connsiteY436" fmla="*/ 4667917 h 5689855"/>
              <a:gd name="connsiteX437" fmla="*/ 587583 w 3221413"/>
              <a:gd name="connsiteY437" fmla="*/ 4643407 h 5689855"/>
              <a:gd name="connsiteX438" fmla="*/ 573705 w 3221413"/>
              <a:gd name="connsiteY438" fmla="*/ 4625266 h 5689855"/>
              <a:gd name="connsiteX439" fmla="*/ 554763 w 3221413"/>
              <a:gd name="connsiteY439" fmla="*/ 4602689 h 5689855"/>
              <a:gd name="connsiteX440" fmla="*/ 519610 w 3221413"/>
              <a:gd name="connsiteY440" fmla="*/ 4558217 h 5689855"/>
              <a:gd name="connsiteX441" fmla="*/ 388159 w 3221413"/>
              <a:gd name="connsiteY441" fmla="*/ 4291165 h 5689855"/>
              <a:gd name="connsiteX442" fmla="*/ 414836 w 3221413"/>
              <a:gd name="connsiteY442" fmla="*/ 4334386 h 5689855"/>
              <a:gd name="connsiteX443" fmla="*/ 401182 w 3221413"/>
              <a:gd name="connsiteY443" fmla="*/ 4275355 h 5689855"/>
              <a:gd name="connsiteX444" fmla="*/ 364780 w 3221413"/>
              <a:gd name="connsiteY444" fmla="*/ 4229977 h 5689855"/>
              <a:gd name="connsiteX445" fmla="*/ 372287 w 3221413"/>
              <a:gd name="connsiteY445" fmla="*/ 4227132 h 5689855"/>
              <a:gd name="connsiteX446" fmla="*/ 278832 w 3221413"/>
              <a:gd name="connsiteY446" fmla="*/ 4105093 h 5689855"/>
              <a:gd name="connsiteX447" fmla="*/ 310856 w 3221413"/>
              <a:gd name="connsiteY447" fmla="*/ 4101852 h 5689855"/>
              <a:gd name="connsiteX448" fmla="*/ 302380 w 3221413"/>
              <a:gd name="connsiteY448" fmla="*/ 4046008 h 5689855"/>
              <a:gd name="connsiteX449" fmla="*/ 258127 w 3221413"/>
              <a:gd name="connsiteY449" fmla="*/ 3936592 h 5689855"/>
              <a:gd name="connsiteX450" fmla="*/ 244477 w 3221413"/>
              <a:gd name="connsiteY450" fmla="*/ 3916918 h 5689855"/>
              <a:gd name="connsiteX451" fmla="*/ 226616 w 3221413"/>
              <a:gd name="connsiteY451" fmla="*/ 3879781 h 5689855"/>
              <a:gd name="connsiteX452" fmla="*/ 217513 w 3221413"/>
              <a:gd name="connsiteY452" fmla="*/ 3822801 h 5689855"/>
              <a:gd name="connsiteX453" fmla="*/ 253633 w 3221413"/>
              <a:gd name="connsiteY453" fmla="*/ 3902358 h 5689855"/>
              <a:gd name="connsiteX454" fmla="*/ 292996 w 3221413"/>
              <a:gd name="connsiteY454" fmla="*/ 3980440 h 5689855"/>
              <a:gd name="connsiteX455" fmla="*/ 301868 w 3221413"/>
              <a:gd name="connsiteY455" fmla="*/ 3979300 h 5689855"/>
              <a:gd name="connsiteX456" fmla="*/ 298400 w 3221413"/>
              <a:gd name="connsiteY456" fmla="*/ 3967189 h 5689855"/>
              <a:gd name="connsiteX457" fmla="*/ 311369 w 3221413"/>
              <a:gd name="connsiteY457" fmla="*/ 3979642 h 5689855"/>
              <a:gd name="connsiteX458" fmla="*/ 310402 w 3221413"/>
              <a:gd name="connsiteY458" fmla="*/ 3979699 h 5689855"/>
              <a:gd name="connsiteX459" fmla="*/ 344702 w 3221413"/>
              <a:gd name="connsiteY459" fmla="*/ 4042425 h 5689855"/>
              <a:gd name="connsiteX460" fmla="*/ 381615 w 3221413"/>
              <a:gd name="connsiteY460" fmla="*/ 4091218 h 5689855"/>
              <a:gd name="connsiteX461" fmla="*/ 346862 w 3221413"/>
              <a:gd name="connsiteY461" fmla="*/ 4023601 h 5689855"/>
              <a:gd name="connsiteX462" fmla="*/ 308696 w 3221413"/>
              <a:gd name="connsiteY462" fmla="*/ 3950810 h 5689855"/>
              <a:gd name="connsiteX463" fmla="*/ 346407 w 3221413"/>
              <a:gd name="connsiteY463" fmla="*/ 3988969 h 5689855"/>
              <a:gd name="connsiteX464" fmla="*/ 386508 w 3221413"/>
              <a:gd name="connsiteY464" fmla="*/ 4085077 h 5689855"/>
              <a:gd name="connsiteX465" fmla="*/ 420068 w 3221413"/>
              <a:gd name="connsiteY465" fmla="*/ 4133471 h 5689855"/>
              <a:gd name="connsiteX466" fmla="*/ 458690 w 3221413"/>
              <a:gd name="connsiteY466" fmla="*/ 4195627 h 5689855"/>
              <a:gd name="connsiteX467" fmla="*/ 455904 w 3221413"/>
              <a:gd name="connsiteY467" fmla="*/ 4200519 h 5689855"/>
              <a:gd name="connsiteX468" fmla="*/ 531384 w 3221413"/>
              <a:gd name="connsiteY468" fmla="*/ 4312264 h 5689855"/>
              <a:gd name="connsiteX469" fmla="*/ 549074 w 3221413"/>
              <a:gd name="connsiteY469" fmla="*/ 4340526 h 5689855"/>
              <a:gd name="connsiteX470" fmla="*/ 568869 w 3221413"/>
              <a:gd name="connsiteY470" fmla="*/ 4367255 h 5689855"/>
              <a:gd name="connsiteX471" fmla="*/ 614260 w 3221413"/>
              <a:gd name="connsiteY471" fmla="*/ 4416048 h 5689855"/>
              <a:gd name="connsiteX472" fmla="*/ 590826 w 3221413"/>
              <a:gd name="connsiteY472" fmla="*/ 4397623 h 5689855"/>
              <a:gd name="connsiteX473" fmla="*/ 627855 w 3221413"/>
              <a:gd name="connsiteY473" fmla="*/ 4438339 h 5689855"/>
              <a:gd name="connsiteX474" fmla="*/ 641564 w 3221413"/>
              <a:gd name="connsiteY474" fmla="*/ 4451931 h 5689855"/>
              <a:gd name="connsiteX475" fmla="*/ 556754 w 3221413"/>
              <a:gd name="connsiteY475" fmla="*/ 4338537 h 5689855"/>
              <a:gd name="connsiteX476" fmla="*/ 107563 w 3221413"/>
              <a:gd name="connsiteY476" fmla="*/ 2868555 h 5689855"/>
              <a:gd name="connsiteX477" fmla="*/ 117346 w 3221413"/>
              <a:gd name="connsiteY477" fmla="*/ 2675316 h 5689855"/>
              <a:gd name="connsiteX478" fmla="*/ 116380 w 3221413"/>
              <a:gd name="connsiteY478" fmla="*/ 2678443 h 5689855"/>
              <a:gd name="connsiteX479" fmla="*/ 111660 w 3221413"/>
              <a:gd name="connsiteY479" fmla="*/ 2622145 h 5689855"/>
              <a:gd name="connsiteX480" fmla="*/ 109212 w 3221413"/>
              <a:gd name="connsiteY480" fmla="*/ 2583304 h 5689855"/>
              <a:gd name="connsiteX481" fmla="*/ 108642 w 3221413"/>
              <a:gd name="connsiteY481" fmla="*/ 2565674 h 5689855"/>
              <a:gd name="connsiteX482" fmla="*/ 101476 w 3221413"/>
              <a:gd name="connsiteY482" fmla="*/ 2653934 h 5689855"/>
              <a:gd name="connsiteX483" fmla="*/ 96300 w 3221413"/>
              <a:gd name="connsiteY483" fmla="*/ 2698121 h 5689855"/>
              <a:gd name="connsiteX484" fmla="*/ 89246 w 3221413"/>
              <a:gd name="connsiteY484" fmla="*/ 2648133 h 5689855"/>
              <a:gd name="connsiteX485" fmla="*/ 84808 w 3221413"/>
              <a:gd name="connsiteY485" fmla="*/ 2686746 h 5689855"/>
              <a:gd name="connsiteX486" fmla="*/ 85038 w 3221413"/>
              <a:gd name="connsiteY486" fmla="*/ 2709096 h 5689855"/>
              <a:gd name="connsiteX487" fmla="*/ 79746 w 3221413"/>
              <a:gd name="connsiteY487" fmla="*/ 2650352 h 5689855"/>
              <a:gd name="connsiteX488" fmla="*/ 80092 w 3221413"/>
              <a:gd name="connsiteY488" fmla="*/ 2581997 h 5689855"/>
              <a:gd name="connsiteX489" fmla="*/ 85093 w 3221413"/>
              <a:gd name="connsiteY489" fmla="*/ 2510740 h 5689855"/>
              <a:gd name="connsiteX490" fmla="*/ 102160 w 3221413"/>
              <a:gd name="connsiteY490" fmla="*/ 2370560 h 5689855"/>
              <a:gd name="connsiteX491" fmla="*/ 122466 w 3221413"/>
              <a:gd name="connsiteY491" fmla="*/ 2251991 h 5689855"/>
              <a:gd name="connsiteX492" fmla="*/ 127528 w 3221413"/>
              <a:gd name="connsiteY492" fmla="*/ 2275875 h 5689855"/>
              <a:gd name="connsiteX493" fmla="*/ 147151 w 3221413"/>
              <a:gd name="connsiteY493" fmla="*/ 2204789 h 5689855"/>
              <a:gd name="connsiteX494" fmla="*/ 169960 w 3221413"/>
              <a:gd name="connsiteY494" fmla="*/ 2123524 h 5689855"/>
              <a:gd name="connsiteX495" fmla="*/ 141294 w 3221413"/>
              <a:gd name="connsiteY495" fmla="*/ 2185568 h 5689855"/>
              <a:gd name="connsiteX496" fmla="*/ 146186 w 3221413"/>
              <a:gd name="connsiteY496" fmla="*/ 2124094 h 5689855"/>
              <a:gd name="connsiteX497" fmla="*/ 251699 w 3221413"/>
              <a:gd name="connsiteY497" fmla="*/ 1885476 h 5689855"/>
              <a:gd name="connsiteX498" fmla="*/ 270071 w 3221413"/>
              <a:gd name="connsiteY498" fmla="*/ 1830768 h 5689855"/>
              <a:gd name="connsiteX499" fmla="*/ 276330 w 3221413"/>
              <a:gd name="connsiteY499" fmla="*/ 1804551 h 5689855"/>
              <a:gd name="connsiteX500" fmla="*/ 265580 w 3221413"/>
              <a:gd name="connsiteY500" fmla="*/ 1798809 h 5689855"/>
              <a:gd name="connsiteX501" fmla="*/ 288730 w 3221413"/>
              <a:gd name="connsiteY501" fmla="*/ 1719022 h 5689855"/>
              <a:gd name="connsiteX502" fmla="*/ 308922 w 3221413"/>
              <a:gd name="connsiteY502" fmla="*/ 1695365 h 5689855"/>
              <a:gd name="connsiteX503" fmla="*/ 330081 w 3221413"/>
              <a:gd name="connsiteY503" fmla="*/ 1672389 h 5689855"/>
              <a:gd name="connsiteX504" fmla="*/ 407838 w 3221413"/>
              <a:gd name="connsiteY504" fmla="*/ 1493881 h 5689855"/>
              <a:gd name="connsiteX505" fmla="*/ 500385 w 3221413"/>
              <a:gd name="connsiteY505" fmla="*/ 1343409 h 5689855"/>
              <a:gd name="connsiteX506" fmla="*/ 500953 w 3221413"/>
              <a:gd name="connsiteY506" fmla="*/ 1348755 h 5689855"/>
              <a:gd name="connsiteX507" fmla="*/ 527687 w 3221413"/>
              <a:gd name="connsiteY507" fmla="*/ 1329077 h 5689855"/>
              <a:gd name="connsiteX508" fmla="*/ 570690 w 3221413"/>
              <a:gd name="connsiteY508" fmla="*/ 1270674 h 5689855"/>
              <a:gd name="connsiteX509" fmla="*/ 608914 w 3221413"/>
              <a:gd name="connsiteY509" fmla="*/ 1215683 h 5689855"/>
              <a:gd name="connsiteX510" fmla="*/ 682120 w 3221413"/>
              <a:gd name="connsiteY510" fmla="*/ 1133509 h 5689855"/>
              <a:gd name="connsiteX511" fmla="*/ 736384 w 3221413"/>
              <a:gd name="connsiteY511" fmla="*/ 1051618 h 5689855"/>
              <a:gd name="connsiteX512" fmla="*/ 806804 w 3221413"/>
              <a:gd name="connsiteY512" fmla="*/ 961826 h 5689855"/>
              <a:gd name="connsiteX513" fmla="*/ 959700 w 3221413"/>
              <a:gd name="connsiteY513" fmla="*/ 796281 h 5689855"/>
              <a:gd name="connsiteX514" fmla="*/ 912944 w 3221413"/>
              <a:gd name="connsiteY514" fmla="*/ 862816 h 5689855"/>
              <a:gd name="connsiteX515" fmla="*/ 817327 w 3221413"/>
              <a:gd name="connsiteY515" fmla="*/ 973595 h 5689855"/>
              <a:gd name="connsiteX516" fmla="*/ 830069 w 3221413"/>
              <a:gd name="connsiteY516" fmla="*/ 960177 h 5689855"/>
              <a:gd name="connsiteX517" fmla="*/ 859476 w 3221413"/>
              <a:gd name="connsiteY517" fmla="*/ 932024 h 5689855"/>
              <a:gd name="connsiteX518" fmla="*/ 902306 w 3221413"/>
              <a:gd name="connsiteY518" fmla="*/ 891135 h 5689855"/>
              <a:gd name="connsiteX519" fmla="*/ 813629 w 3221413"/>
              <a:gd name="connsiteY519" fmla="*/ 1008343 h 5689855"/>
              <a:gd name="connsiteX520" fmla="*/ 893604 w 3221413"/>
              <a:gd name="connsiteY520" fmla="*/ 919570 h 5689855"/>
              <a:gd name="connsiteX521" fmla="*/ 925914 w 3221413"/>
              <a:gd name="connsiteY521" fmla="*/ 877828 h 5689855"/>
              <a:gd name="connsiteX522" fmla="*/ 969825 w 3221413"/>
              <a:gd name="connsiteY522" fmla="*/ 831310 h 5689855"/>
              <a:gd name="connsiteX523" fmla="*/ 1014593 w 3221413"/>
              <a:gd name="connsiteY523" fmla="*/ 805608 h 5689855"/>
              <a:gd name="connsiteX524" fmla="*/ 1014933 w 3221413"/>
              <a:gd name="connsiteY524" fmla="*/ 785817 h 5689855"/>
              <a:gd name="connsiteX525" fmla="*/ 1032452 w 3221413"/>
              <a:gd name="connsiteY525" fmla="*/ 775866 h 5689855"/>
              <a:gd name="connsiteX526" fmla="*/ 1098548 w 3221413"/>
              <a:gd name="connsiteY526" fmla="*/ 718144 h 5689855"/>
              <a:gd name="connsiteX527" fmla="*/ 1145075 w 3221413"/>
              <a:gd name="connsiteY527" fmla="*/ 679643 h 5689855"/>
              <a:gd name="connsiteX528" fmla="*/ 1166578 w 3221413"/>
              <a:gd name="connsiteY528" fmla="*/ 662584 h 5689855"/>
              <a:gd name="connsiteX529" fmla="*/ 1127558 w 3221413"/>
              <a:gd name="connsiteY529" fmla="*/ 675663 h 5689855"/>
              <a:gd name="connsiteX530" fmla="*/ 1086773 w 3221413"/>
              <a:gd name="connsiteY530" fmla="*/ 697102 h 5689855"/>
              <a:gd name="connsiteX531" fmla="*/ 1039505 w 3221413"/>
              <a:gd name="connsiteY531" fmla="*/ 747147 h 5689855"/>
              <a:gd name="connsiteX532" fmla="*/ 995250 w 3221413"/>
              <a:gd name="connsiteY532" fmla="*/ 761819 h 5689855"/>
              <a:gd name="connsiteX533" fmla="*/ 1108103 w 3221413"/>
              <a:gd name="connsiteY533" fmla="*/ 671795 h 5689855"/>
              <a:gd name="connsiteX534" fmla="*/ 1203890 w 3221413"/>
              <a:gd name="connsiteY534" fmla="*/ 598097 h 5689855"/>
              <a:gd name="connsiteX535" fmla="*/ 1227840 w 3221413"/>
              <a:gd name="connsiteY535" fmla="*/ 598722 h 5689855"/>
              <a:gd name="connsiteX536" fmla="*/ 1337393 w 3221413"/>
              <a:gd name="connsiteY536" fmla="*/ 528945 h 5689855"/>
              <a:gd name="connsiteX537" fmla="*/ 1431758 w 3221413"/>
              <a:gd name="connsiteY537" fmla="*/ 474749 h 5689855"/>
              <a:gd name="connsiteX538" fmla="*/ 1419074 w 3221413"/>
              <a:gd name="connsiteY538" fmla="*/ 490387 h 5689855"/>
              <a:gd name="connsiteX539" fmla="*/ 1556328 w 3221413"/>
              <a:gd name="connsiteY539" fmla="*/ 419645 h 5689855"/>
              <a:gd name="connsiteX540" fmla="*/ 1692103 w 3221413"/>
              <a:gd name="connsiteY540" fmla="*/ 367098 h 5689855"/>
              <a:gd name="connsiteX541" fmla="*/ 1756094 w 3221413"/>
              <a:gd name="connsiteY541" fmla="*/ 329734 h 5689855"/>
              <a:gd name="connsiteX542" fmla="*/ 1824010 w 3221413"/>
              <a:gd name="connsiteY542" fmla="*/ 292771 h 5689855"/>
              <a:gd name="connsiteX543" fmla="*/ 1890220 w 3221413"/>
              <a:gd name="connsiteY543" fmla="*/ 258707 h 5689855"/>
              <a:gd name="connsiteX544" fmla="*/ 1920538 w 3221413"/>
              <a:gd name="connsiteY544" fmla="*/ 242558 h 5689855"/>
              <a:gd name="connsiteX545" fmla="*/ 1948353 w 3221413"/>
              <a:gd name="connsiteY545" fmla="*/ 228396 h 5689855"/>
              <a:gd name="connsiteX546" fmla="*/ 2007225 w 3221413"/>
              <a:gd name="connsiteY546" fmla="*/ 207185 h 5689855"/>
              <a:gd name="connsiteX547" fmla="*/ 2055177 w 3221413"/>
              <a:gd name="connsiteY547" fmla="*/ 196381 h 5689855"/>
              <a:gd name="connsiteX548" fmla="*/ 2110408 w 3221413"/>
              <a:gd name="connsiteY548" fmla="*/ 187054 h 5689855"/>
              <a:gd name="connsiteX549" fmla="*/ 2225764 w 3221413"/>
              <a:gd name="connsiteY549" fmla="*/ 167151 h 5689855"/>
              <a:gd name="connsiteX550" fmla="*/ 2321836 w 3221413"/>
              <a:gd name="connsiteY550" fmla="*/ 141729 h 5689855"/>
              <a:gd name="connsiteX551" fmla="*/ 2217685 w 3221413"/>
              <a:gd name="connsiteY551" fmla="*/ 180230 h 5689855"/>
              <a:gd name="connsiteX552" fmla="*/ 2307559 w 3221413"/>
              <a:gd name="connsiteY552" fmla="*/ 157880 h 5689855"/>
              <a:gd name="connsiteX553" fmla="*/ 2363985 w 3221413"/>
              <a:gd name="connsiteY553" fmla="*/ 155718 h 5689855"/>
              <a:gd name="connsiteX554" fmla="*/ 2319107 w 3221413"/>
              <a:gd name="connsiteY554" fmla="*/ 160326 h 5689855"/>
              <a:gd name="connsiteX555" fmla="*/ 2298288 w 3221413"/>
              <a:gd name="connsiteY555" fmla="*/ 164933 h 5689855"/>
              <a:gd name="connsiteX556" fmla="*/ 2301700 w 3221413"/>
              <a:gd name="connsiteY556" fmla="*/ 170334 h 5689855"/>
              <a:gd name="connsiteX557" fmla="*/ 2305113 w 3221413"/>
              <a:gd name="connsiteY557" fmla="*/ 184210 h 5689855"/>
              <a:gd name="connsiteX558" fmla="*/ 2411196 w 3221413"/>
              <a:gd name="connsiteY558" fmla="*/ 166977 h 5689855"/>
              <a:gd name="connsiteX559" fmla="*/ 2455905 w 3221413"/>
              <a:gd name="connsiteY559" fmla="*/ 158165 h 5689855"/>
              <a:gd name="connsiteX560" fmla="*/ 2489523 w 3221413"/>
              <a:gd name="connsiteY560" fmla="*/ 151170 h 5689855"/>
              <a:gd name="connsiteX561" fmla="*/ 2456872 w 3221413"/>
              <a:gd name="connsiteY561" fmla="*/ 152650 h 5689855"/>
              <a:gd name="connsiteX562" fmla="*/ 2443733 w 3221413"/>
              <a:gd name="connsiteY562" fmla="*/ 151511 h 5689855"/>
              <a:gd name="connsiteX563" fmla="*/ 2449819 w 3221413"/>
              <a:gd name="connsiteY563" fmla="*/ 142753 h 5689855"/>
              <a:gd name="connsiteX564" fmla="*/ 2409547 w 3221413"/>
              <a:gd name="connsiteY564" fmla="*/ 142014 h 5689855"/>
              <a:gd name="connsiteX565" fmla="*/ 2568473 w 3221413"/>
              <a:gd name="connsiteY565" fmla="*/ 111589 h 5689855"/>
              <a:gd name="connsiteX566" fmla="*/ 2656526 w 3221413"/>
              <a:gd name="connsiteY566" fmla="*/ 106017 h 5689855"/>
              <a:gd name="connsiteX567" fmla="*/ 2739345 w 3221413"/>
              <a:gd name="connsiteY567" fmla="*/ 26115 h 5689855"/>
              <a:gd name="connsiteX568" fmla="*/ 2679449 w 3221413"/>
              <a:gd name="connsiteY568" fmla="*/ 64901 h 5689855"/>
              <a:gd name="connsiteX569" fmla="*/ 2597312 w 3221413"/>
              <a:gd name="connsiteY569" fmla="*/ 72748 h 5689855"/>
              <a:gd name="connsiteX570" fmla="*/ 2517735 w 3221413"/>
              <a:gd name="connsiteY570" fmla="*/ 82020 h 5689855"/>
              <a:gd name="connsiteX571" fmla="*/ 2439864 w 3221413"/>
              <a:gd name="connsiteY571" fmla="*/ 90376 h 5689855"/>
              <a:gd name="connsiteX572" fmla="*/ 2363189 w 3221413"/>
              <a:gd name="connsiteY572" fmla="*/ 100785 h 5689855"/>
              <a:gd name="connsiteX573" fmla="*/ 2057509 w 3221413"/>
              <a:gd name="connsiteY573" fmla="*/ 160724 h 5689855"/>
              <a:gd name="connsiteX574" fmla="*/ 2052502 w 3221413"/>
              <a:gd name="connsiteY574" fmla="*/ 143094 h 5689855"/>
              <a:gd name="connsiteX575" fmla="*/ 2193512 w 3221413"/>
              <a:gd name="connsiteY575" fmla="*/ 111022 h 5689855"/>
              <a:gd name="connsiteX576" fmla="*/ 2295272 w 3221413"/>
              <a:gd name="connsiteY576" fmla="*/ 78263 h 5689855"/>
              <a:gd name="connsiteX577" fmla="*/ 2232874 w 3221413"/>
              <a:gd name="connsiteY577" fmla="*/ 82303 h 5689855"/>
              <a:gd name="connsiteX578" fmla="*/ 2132991 w 3221413"/>
              <a:gd name="connsiteY578" fmla="*/ 98738 h 5689855"/>
              <a:gd name="connsiteX579" fmla="*/ 2029467 w 3221413"/>
              <a:gd name="connsiteY579" fmla="*/ 125125 h 5689855"/>
              <a:gd name="connsiteX580" fmla="*/ 1955748 w 3221413"/>
              <a:gd name="connsiteY580" fmla="*/ 155436 h 5689855"/>
              <a:gd name="connsiteX581" fmla="*/ 2023322 w 3221413"/>
              <a:gd name="connsiteY581" fmla="*/ 142526 h 5689855"/>
              <a:gd name="connsiteX582" fmla="*/ 1959161 w 3221413"/>
              <a:gd name="connsiteY582" fmla="*/ 179035 h 5689855"/>
              <a:gd name="connsiteX583" fmla="*/ 1943633 w 3221413"/>
              <a:gd name="connsiteY583" fmla="*/ 171302 h 5689855"/>
              <a:gd name="connsiteX584" fmla="*/ 1647111 w 3221413"/>
              <a:gd name="connsiteY584" fmla="*/ 285209 h 5689855"/>
              <a:gd name="connsiteX585" fmla="*/ 1638350 w 3221413"/>
              <a:gd name="connsiteY585" fmla="*/ 266385 h 5689855"/>
              <a:gd name="connsiteX586" fmla="*/ 1619695 w 3221413"/>
              <a:gd name="connsiteY586" fmla="*/ 265476 h 5689855"/>
              <a:gd name="connsiteX587" fmla="*/ 1651491 w 3221413"/>
              <a:gd name="connsiteY587" fmla="*/ 245001 h 5689855"/>
              <a:gd name="connsiteX588" fmla="*/ 1737382 w 3221413"/>
              <a:gd name="connsiteY588" fmla="*/ 210542 h 5689855"/>
              <a:gd name="connsiteX589" fmla="*/ 1779417 w 3221413"/>
              <a:gd name="connsiteY589" fmla="*/ 194900 h 5689855"/>
              <a:gd name="connsiteX590" fmla="*/ 1826742 w 3221413"/>
              <a:gd name="connsiteY590" fmla="*/ 178523 h 5689855"/>
              <a:gd name="connsiteX591" fmla="*/ 1930323 w 3221413"/>
              <a:gd name="connsiteY591" fmla="*/ 144972 h 5689855"/>
              <a:gd name="connsiteX592" fmla="*/ 2035097 w 3221413"/>
              <a:gd name="connsiteY592" fmla="*/ 115003 h 5689855"/>
              <a:gd name="connsiteX593" fmla="*/ 2127644 w 3221413"/>
              <a:gd name="connsiteY593" fmla="*/ 92825 h 5689855"/>
              <a:gd name="connsiteX594" fmla="*/ 2164673 w 3221413"/>
              <a:gd name="connsiteY594" fmla="*/ 84123 h 5689855"/>
              <a:gd name="connsiteX595" fmla="*/ 2193455 w 3221413"/>
              <a:gd name="connsiteY595" fmla="*/ 78663 h 5689855"/>
              <a:gd name="connsiteX596" fmla="*/ 2218540 w 3221413"/>
              <a:gd name="connsiteY596" fmla="*/ 73943 h 5689855"/>
              <a:gd name="connsiteX597" fmla="*/ 2244079 w 3221413"/>
              <a:gd name="connsiteY597" fmla="*/ 65983 h 5689855"/>
              <a:gd name="connsiteX598" fmla="*/ 2230598 w 3221413"/>
              <a:gd name="connsiteY598" fmla="*/ 71724 h 5689855"/>
              <a:gd name="connsiteX599" fmla="*/ 2257672 w 3221413"/>
              <a:gd name="connsiteY599" fmla="*/ 66664 h 5689855"/>
              <a:gd name="connsiteX600" fmla="*/ 2317399 w 3221413"/>
              <a:gd name="connsiteY600" fmla="*/ 56258 h 5689855"/>
              <a:gd name="connsiteX601" fmla="*/ 2404825 w 3221413"/>
              <a:gd name="connsiteY601" fmla="*/ 44315 h 5689855"/>
              <a:gd name="connsiteX602" fmla="*/ 2473026 w 3221413"/>
              <a:gd name="connsiteY602" fmla="*/ 54155 h 5689855"/>
              <a:gd name="connsiteX603" fmla="*/ 2571317 w 3221413"/>
              <a:gd name="connsiteY603" fmla="*/ 56656 h 5689855"/>
              <a:gd name="connsiteX604" fmla="*/ 2532980 w 3221413"/>
              <a:gd name="connsiteY604" fmla="*/ 37435 h 5689855"/>
              <a:gd name="connsiteX605" fmla="*/ 2591795 w 3221413"/>
              <a:gd name="connsiteY605" fmla="*/ 32144 h 5689855"/>
              <a:gd name="connsiteX606" fmla="*/ 2650780 w 3221413"/>
              <a:gd name="connsiteY606" fmla="*/ 29643 h 5689855"/>
              <a:gd name="connsiteX607" fmla="*/ 2642760 w 3221413"/>
              <a:gd name="connsiteY607" fmla="*/ 35896 h 5689855"/>
              <a:gd name="connsiteX608" fmla="*/ 2729162 w 3221413"/>
              <a:gd name="connsiteY608" fmla="*/ 13152 h 5689855"/>
              <a:gd name="connsiteX609" fmla="*/ 2852823 w 3221413"/>
              <a:gd name="connsiteY609" fmla="*/ 15709 h 5689855"/>
              <a:gd name="connsiteX610" fmla="*/ 2935357 w 3221413"/>
              <a:gd name="connsiteY610" fmla="*/ 20374 h 5689855"/>
              <a:gd name="connsiteX611" fmla="*/ 3027391 w 3221413"/>
              <a:gd name="connsiteY611" fmla="*/ 27310 h 5689855"/>
              <a:gd name="connsiteX612" fmla="*/ 3125397 w 3221413"/>
              <a:gd name="connsiteY612" fmla="*/ 39482 h 5689855"/>
              <a:gd name="connsiteX613" fmla="*/ 3175737 w 3221413"/>
              <a:gd name="connsiteY613" fmla="*/ 46133 h 5689855"/>
              <a:gd name="connsiteX614" fmla="*/ 3220902 w 3221413"/>
              <a:gd name="connsiteY614" fmla="*/ 54039 h 5689855"/>
              <a:gd name="connsiteX615" fmla="*/ 3220902 w 3221413"/>
              <a:gd name="connsiteY615" fmla="*/ 116309 h 5689855"/>
              <a:gd name="connsiteX616" fmla="*/ 3210491 w 3221413"/>
              <a:gd name="connsiteY616" fmla="*/ 112442 h 5689855"/>
              <a:gd name="connsiteX617" fmla="*/ 3188365 w 3221413"/>
              <a:gd name="connsiteY617" fmla="*/ 105846 h 5689855"/>
              <a:gd name="connsiteX618" fmla="*/ 3156853 w 3221413"/>
              <a:gd name="connsiteY618" fmla="*/ 99647 h 5689855"/>
              <a:gd name="connsiteX619" fmla="*/ 3112315 w 3221413"/>
              <a:gd name="connsiteY619" fmla="*/ 96521 h 5689855"/>
              <a:gd name="connsiteX620" fmla="*/ 3134441 w 3221413"/>
              <a:gd name="connsiteY620" fmla="*/ 96975 h 5689855"/>
              <a:gd name="connsiteX621" fmla="*/ 3096787 w 3221413"/>
              <a:gd name="connsiteY621" fmla="*/ 73092 h 5689855"/>
              <a:gd name="connsiteX622" fmla="*/ 3014820 w 3221413"/>
              <a:gd name="connsiteY622" fmla="*/ 65925 h 5689855"/>
              <a:gd name="connsiteX623" fmla="*/ 2952649 w 3221413"/>
              <a:gd name="connsiteY623" fmla="*/ 72978 h 5689855"/>
              <a:gd name="connsiteX624" fmla="*/ 2890422 w 3221413"/>
              <a:gd name="connsiteY624" fmla="*/ 79176 h 5689855"/>
              <a:gd name="connsiteX625" fmla="*/ 2807261 w 3221413"/>
              <a:gd name="connsiteY625" fmla="*/ 76503 h 5689855"/>
              <a:gd name="connsiteX626" fmla="*/ 2779332 w 3221413"/>
              <a:gd name="connsiteY626" fmla="*/ 47785 h 5689855"/>
              <a:gd name="connsiteX627" fmla="*/ 2839114 w 3221413"/>
              <a:gd name="connsiteY627" fmla="*/ 53300 h 5689855"/>
              <a:gd name="connsiteX628" fmla="*/ 2902708 w 3221413"/>
              <a:gd name="connsiteY628" fmla="*/ 51936 h 5689855"/>
              <a:gd name="connsiteX629" fmla="*/ 2848442 w 3221413"/>
              <a:gd name="connsiteY629" fmla="*/ 39025 h 5689855"/>
              <a:gd name="connsiteX630" fmla="*/ 2837748 w 3221413"/>
              <a:gd name="connsiteY630" fmla="*/ 27595 h 5689855"/>
              <a:gd name="connsiteX631" fmla="*/ 2682236 w 3221413"/>
              <a:gd name="connsiteY631" fmla="*/ 14345 h 5689855"/>
              <a:gd name="connsiteX632" fmla="*/ 2729162 w 3221413"/>
              <a:gd name="connsiteY632" fmla="*/ 13152 h 5689855"/>
              <a:gd name="connsiteX633" fmla="*/ 2681894 w 3221413"/>
              <a:gd name="connsiteY633" fmla="*/ 809 h 5689855"/>
              <a:gd name="connsiteX634" fmla="*/ 2604194 w 3221413"/>
              <a:gd name="connsiteY634" fmla="*/ 12981 h 5689855"/>
              <a:gd name="connsiteX635" fmla="*/ 2681894 w 3221413"/>
              <a:gd name="connsiteY635" fmla="*/ 809 h 568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</a:cxnLst>
            <a:rect l="l" t="t" r="r" b="b"/>
            <a:pathLst>
              <a:path w="3221413" h="5689855">
                <a:moveTo>
                  <a:pt x="3045366" y="5652701"/>
                </a:moveTo>
                <a:lnTo>
                  <a:pt x="3096445" y="5659809"/>
                </a:lnTo>
                <a:lnTo>
                  <a:pt x="3031713" y="5665666"/>
                </a:lnTo>
                <a:close/>
                <a:moveTo>
                  <a:pt x="2485391" y="5641636"/>
                </a:moveTo>
                <a:cubicBezTo>
                  <a:pt x="2493071" y="5641434"/>
                  <a:pt x="2502405" y="5641434"/>
                  <a:pt x="2513924" y="5641725"/>
                </a:cubicBezTo>
                <a:cubicBezTo>
                  <a:pt x="2523310" y="5648721"/>
                  <a:pt x="2495951" y="5650767"/>
                  <a:pt x="2468704" y="5653328"/>
                </a:cubicBezTo>
                <a:cubicBezTo>
                  <a:pt x="2441457" y="5656398"/>
                  <a:pt x="2414552" y="5657137"/>
                  <a:pt x="2424849" y="5667429"/>
                </a:cubicBezTo>
                <a:lnTo>
                  <a:pt x="2386225" y="5644852"/>
                </a:lnTo>
                <a:cubicBezTo>
                  <a:pt x="2458991" y="5654358"/>
                  <a:pt x="2431635" y="5643050"/>
                  <a:pt x="2485391" y="5641636"/>
                </a:cubicBezTo>
                <a:close/>
                <a:moveTo>
                  <a:pt x="3109413" y="5613974"/>
                </a:moveTo>
                <a:cubicBezTo>
                  <a:pt x="3120164" y="5613064"/>
                  <a:pt x="3128127" y="5617443"/>
                  <a:pt x="3135296" y="5623755"/>
                </a:cubicBezTo>
                <a:cubicBezTo>
                  <a:pt x="3128015" y="5626656"/>
                  <a:pt x="3121927" y="5627566"/>
                  <a:pt x="3117434" y="5626145"/>
                </a:cubicBezTo>
                <a:cubicBezTo>
                  <a:pt x="3112997" y="5624665"/>
                  <a:pt x="3110211" y="5620798"/>
                  <a:pt x="3109413" y="5613974"/>
                </a:cubicBezTo>
                <a:close/>
                <a:moveTo>
                  <a:pt x="3220957" y="5609879"/>
                </a:moveTo>
                <a:lnTo>
                  <a:pt x="3220957" y="5629102"/>
                </a:lnTo>
                <a:lnTo>
                  <a:pt x="3194622" y="5634104"/>
                </a:lnTo>
                <a:cubicBezTo>
                  <a:pt x="3200026" y="5637518"/>
                  <a:pt x="3207079" y="5639338"/>
                  <a:pt x="3215325" y="5639792"/>
                </a:cubicBezTo>
                <a:lnTo>
                  <a:pt x="3220902" y="5639395"/>
                </a:lnTo>
                <a:lnTo>
                  <a:pt x="3220902" y="5649516"/>
                </a:lnTo>
                <a:lnTo>
                  <a:pt x="3188591" y="5655091"/>
                </a:lnTo>
                <a:cubicBezTo>
                  <a:pt x="3180005" y="5656852"/>
                  <a:pt x="3171755" y="5658558"/>
                  <a:pt x="3163848" y="5660208"/>
                </a:cubicBezTo>
                <a:cubicBezTo>
                  <a:pt x="3155828" y="5661515"/>
                  <a:pt x="3148264" y="5662993"/>
                  <a:pt x="3140983" y="5664530"/>
                </a:cubicBezTo>
                <a:cubicBezTo>
                  <a:pt x="3156284" y="5656455"/>
                  <a:pt x="3166636" y="5647071"/>
                  <a:pt x="3167434" y="5638768"/>
                </a:cubicBezTo>
                <a:cubicBezTo>
                  <a:pt x="3168285" y="5630636"/>
                  <a:pt x="3159640" y="5624439"/>
                  <a:pt x="3136945" y="5621309"/>
                </a:cubicBezTo>
                <a:cubicBezTo>
                  <a:pt x="3143202" y="5620855"/>
                  <a:pt x="3150255" y="5620342"/>
                  <a:pt x="3157990" y="5619831"/>
                </a:cubicBezTo>
                <a:cubicBezTo>
                  <a:pt x="3165612" y="5618752"/>
                  <a:pt x="3173862" y="5617557"/>
                  <a:pt x="3182564" y="5616305"/>
                </a:cubicBezTo>
                <a:close/>
                <a:moveTo>
                  <a:pt x="2372575" y="5574906"/>
                </a:moveTo>
                <a:cubicBezTo>
                  <a:pt x="2359662" y="5576839"/>
                  <a:pt x="2385828" y="5583606"/>
                  <a:pt x="2396862" y="5587872"/>
                </a:cubicBezTo>
                <a:cubicBezTo>
                  <a:pt x="2350162" y="5587133"/>
                  <a:pt x="2350278" y="5576611"/>
                  <a:pt x="2372575" y="5574906"/>
                </a:cubicBezTo>
                <a:close/>
                <a:moveTo>
                  <a:pt x="2150738" y="5574906"/>
                </a:moveTo>
                <a:cubicBezTo>
                  <a:pt x="2159212" y="5576782"/>
                  <a:pt x="2167405" y="5578602"/>
                  <a:pt x="2175309" y="5580365"/>
                </a:cubicBezTo>
                <a:cubicBezTo>
                  <a:pt x="2183273" y="5581788"/>
                  <a:pt x="2191065" y="5582810"/>
                  <a:pt x="2198574" y="5583891"/>
                </a:cubicBezTo>
                <a:cubicBezTo>
                  <a:pt x="2213649" y="5585994"/>
                  <a:pt x="2227812" y="5587701"/>
                  <a:pt x="2241350" y="5589124"/>
                </a:cubicBezTo>
                <a:cubicBezTo>
                  <a:pt x="2268481" y="5591966"/>
                  <a:pt x="2293169" y="5593787"/>
                  <a:pt x="2317739" y="5595265"/>
                </a:cubicBezTo>
                <a:cubicBezTo>
                  <a:pt x="2342427" y="5595434"/>
                  <a:pt x="2367000" y="5595662"/>
                  <a:pt x="2393904" y="5595833"/>
                </a:cubicBezTo>
                <a:cubicBezTo>
                  <a:pt x="2407271" y="5596232"/>
                  <a:pt x="2421151" y="5596572"/>
                  <a:pt x="2435996" y="5596971"/>
                </a:cubicBezTo>
                <a:cubicBezTo>
                  <a:pt x="2443391" y="5597311"/>
                  <a:pt x="2450957" y="5597596"/>
                  <a:pt x="2458806" y="5597938"/>
                </a:cubicBezTo>
                <a:cubicBezTo>
                  <a:pt x="2466656" y="5597938"/>
                  <a:pt x="2474790" y="5597938"/>
                  <a:pt x="2483209" y="5597938"/>
                </a:cubicBezTo>
                <a:lnTo>
                  <a:pt x="2539294" y="5626770"/>
                </a:lnTo>
                <a:cubicBezTo>
                  <a:pt x="2501864" y="5616987"/>
                  <a:pt x="2470011" y="5614713"/>
                  <a:pt x="2440547" y="5612041"/>
                </a:cubicBezTo>
                <a:cubicBezTo>
                  <a:pt x="2411027" y="5609594"/>
                  <a:pt x="2383666" y="5610050"/>
                  <a:pt x="2355281" y="5610392"/>
                </a:cubicBezTo>
                <a:cubicBezTo>
                  <a:pt x="2341118" y="5610504"/>
                  <a:pt x="2326614" y="5610903"/>
                  <a:pt x="2311596" y="5610221"/>
                </a:cubicBezTo>
                <a:cubicBezTo>
                  <a:pt x="2296637" y="5609083"/>
                  <a:pt x="2281052" y="5607491"/>
                  <a:pt x="2264444" y="5604989"/>
                </a:cubicBezTo>
                <a:cubicBezTo>
                  <a:pt x="2247834" y="5602544"/>
                  <a:pt x="2230313" y="5599190"/>
                  <a:pt x="2211371" y="5594526"/>
                </a:cubicBezTo>
                <a:cubicBezTo>
                  <a:pt x="2192488" y="5589975"/>
                  <a:pt x="2172239" y="5584232"/>
                  <a:pt x="2150738" y="5574906"/>
                </a:cubicBezTo>
                <a:close/>
                <a:moveTo>
                  <a:pt x="3220902" y="5458837"/>
                </a:moveTo>
                <a:lnTo>
                  <a:pt x="3220902" y="5462762"/>
                </a:lnTo>
                <a:lnTo>
                  <a:pt x="3215270" y="5463955"/>
                </a:lnTo>
                <a:cubicBezTo>
                  <a:pt x="3207590" y="5465605"/>
                  <a:pt x="3203211" y="5466515"/>
                  <a:pt x="3203211" y="5466515"/>
                </a:cubicBezTo>
                <a:close/>
                <a:moveTo>
                  <a:pt x="1538013" y="5217775"/>
                </a:moveTo>
                <a:cubicBezTo>
                  <a:pt x="1556555" y="5227384"/>
                  <a:pt x="1574587" y="5236768"/>
                  <a:pt x="1591367" y="5245470"/>
                </a:cubicBezTo>
                <a:cubicBezTo>
                  <a:pt x="1608431" y="5253657"/>
                  <a:pt x="1624244" y="5261221"/>
                  <a:pt x="1638010" y="5267874"/>
                </a:cubicBezTo>
                <a:cubicBezTo>
                  <a:pt x="1665426" y="5281524"/>
                  <a:pt x="1684480" y="5292500"/>
                  <a:pt x="1688918" y="5298926"/>
                </a:cubicBezTo>
                <a:lnTo>
                  <a:pt x="1674698" y="5302565"/>
                </a:lnTo>
                <a:cubicBezTo>
                  <a:pt x="1686414" y="5313028"/>
                  <a:pt x="1704389" y="5320933"/>
                  <a:pt x="1722250" y="5326506"/>
                </a:cubicBezTo>
                <a:lnTo>
                  <a:pt x="1740226" y="5330260"/>
                </a:lnTo>
                <a:lnTo>
                  <a:pt x="1736186" y="5328666"/>
                </a:lnTo>
                <a:lnTo>
                  <a:pt x="1747392" y="5331796"/>
                </a:lnTo>
                <a:lnTo>
                  <a:pt x="1769518" y="5336401"/>
                </a:lnTo>
                <a:cubicBezTo>
                  <a:pt x="1787096" y="5343055"/>
                  <a:pt x="1804899" y="5349026"/>
                  <a:pt x="1821907" y="5354485"/>
                </a:cubicBezTo>
                <a:cubicBezTo>
                  <a:pt x="1839085" y="5359546"/>
                  <a:pt x="1855637" y="5363415"/>
                  <a:pt x="1870199" y="5367509"/>
                </a:cubicBezTo>
                <a:cubicBezTo>
                  <a:pt x="1899380" y="5375413"/>
                  <a:pt x="1920994" y="5382521"/>
                  <a:pt x="1926966" y="5390824"/>
                </a:cubicBezTo>
                <a:lnTo>
                  <a:pt x="1897332" y="5389686"/>
                </a:lnTo>
                <a:cubicBezTo>
                  <a:pt x="1919516" y="5396339"/>
                  <a:pt x="1936637" y="5401969"/>
                  <a:pt x="1951936" y="5406065"/>
                </a:cubicBezTo>
                <a:cubicBezTo>
                  <a:pt x="1967295" y="5409989"/>
                  <a:pt x="1980434" y="5413344"/>
                  <a:pt x="1994369" y="5416926"/>
                </a:cubicBezTo>
                <a:cubicBezTo>
                  <a:pt x="2008251" y="5420623"/>
                  <a:pt x="2022811" y="5424546"/>
                  <a:pt x="2040955" y="5429437"/>
                </a:cubicBezTo>
                <a:cubicBezTo>
                  <a:pt x="2049999" y="5431939"/>
                  <a:pt x="2059897" y="5434669"/>
                  <a:pt x="2071103" y="5437797"/>
                </a:cubicBezTo>
                <a:cubicBezTo>
                  <a:pt x="2082422" y="5440356"/>
                  <a:pt x="2094936" y="5443313"/>
                  <a:pt x="2109099" y="5446554"/>
                </a:cubicBezTo>
                <a:cubicBezTo>
                  <a:pt x="2098577" y="5445360"/>
                  <a:pt x="2094140" y="5447521"/>
                  <a:pt x="2094140" y="5447521"/>
                </a:cubicBezTo>
                <a:cubicBezTo>
                  <a:pt x="2151648" y="5452696"/>
                  <a:pt x="2206195" y="5456846"/>
                  <a:pt x="2257672" y="5460317"/>
                </a:cubicBezTo>
                <a:lnTo>
                  <a:pt x="2343166" y="5465263"/>
                </a:lnTo>
                <a:lnTo>
                  <a:pt x="2207162" y="5444508"/>
                </a:lnTo>
                <a:lnTo>
                  <a:pt x="2128951" y="5424433"/>
                </a:lnTo>
                <a:lnTo>
                  <a:pt x="2099770" y="5417494"/>
                </a:lnTo>
                <a:lnTo>
                  <a:pt x="2091978" y="5414936"/>
                </a:lnTo>
                <a:lnTo>
                  <a:pt x="1955121" y="5379734"/>
                </a:lnTo>
                <a:cubicBezTo>
                  <a:pt x="1872758" y="5354143"/>
                  <a:pt x="1792157" y="5324572"/>
                  <a:pt x="1713492" y="5291360"/>
                </a:cubicBezTo>
                <a:lnTo>
                  <a:pt x="1578171" y="5226191"/>
                </a:lnTo>
                <a:lnTo>
                  <a:pt x="1572596" y="5224656"/>
                </a:lnTo>
                <a:cubicBezTo>
                  <a:pt x="1560082" y="5222437"/>
                  <a:pt x="1548594" y="5220105"/>
                  <a:pt x="1538013" y="5217775"/>
                </a:cubicBezTo>
                <a:close/>
                <a:moveTo>
                  <a:pt x="945879" y="5030452"/>
                </a:moveTo>
                <a:cubicBezTo>
                  <a:pt x="973580" y="5041882"/>
                  <a:pt x="994625" y="5058315"/>
                  <a:pt x="1010552" y="5069291"/>
                </a:cubicBezTo>
                <a:cubicBezTo>
                  <a:pt x="988767" y="5058203"/>
                  <a:pt x="943946" y="5041200"/>
                  <a:pt x="945879" y="5030452"/>
                </a:cubicBezTo>
                <a:close/>
                <a:moveTo>
                  <a:pt x="1197977" y="4997524"/>
                </a:moveTo>
                <a:lnTo>
                  <a:pt x="1201730" y="5003096"/>
                </a:lnTo>
                <a:cubicBezTo>
                  <a:pt x="1217884" y="5026812"/>
                  <a:pt x="1239102" y="5056212"/>
                  <a:pt x="1356618" y="5109839"/>
                </a:cubicBezTo>
                <a:cubicBezTo>
                  <a:pt x="1369246" y="5120247"/>
                  <a:pt x="1385854" y="5130594"/>
                  <a:pt x="1403544" y="5141684"/>
                </a:cubicBezTo>
                <a:lnTo>
                  <a:pt x="1391032" y="5124398"/>
                </a:lnTo>
                <a:lnTo>
                  <a:pt x="1266689" y="5048876"/>
                </a:lnTo>
                <a:close/>
                <a:moveTo>
                  <a:pt x="634851" y="4654440"/>
                </a:moveTo>
                <a:lnTo>
                  <a:pt x="647821" y="4667405"/>
                </a:lnTo>
                <a:cubicBezTo>
                  <a:pt x="643839" y="4663366"/>
                  <a:pt x="640540" y="4660866"/>
                  <a:pt x="636615" y="4657170"/>
                </a:cubicBezTo>
                <a:close/>
                <a:moveTo>
                  <a:pt x="246126" y="3866361"/>
                </a:moveTo>
                <a:cubicBezTo>
                  <a:pt x="248969" y="3858116"/>
                  <a:pt x="255340" y="3869318"/>
                  <a:pt x="262507" y="3885242"/>
                </a:cubicBezTo>
                <a:cubicBezTo>
                  <a:pt x="265978" y="3893259"/>
                  <a:pt x="269902" y="3902358"/>
                  <a:pt x="273598" y="3910946"/>
                </a:cubicBezTo>
                <a:cubicBezTo>
                  <a:pt x="277582" y="3919418"/>
                  <a:pt x="281562" y="3927153"/>
                  <a:pt x="284920" y="3932555"/>
                </a:cubicBezTo>
                <a:cubicBezTo>
                  <a:pt x="285146" y="3937616"/>
                  <a:pt x="284804" y="3940289"/>
                  <a:pt x="284065" y="3941086"/>
                </a:cubicBezTo>
                <a:cubicBezTo>
                  <a:pt x="281789" y="3943474"/>
                  <a:pt x="275703" y="3929315"/>
                  <a:pt x="268935" y="3912595"/>
                </a:cubicBezTo>
                <a:cubicBezTo>
                  <a:pt x="260686" y="3890018"/>
                  <a:pt x="251245" y="3863120"/>
                  <a:pt x="246126" y="3866361"/>
                </a:cubicBezTo>
                <a:close/>
                <a:moveTo>
                  <a:pt x="246182" y="3837700"/>
                </a:moveTo>
                <a:cubicBezTo>
                  <a:pt x="259436" y="3861528"/>
                  <a:pt x="263816" y="3857205"/>
                  <a:pt x="269389" y="3859877"/>
                </a:cubicBezTo>
                <a:lnTo>
                  <a:pt x="285032" y="3902473"/>
                </a:lnTo>
                <a:close/>
                <a:moveTo>
                  <a:pt x="52928" y="3630366"/>
                </a:moveTo>
                <a:cubicBezTo>
                  <a:pt x="57917" y="3628585"/>
                  <a:pt x="78767" y="3683360"/>
                  <a:pt x="75140" y="3642585"/>
                </a:cubicBezTo>
                <a:cubicBezTo>
                  <a:pt x="82990" y="3685465"/>
                  <a:pt x="107508" y="3735963"/>
                  <a:pt x="110520" y="3717310"/>
                </a:cubicBezTo>
                <a:cubicBezTo>
                  <a:pt x="99484" y="3682621"/>
                  <a:pt x="87826" y="3658793"/>
                  <a:pt x="79178" y="3638319"/>
                </a:cubicBezTo>
                <a:cubicBezTo>
                  <a:pt x="83218" y="3627060"/>
                  <a:pt x="104206" y="3671077"/>
                  <a:pt x="99714" y="3638889"/>
                </a:cubicBezTo>
                <a:cubicBezTo>
                  <a:pt x="103922" y="3649126"/>
                  <a:pt x="108188" y="3663057"/>
                  <a:pt x="112570" y="3678072"/>
                </a:cubicBezTo>
                <a:cubicBezTo>
                  <a:pt x="117232" y="3693027"/>
                  <a:pt x="122692" y="3708949"/>
                  <a:pt x="127924" y="3723736"/>
                </a:cubicBezTo>
                <a:cubicBezTo>
                  <a:pt x="138451" y="3753194"/>
                  <a:pt x="149256" y="3777648"/>
                  <a:pt x="159553" y="3777420"/>
                </a:cubicBezTo>
                <a:cubicBezTo>
                  <a:pt x="109270" y="3620463"/>
                  <a:pt x="185375" y="3801645"/>
                  <a:pt x="194419" y="3806537"/>
                </a:cubicBezTo>
                <a:cubicBezTo>
                  <a:pt x="193169" y="3811483"/>
                  <a:pt x="197832" y="3825928"/>
                  <a:pt x="203918" y="3841624"/>
                </a:cubicBezTo>
                <a:cubicBezTo>
                  <a:pt x="196808" y="3826042"/>
                  <a:pt x="189982" y="3811085"/>
                  <a:pt x="184296" y="3798631"/>
                </a:cubicBezTo>
                <a:cubicBezTo>
                  <a:pt x="178949" y="3786008"/>
                  <a:pt x="174342" y="3776054"/>
                  <a:pt x="170984" y="3770766"/>
                </a:cubicBezTo>
                <a:cubicBezTo>
                  <a:pt x="164273" y="3760189"/>
                  <a:pt x="162226" y="3768378"/>
                  <a:pt x="170074" y="3811881"/>
                </a:cubicBezTo>
                <a:cubicBezTo>
                  <a:pt x="170074" y="3811881"/>
                  <a:pt x="185204" y="3855898"/>
                  <a:pt x="200394" y="3899970"/>
                </a:cubicBezTo>
                <a:cubicBezTo>
                  <a:pt x="207900" y="3922092"/>
                  <a:pt x="215580" y="3944158"/>
                  <a:pt x="222463" y="3960251"/>
                </a:cubicBezTo>
                <a:cubicBezTo>
                  <a:pt x="228948" y="3976516"/>
                  <a:pt x="233270" y="3987319"/>
                  <a:pt x="233270" y="3987319"/>
                </a:cubicBezTo>
                <a:cubicBezTo>
                  <a:pt x="225079" y="3968211"/>
                  <a:pt x="216603" y="3951321"/>
                  <a:pt x="208982" y="3935114"/>
                </a:cubicBezTo>
                <a:cubicBezTo>
                  <a:pt x="201758" y="3918736"/>
                  <a:pt x="194933" y="3903155"/>
                  <a:pt x="188108" y="3887571"/>
                </a:cubicBezTo>
                <a:cubicBezTo>
                  <a:pt x="181452" y="3871877"/>
                  <a:pt x="175195" y="3856012"/>
                  <a:pt x="169506" y="3838837"/>
                </a:cubicBezTo>
                <a:cubicBezTo>
                  <a:pt x="166663" y="3830249"/>
                  <a:pt x="163933" y="3821378"/>
                  <a:pt x="161431" y="3811939"/>
                </a:cubicBezTo>
                <a:cubicBezTo>
                  <a:pt x="159323" y="3802441"/>
                  <a:pt x="157448" y="3792434"/>
                  <a:pt x="155799" y="3781855"/>
                </a:cubicBezTo>
                <a:lnTo>
                  <a:pt x="129518" y="3757628"/>
                </a:lnTo>
                <a:cubicBezTo>
                  <a:pt x="133729" y="3775999"/>
                  <a:pt x="139361" y="3795789"/>
                  <a:pt x="145901" y="3816375"/>
                </a:cubicBezTo>
                <a:cubicBezTo>
                  <a:pt x="153411" y="3836619"/>
                  <a:pt x="161996" y="3857717"/>
                  <a:pt x="171100" y="3879099"/>
                </a:cubicBezTo>
                <a:cubicBezTo>
                  <a:pt x="180199" y="3900483"/>
                  <a:pt x="189871" y="3922205"/>
                  <a:pt x="199711" y="3943700"/>
                </a:cubicBezTo>
                <a:cubicBezTo>
                  <a:pt x="210517" y="3964744"/>
                  <a:pt x="221381" y="3985727"/>
                  <a:pt x="231963" y="4006086"/>
                </a:cubicBezTo>
                <a:cubicBezTo>
                  <a:pt x="213986" y="3983225"/>
                  <a:pt x="195898" y="3960136"/>
                  <a:pt x="180653" y="3934831"/>
                </a:cubicBezTo>
                <a:cubicBezTo>
                  <a:pt x="165354" y="3909582"/>
                  <a:pt x="150734" y="3883081"/>
                  <a:pt x="136118" y="3854817"/>
                </a:cubicBezTo>
                <a:cubicBezTo>
                  <a:pt x="120814" y="3826781"/>
                  <a:pt x="108531" y="3796015"/>
                  <a:pt x="94936" y="3763260"/>
                </a:cubicBezTo>
                <a:cubicBezTo>
                  <a:pt x="81625" y="3730390"/>
                  <a:pt x="66890" y="3695529"/>
                  <a:pt x="54720" y="3656633"/>
                </a:cubicBezTo>
                <a:cubicBezTo>
                  <a:pt x="51365" y="3637837"/>
                  <a:pt x="51265" y="3630960"/>
                  <a:pt x="52928" y="3630366"/>
                </a:cubicBezTo>
                <a:close/>
                <a:moveTo>
                  <a:pt x="4437" y="3306267"/>
                </a:moveTo>
                <a:cubicBezTo>
                  <a:pt x="4437" y="3306267"/>
                  <a:pt x="18488" y="3337717"/>
                  <a:pt x="32539" y="3369163"/>
                </a:cubicBezTo>
                <a:cubicBezTo>
                  <a:pt x="39533" y="3384745"/>
                  <a:pt x="46529" y="3400327"/>
                  <a:pt x="51821" y="3411985"/>
                </a:cubicBezTo>
                <a:cubicBezTo>
                  <a:pt x="54323" y="3417786"/>
                  <a:pt x="56823" y="3422562"/>
                  <a:pt x="58530" y="3425918"/>
                </a:cubicBezTo>
                <a:cubicBezTo>
                  <a:pt x="60240" y="3429273"/>
                  <a:pt x="61205" y="3431207"/>
                  <a:pt x="61205" y="3431207"/>
                </a:cubicBezTo>
                <a:cubicBezTo>
                  <a:pt x="53979" y="3403511"/>
                  <a:pt x="53069" y="3378944"/>
                  <a:pt x="42377" y="3354661"/>
                </a:cubicBezTo>
                <a:lnTo>
                  <a:pt x="68714" y="3346814"/>
                </a:lnTo>
                <a:cubicBezTo>
                  <a:pt x="67006" y="3339195"/>
                  <a:pt x="65697" y="3333109"/>
                  <a:pt x="64218" y="3326511"/>
                </a:cubicBezTo>
                <a:cubicBezTo>
                  <a:pt x="72068" y="3356255"/>
                  <a:pt x="83674" y="3357676"/>
                  <a:pt x="90839" y="3380707"/>
                </a:cubicBezTo>
                <a:cubicBezTo>
                  <a:pt x="91008" y="3390261"/>
                  <a:pt x="91409" y="3401123"/>
                  <a:pt x="92488" y="3413235"/>
                </a:cubicBezTo>
                <a:cubicBezTo>
                  <a:pt x="94026" y="3425292"/>
                  <a:pt x="96016" y="3438600"/>
                  <a:pt x="98464" y="3453159"/>
                </a:cubicBezTo>
                <a:cubicBezTo>
                  <a:pt x="103695" y="3482332"/>
                  <a:pt x="109726" y="3516907"/>
                  <a:pt x="119735" y="3556317"/>
                </a:cubicBezTo>
                <a:cubicBezTo>
                  <a:pt x="134694" y="3580655"/>
                  <a:pt x="142146" y="3596237"/>
                  <a:pt x="149654" y="3616198"/>
                </a:cubicBezTo>
                <a:cubicBezTo>
                  <a:pt x="157619" y="3636047"/>
                  <a:pt x="163476" y="3660839"/>
                  <a:pt x="181337" y="3701556"/>
                </a:cubicBezTo>
                <a:cubicBezTo>
                  <a:pt x="180598" y="3706051"/>
                  <a:pt x="179289" y="3707984"/>
                  <a:pt x="177585" y="3707869"/>
                </a:cubicBezTo>
                <a:cubicBezTo>
                  <a:pt x="172522" y="3707529"/>
                  <a:pt x="163819" y="3688819"/>
                  <a:pt x="154717" y="3666754"/>
                </a:cubicBezTo>
                <a:cubicBezTo>
                  <a:pt x="143454" y="3637126"/>
                  <a:pt x="130542" y="3602039"/>
                  <a:pt x="119964" y="3598285"/>
                </a:cubicBezTo>
                <a:cubicBezTo>
                  <a:pt x="124172" y="3615117"/>
                  <a:pt x="132760" y="3635023"/>
                  <a:pt x="137142" y="3645030"/>
                </a:cubicBezTo>
                <a:cubicBezTo>
                  <a:pt x="146016" y="3700306"/>
                  <a:pt x="115923" y="3623534"/>
                  <a:pt x="107392" y="3624387"/>
                </a:cubicBezTo>
                <a:cubicBezTo>
                  <a:pt x="107392" y="3624387"/>
                  <a:pt x="100793" y="3596863"/>
                  <a:pt x="94196" y="3569282"/>
                </a:cubicBezTo>
                <a:cubicBezTo>
                  <a:pt x="90613" y="3555577"/>
                  <a:pt x="87940" y="3541700"/>
                  <a:pt x="86117" y="3531237"/>
                </a:cubicBezTo>
                <a:cubicBezTo>
                  <a:pt x="84184" y="3520831"/>
                  <a:pt x="82875" y="3513892"/>
                  <a:pt x="82875" y="3513892"/>
                </a:cubicBezTo>
                <a:lnTo>
                  <a:pt x="43117" y="3453328"/>
                </a:lnTo>
                <a:cubicBezTo>
                  <a:pt x="54778" y="3580543"/>
                  <a:pt x="38340" y="3464304"/>
                  <a:pt x="31340" y="3532886"/>
                </a:cubicBezTo>
                <a:cubicBezTo>
                  <a:pt x="30431" y="3505931"/>
                  <a:pt x="17749" y="3461403"/>
                  <a:pt x="8874" y="3417274"/>
                </a:cubicBezTo>
                <a:cubicBezTo>
                  <a:pt x="1250" y="3372916"/>
                  <a:pt x="-4266" y="3329300"/>
                  <a:pt x="4437" y="3306267"/>
                </a:cubicBezTo>
                <a:close/>
                <a:moveTo>
                  <a:pt x="0" y="2865484"/>
                </a:moveTo>
                <a:cubicBezTo>
                  <a:pt x="10864" y="2879303"/>
                  <a:pt x="11148" y="2914844"/>
                  <a:pt x="11034" y="2950046"/>
                </a:cubicBezTo>
                <a:cubicBezTo>
                  <a:pt x="10979" y="2967617"/>
                  <a:pt x="10864" y="2985133"/>
                  <a:pt x="11943" y="2999693"/>
                </a:cubicBezTo>
                <a:cubicBezTo>
                  <a:pt x="13196" y="3014193"/>
                  <a:pt x="16325" y="3025681"/>
                  <a:pt x="21161" y="3031253"/>
                </a:cubicBezTo>
                <a:cubicBezTo>
                  <a:pt x="21161" y="3031253"/>
                  <a:pt x="20992" y="3025851"/>
                  <a:pt x="20648" y="3017718"/>
                </a:cubicBezTo>
                <a:cubicBezTo>
                  <a:pt x="20192" y="3009643"/>
                  <a:pt x="20137" y="2998781"/>
                  <a:pt x="20422" y="2987921"/>
                </a:cubicBezTo>
                <a:cubicBezTo>
                  <a:pt x="20706" y="2966253"/>
                  <a:pt x="20992" y="2944586"/>
                  <a:pt x="20992" y="2944586"/>
                </a:cubicBezTo>
                <a:cubicBezTo>
                  <a:pt x="20992" y="2944586"/>
                  <a:pt x="22070" y="2953630"/>
                  <a:pt x="23664" y="2967107"/>
                </a:cubicBezTo>
                <a:cubicBezTo>
                  <a:pt x="25539" y="2980585"/>
                  <a:pt x="26793" y="2998610"/>
                  <a:pt x="30146" y="3016525"/>
                </a:cubicBezTo>
                <a:cubicBezTo>
                  <a:pt x="36176" y="3052238"/>
                  <a:pt x="42208" y="3087952"/>
                  <a:pt x="42208" y="3087952"/>
                </a:cubicBezTo>
                <a:cubicBezTo>
                  <a:pt x="29122" y="3031823"/>
                  <a:pt x="18374" y="3086358"/>
                  <a:pt x="32879" y="3135493"/>
                </a:cubicBezTo>
                <a:cubicBezTo>
                  <a:pt x="55174" y="3143342"/>
                  <a:pt x="43060" y="3146411"/>
                  <a:pt x="63822" y="3222159"/>
                </a:cubicBezTo>
                <a:cubicBezTo>
                  <a:pt x="58021" y="3208397"/>
                  <a:pt x="52670" y="3242802"/>
                  <a:pt x="59670" y="3280507"/>
                </a:cubicBezTo>
                <a:cubicBezTo>
                  <a:pt x="60806" y="3297339"/>
                  <a:pt x="62683" y="3309337"/>
                  <a:pt x="64787" y="3318892"/>
                </a:cubicBezTo>
                <a:cubicBezTo>
                  <a:pt x="60635" y="3299729"/>
                  <a:pt x="56768" y="3285169"/>
                  <a:pt x="53470" y="3273967"/>
                </a:cubicBezTo>
                <a:cubicBezTo>
                  <a:pt x="50568" y="3262708"/>
                  <a:pt x="47779" y="3254802"/>
                  <a:pt x="45051" y="3249115"/>
                </a:cubicBezTo>
                <a:cubicBezTo>
                  <a:pt x="39704" y="3237685"/>
                  <a:pt x="34642" y="3234955"/>
                  <a:pt x="29750" y="3231258"/>
                </a:cubicBezTo>
                <a:cubicBezTo>
                  <a:pt x="24800" y="3227505"/>
                  <a:pt x="19968" y="3222729"/>
                  <a:pt x="14961" y="3206976"/>
                </a:cubicBezTo>
                <a:cubicBezTo>
                  <a:pt x="12457" y="3199070"/>
                  <a:pt x="9898" y="3188493"/>
                  <a:pt x="7281" y="3173879"/>
                </a:cubicBezTo>
                <a:cubicBezTo>
                  <a:pt x="4553" y="3159264"/>
                  <a:pt x="1764" y="3140724"/>
                  <a:pt x="511" y="3116841"/>
                </a:cubicBezTo>
                <a:cubicBezTo>
                  <a:pt x="3242" y="3144706"/>
                  <a:pt x="7735" y="3141748"/>
                  <a:pt x="11093" y="3145274"/>
                </a:cubicBezTo>
                <a:cubicBezTo>
                  <a:pt x="11602" y="3120706"/>
                  <a:pt x="9160" y="3051043"/>
                  <a:pt x="0" y="3015501"/>
                </a:cubicBezTo>
                <a:lnTo>
                  <a:pt x="6597" y="3023007"/>
                </a:lnTo>
                <a:cubicBezTo>
                  <a:pt x="6597" y="3023007"/>
                  <a:pt x="6371" y="3020562"/>
                  <a:pt x="6031" y="3016240"/>
                </a:cubicBezTo>
                <a:cubicBezTo>
                  <a:pt x="5746" y="3011919"/>
                  <a:pt x="5007" y="3005834"/>
                  <a:pt x="4833" y="2998441"/>
                </a:cubicBezTo>
                <a:cubicBezTo>
                  <a:pt x="4268" y="2983655"/>
                  <a:pt x="3584" y="2963977"/>
                  <a:pt x="2844" y="2944303"/>
                </a:cubicBezTo>
                <a:cubicBezTo>
                  <a:pt x="1421" y="2904892"/>
                  <a:pt x="0" y="2865484"/>
                  <a:pt x="0" y="2865484"/>
                </a:cubicBezTo>
                <a:close/>
                <a:moveTo>
                  <a:pt x="86233" y="2727634"/>
                </a:moveTo>
                <a:lnTo>
                  <a:pt x="87257" y="2736620"/>
                </a:lnTo>
                <a:cubicBezTo>
                  <a:pt x="88166" y="2744980"/>
                  <a:pt x="89135" y="2754362"/>
                  <a:pt x="89700" y="2766475"/>
                </a:cubicBezTo>
                <a:close/>
                <a:moveTo>
                  <a:pt x="84584" y="2709379"/>
                </a:moveTo>
                <a:lnTo>
                  <a:pt x="86233" y="2727579"/>
                </a:lnTo>
                <a:lnTo>
                  <a:pt x="84639" y="2713247"/>
                </a:lnTo>
                <a:close/>
                <a:moveTo>
                  <a:pt x="116606" y="1905891"/>
                </a:moveTo>
                <a:cubicBezTo>
                  <a:pt x="107333" y="1924772"/>
                  <a:pt x="101876" y="1931539"/>
                  <a:pt x="90725" y="1944732"/>
                </a:cubicBezTo>
                <a:close/>
                <a:moveTo>
                  <a:pt x="515402" y="1318272"/>
                </a:moveTo>
                <a:lnTo>
                  <a:pt x="499931" y="1343521"/>
                </a:lnTo>
                <a:lnTo>
                  <a:pt x="499703" y="1341361"/>
                </a:lnTo>
                <a:close/>
                <a:moveTo>
                  <a:pt x="725521" y="907686"/>
                </a:moveTo>
                <a:cubicBezTo>
                  <a:pt x="706522" y="928157"/>
                  <a:pt x="688547" y="947608"/>
                  <a:pt x="671369" y="966146"/>
                </a:cubicBezTo>
                <a:cubicBezTo>
                  <a:pt x="654021" y="984456"/>
                  <a:pt x="639231" y="1003452"/>
                  <a:pt x="624158" y="1020797"/>
                </a:cubicBezTo>
                <a:cubicBezTo>
                  <a:pt x="609256" y="1038312"/>
                  <a:pt x="595035" y="1055087"/>
                  <a:pt x="581383" y="1071237"/>
                </a:cubicBezTo>
                <a:cubicBezTo>
                  <a:pt x="567731" y="1087391"/>
                  <a:pt x="555787" y="1103881"/>
                  <a:pt x="543558" y="1119293"/>
                </a:cubicBezTo>
                <a:cubicBezTo>
                  <a:pt x="494185" y="1180822"/>
                  <a:pt x="455391" y="1237690"/>
                  <a:pt x="414663" y="1296435"/>
                </a:cubicBezTo>
                <a:cubicBezTo>
                  <a:pt x="414663" y="1296435"/>
                  <a:pt x="418873" y="1289953"/>
                  <a:pt x="426723" y="1278806"/>
                </a:cubicBezTo>
                <a:cubicBezTo>
                  <a:pt x="434460" y="1267661"/>
                  <a:pt x="445550" y="1251735"/>
                  <a:pt x="458918" y="1232574"/>
                </a:cubicBezTo>
                <a:cubicBezTo>
                  <a:pt x="465574" y="1223017"/>
                  <a:pt x="472796" y="1212667"/>
                  <a:pt x="480476" y="1201693"/>
                </a:cubicBezTo>
                <a:cubicBezTo>
                  <a:pt x="487983" y="1190603"/>
                  <a:pt x="496232" y="1179173"/>
                  <a:pt x="505333" y="1167802"/>
                </a:cubicBezTo>
                <a:cubicBezTo>
                  <a:pt x="523138" y="1144712"/>
                  <a:pt x="542192" y="1120031"/>
                  <a:pt x="561191" y="1095409"/>
                </a:cubicBezTo>
                <a:cubicBezTo>
                  <a:pt x="570519" y="1082955"/>
                  <a:pt x="580473" y="1070956"/>
                  <a:pt x="590484" y="1059352"/>
                </a:cubicBezTo>
                <a:cubicBezTo>
                  <a:pt x="600439" y="1047694"/>
                  <a:pt x="610223" y="1036153"/>
                  <a:pt x="619664" y="1025003"/>
                </a:cubicBezTo>
                <a:cubicBezTo>
                  <a:pt x="638891" y="1002998"/>
                  <a:pt x="655784" y="981444"/>
                  <a:pt x="672108" y="964668"/>
                </a:cubicBezTo>
                <a:cubicBezTo>
                  <a:pt x="704134" y="930489"/>
                  <a:pt x="725521" y="907686"/>
                  <a:pt x="725521" y="907686"/>
                </a:cubicBezTo>
                <a:close/>
                <a:moveTo>
                  <a:pt x="749694" y="881698"/>
                </a:moveTo>
                <a:lnTo>
                  <a:pt x="751459" y="890681"/>
                </a:lnTo>
                <a:cubicBezTo>
                  <a:pt x="742415" y="894721"/>
                  <a:pt x="738432" y="895516"/>
                  <a:pt x="738491" y="893753"/>
                </a:cubicBezTo>
                <a:cubicBezTo>
                  <a:pt x="738546" y="891990"/>
                  <a:pt x="742643" y="887724"/>
                  <a:pt x="749694" y="881698"/>
                </a:cubicBezTo>
                <a:close/>
                <a:moveTo>
                  <a:pt x="1022598" y="765126"/>
                </a:moveTo>
                <a:cubicBezTo>
                  <a:pt x="1027125" y="763746"/>
                  <a:pt x="1013496" y="773577"/>
                  <a:pt x="1010552" y="777969"/>
                </a:cubicBezTo>
                <a:lnTo>
                  <a:pt x="1010950" y="770861"/>
                </a:lnTo>
                <a:cubicBezTo>
                  <a:pt x="1017562" y="767293"/>
                  <a:pt x="1021089" y="765587"/>
                  <a:pt x="1022598" y="765126"/>
                </a:cubicBezTo>
                <a:close/>
                <a:moveTo>
                  <a:pt x="868008" y="765060"/>
                </a:moveTo>
                <a:cubicBezTo>
                  <a:pt x="868008" y="765060"/>
                  <a:pt x="864027" y="770291"/>
                  <a:pt x="857996" y="778083"/>
                </a:cubicBezTo>
                <a:cubicBezTo>
                  <a:pt x="851968" y="785875"/>
                  <a:pt x="843948" y="796222"/>
                  <a:pt x="836609" y="807202"/>
                </a:cubicBezTo>
                <a:cubicBezTo>
                  <a:pt x="821648" y="828753"/>
                  <a:pt x="806690" y="850307"/>
                  <a:pt x="806690" y="850307"/>
                </a:cubicBezTo>
                <a:lnTo>
                  <a:pt x="816360" y="827104"/>
                </a:lnTo>
                <a:cubicBezTo>
                  <a:pt x="796622" y="837909"/>
                  <a:pt x="760958" y="881983"/>
                  <a:pt x="753678" y="894608"/>
                </a:cubicBezTo>
                <a:lnTo>
                  <a:pt x="751459" y="875954"/>
                </a:lnTo>
                <a:cubicBezTo>
                  <a:pt x="751459" y="875954"/>
                  <a:pt x="780298" y="847919"/>
                  <a:pt x="809136" y="819880"/>
                </a:cubicBezTo>
                <a:cubicBezTo>
                  <a:pt x="837521" y="791333"/>
                  <a:pt x="868008" y="765060"/>
                  <a:pt x="868008" y="765060"/>
                </a:cubicBezTo>
                <a:close/>
                <a:moveTo>
                  <a:pt x="1010552" y="764946"/>
                </a:moveTo>
                <a:lnTo>
                  <a:pt x="1007992" y="777914"/>
                </a:lnTo>
                <a:cubicBezTo>
                  <a:pt x="996048" y="776094"/>
                  <a:pt x="991326" y="772679"/>
                  <a:pt x="1010552" y="764946"/>
                </a:cubicBezTo>
                <a:close/>
                <a:moveTo>
                  <a:pt x="956629" y="674242"/>
                </a:moveTo>
                <a:lnTo>
                  <a:pt x="971589" y="705519"/>
                </a:lnTo>
                <a:cubicBezTo>
                  <a:pt x="956002" y="720022"/>
                  <a:pt x="890932" y="785477"/>
                  <a:pt x="881033" y="777175"/>
                </a:cubicBezTo>
                <a:cubicBezTo>
                  <a:pt x="908394" y="730257"/>
                  <a:pt x="899008" y="772909"/>
                  <a:pt x="951111" y="718658"/>
                </a:cubicBezTo>
                <a:cubicBezTo>
                  <a:pt x="931487" y="729972"/>
                  <a:pt x="917894" y="733159"/>
                  <a:pt x="916585" y="726335"/>
                </a:cubicBezTo>
                <a:cubicBezTo>
                  <a:pt x="915903" y="722920"/>
                  <a:pt x="918348" y="716949"/>
                  <a:pt x="924662" y="708192"/>
                </a:cubicBezTo>
                <a:cubicBezTo>
                  <a:pt x="930919" y="699435"/>
                  <a:pt x="941045" y="687836"/>
                  <a:pt x="956629" y="674242"/>
                </a:cubicBezTo>
                <a:close/>
                <a:moveTo>
                  <a:pt x="1075340" y="584561"/>
                </a:moveTo>
                <a:cubicBezTo>
                  <a:pt x="1067377" y="591728"/>
                  <a:pt x="1057934" y="598438"/>
                  <a:pt x="1048664" y="604577"/>
                </a:cubicBezTo>
                <a:cubicBezTo>
                  <a:pt x="1039562" y="611062"/>
                  <a:pt x="1030802" y="617205"/>
                  <a:pt x="1023521" y="622321"/>
                </a:cubicBezTo>
                <a:cubicBezTo>
                  <a:pt x="1038878" y="606342"/>
                  <a:pt x="1071928" y="577453"/>
                  <a:pt x="1075340" y="584561"/>
                </a:cubicBezTo>
                <a:close/>
                <a:moveTo>
                  <a:pt x="1267602" y="463122"/>
                </a:moveTo>
                <a:lnTo>
                  <a:pt x="1241888" y="476058"/>
                </a:lnTo>
                <a:cubicBezTo>
                  <a:pt x="1222492" y="485839"/>
                  <a:pt x="1203096" y="495620"/>
                  <a:pt x="1203096" y="495620"/>
                </a:cubicBezTo>
                <a:cubicBezTo>
                  <a:pt x="1218112" y="487801"/>
                  <a:pt x="1231792" y="480692"/>
                  <a:pt x="1244597" y="474231"/>
                </a:cubicBezTo>
                <a:close/>
                <a:moveTo>
                  <a:pt x="1280853" y="456722"/>
                </a:moveTo>
                <a:lnTo>
                  <a:pt x="1267602" y="463122"/>
                </a:lnTo>
                <a:lnTo>
                  <a:pt x="1268567" y="462636"/>
                </a:lnTo>
                <a:cubicBezTo>
                  <a:pt x="1275789" y="458884"/>
                  <a:pt x="1280853" y="456722"/>
                  <a:pt x="1280853" y="456722"/>
                </a:cubicBezTo>
                <a:close/>
                <a:moveTo>
                  <a:pt x="1331989" y="427889"/>
                </a:moveTo>
                <a:lnTo>
                  <a:pt x="1334434" y="428798"/>
                </a:lnTo>
                <a:cubicBezTo>
                  <a:pt x="1317769" y="436705"/>
                  <a:pt x="1301102" y="444668"/>
                  <a:pt x="1282671" y="453820"/>
                </a:cubicBezTo>
                <a:close/>
                <a:moveTo>
                  <a:pt x="1400111" y="376836"/>
                </a:moveTo>
                <a:cubicBezTo>
                  <a:pt x="1404839" y="377874"/>
                  <a:pt x="1408579" y="379808"/>
                  <a:pt x="1412191" y="381712"/>
                </a:cubicBezTo>
                <a:cubicBezTo>
                  <a:pt x="1412191" y="381712"/>
                  <a:pt x="1391828" y="392061"/>
                  <a:pt x="1372316" y="404290"/>
                </a:cubicBezTo>
                <a:cubicBezTo>
                  <a:pt x="1352580" y="416060"/>
                  <a:pt x="1332899" y="427889"/>
                  <a:pt x="1332899" y="427889"/>
                </a:cubicBezTo>
                <a:lnTo>
                  <a:pt x="1308609" y="418277"/>
                </a:lnTo>
                <a:cubicBezTo>
                  <a:pt x="1344900" y="392406"/>
                  <a:pt x="1367197" y="381145"/>
                  <a:pt x="1382102" y="377335"/>
                </a:cubicBezTo>
                <a:cubicBezTo>
                  <a:pt x="1389667" y="375657"/>
                  <a:pt x="1395383" y="375799"/>
                  <a:pt x="1400111" y="376836"/>
                </a:cubicBezTo>
                <a:close/>
                <a:moveTo>
                  <a:pt x="1464010" y="363062"/>
                </a:moveTo>
                <a:lnTo>
                  <a:pt x="1434204" y="388820"/>
                </a:lnTo>
                <a:cubicBezTo>
                  <a:pt x="1424251" y="389673"/>
                  <a:pt x="1418277" y="387171"/>
                  <a:pt x="1412191" y="384557"/>
                </a:cubicBezTo>
                <a:close/>
                <a:moveTo>
                  <a:pt x="1519014" y="344465"/>
                </a:moveTo>
                <a:lnTo>
                  <a:pt x="1467195" y="370396"/>
                </a:lnTo>
                <a:lnTo>
                  <a:pt x="1484658" y="352143"/>
                </a:lnTo>
                <a:cubicBezTo>
                  <a:pt x="1484658" y="352143"/>
                  <a:pt x="1493247" y="350209"/>
                  <a:pt x="1501835" y="348217"/>
                </a:cubicBezTo>
                <a:cubicBezTo>
                  <a:pt x="1510425" y="346283"/>
                  <a:pt x="1519014" y="344465"/>
                  <a:pt x="1519014" y="344465"/>
                </a:cubicBezTo>
                <a:close/>
                <a:moveTo>
                  <a:pt x="2083845" y="316145"/>
                </a:moveTo>
                <a:lnTo>
                  <a:pt x="2038795" y="336277"/>
                </a:lnTo>
                <a:lnTo>
                  <a:pt x="2115470" y="316600"/>
                </a:lnTo>
                <a:lnTo>
                  <a:pt x="2112742" y="316885"/>
                </a:lnTo>
                <a:cubicBezTo>
                  <a:pt x="2105913" y="316995"/>
                  <a:pt x="2096585" y="316771"/>
                  <a:pt x="2083845" y="316145"/>
                </a:cubicBezTo>
                <a:close/>
                <a:moveTo>
                  <a:pt x="2208984" y="282990"/>
                </a:moveTo>
                <a:cubicBezTo>
                  <a:pt x="2138906" y="291122"/>
                  <a:pt x="2133103" y="300676"/>
                  <a:pt x="2132081" y="307613"/>
                </a:cubicBezTo>
                <a:lnTo>
                  <a:pt x="2128156" y="313357"/>
                </a:lnTo>
                <a:lnTo>
                  <a:pt x="2183159" y="299196"/>
                </a:lnTo>
                <a:close/>
                <a:moveTo>
                  <a:pt x="2656526" y="106017"/>
                </a:moveTo>
                <a:cubicBezTo>
                  <a:pt x="2685989" y="105447"/>
                  <a:pt x="2715227" y="104938"/>
                  <a:pt x="2743382" y="106471"/>
                </a:cubicBezTo>
                <a:cubicBezTo>
                  <a:pt x="2742245" y="114434"/>
                  <a:pt x="2756124" y="118471"/>
                  <a:pt x="2797818" y="122792"/>
                </a:cubicBezTo>
                <a:lnTo>
                  <a:pt x="2831890" y="112102"/>
                </a:lnTo>
                <a:cubicBezTo>
                  <a:pt x="2884279" y="115569"/>
                  <a:pt x="2730016" y="123191"/>
                  <a:pt x="2835474" y="130015"/>
                </a:cubicBezTo>
                <a:cubicBezTo>
                  <a:pt x="2849124" y="127967"/>
                  <a:pt x="2864482" y="126434"/>
                  <a:pt x="2880978" y="126149"/>
                </a:cubicBezTo>
                <a:cubicBezTo>
                  <a:pt x="2897475" y="126262"/>
                  <a:pt x="2915108" y="127059"/>
                  <a:pt x="2933365" y="128197"/>
                </a:cubicBezTo>
                <a:cubicBezTo>
                  <a:pt x="2951568" y="129331"/>
                  <a:pt x="2970453" y="130869"/>
                  <a:pt x="2989279" y="132574"/>
                </a:cubicBezTo>
                <a:cubicBezTo>
                  <a:pt x="2998723" y="133427"/>
                  <a:pt x="3008164" y="134281"/>
                  <a:pt x="3017607" y="135191"/>
                </a:cubicBezTo>
                <a:cubicBezTo>
                  <a:pt x="3026935" y="136499"/>
                  <a:pt x="3036264" y="137803"/>
                  <a:pt x="3045479" y="139057"/>
                </a:cubicBezTo>
                <a:cubicBezTo>
                  <a:pt x="3082223" y="144062"/>
                  <a:pt x="3117150" y="148328"/>
                  <a:pt x="3146216" y="149522"/>
                </a:cubicBezTo>
                <a:cubicBezTo>
                  <a:pt x="3175169" y="151341"/>
                  <a:pt x="3198204" y="151001"/>
                  <a:pt x="3211573" y="143948"/>
                </a:cubicBezTo>
                <a:lnTo>
                  <a:pt x="3221356" y="148609"/>
                </a:lnTo>
                <a:lnTo>
                  <a:pt x="3221356" y="154639"/>
                </a:lnTo>
                <a:lnTo>
                  <a:pt x="3202756" y="154468"/>
                </a:lnTo>
                <a:cubicBezTo>
                  <a:pt x="3194850" y="154128"/>
                  <a:pt x="3185918" y="153499"/>
                  <a:pt x="3177329" y="153046"/>
                </a:cubicBezTo>
                <a:cubicBezTo>
                  <a:pt x="3168741" y="152534"/>
                  <a:pt x="3160493" y="152136"/>
                  <a:pt x="3153894" y="152080"/>
                </a:cubicBezTo>
                <a:cubicBezTo>
                  <a:pt x="3147240" y="152365"/>
                  <a:pt x="3142235" y="152935"/>
                  <a:pt x="3140187" y="154069"/>
                </a:cubicBezTo>
                <a:cubicBezTo>
                  <a:pt x="3136092" y="156571"/>
                  <a:pt x="3144111" y="159983"/>
                  <a:pt x="3173974" y="170049"/>
                </a:cubicBezTo>
                <a:cubicBezTo>
                  <a:pt x="3155659" y="169765"/>
                  <a:pt x="3135864" y="168855"/>
                  <a:pt x="3116069" y="167151"/>
                </a:cubicBezTo>
                <a:cubicBezTo>
                  <a:pt x="3096274" y="165328"/>
                  <a:pt x="3076481" y="162771"/>
                  <a:pt x="3058221" y="160497"/>
                </a:cubicBezTo>
                <a:cubicBezTo>
                  <a:pt x="3039905" y="158335"/>
                  <a:pt x="3023125" y="156117"/>
                  <a:pt x="3009245" y="156231"/>
                </a:cubicBezTo>
                <a:cubicBezTo>
                  <a:pt x="2995367" y="156516"/>
                  <a:pt x="2984502" y="158165"/>
                  <a:pt x="2978190" y="162260"/>
                </a:cubicBezTo>
                <a:cubicBezTo>
                  <a:pt x="3013568" y="162146"/>
                  <a:pt x="3019599" y="166922"/>
                  <a:pt x="3022329" y="171927"/>
                </a:cubicBezTo>
                <a:cubicBezTo>
                  <a:pt x="3025116" y="176817"/>
                  <a:pt x="3024718" y="182048"/>
                  <a:pt x="3047127" y="184950"/>
                </a:cubicBezTo>
                <a:lnTo>
                  <a:pt x="3126250" y="183697"/>
                </a:lnTo>
                <a:lnTo>
                  <a:pt x="3109130" y="180798"/>
                </a:lnTo>
                <a:cubicBezTo>
                  <a:pt x="3142463" y="180001"/>
                  <a:pt x="3180117" y="184267"/>
                  <a:pt x="3220617" y="189840"/>
                </a:cubicBezTo>
                <a:lnTo>
                  <a:pt x="3221413" y="189956"/>
                </a:lnTo>
                <a:lnTo>
                  <a:pt x="3221413" y="5448317"/>
                </a:lnTo>
                <a:lnTo>
                  <a:pt x="3072668" y="5476752"/>
                </a:lnTo>
                <a:lnTo>
                  <a:pt x="3050883" y="5478118"/>
                </a:lnTo>
                <a:lnTo>
                  <a:pt x="3011122" y="5485338"/>
                </a:lnTo>
                <a:cubicBezTo>
                  <a:pt x="2989452" y="5489092"/>
                  <a:pt x="2968405" y="5492105"/>
                  <a:pt x="2951340" y="5496825"/>
                </a:cubicBezTo>
                <a:cubicBezTo>
                  <a:pt x="2918178" y="5490002"/>
                  <a:pt x="2911524" y="5488693"/>
                  <a:pt x="2982114" y="5483007"/>
                </a:cubicBezTo>
                <a:lnTo>
                  <a:pt x="2980520" y="5482551"/>
                </a:lnTo>
                <a:lnTo>
                  <a:pt x="2777738" y="5495347"/>
                </a:lnTo>
                <a:lnTo>
                  <a:pt x="2784736" y="5498134"/>
                </a:lnTo>
                <a:cubicBezTo>
                  <a:pt x="2790537" y="5504049"/>
                  <a:pt x="2772334" y="5511100"/>
                  <a:pt x="2725864" y="5516218"/>
                </a:cubicBezTo>
                <a:cubicBezTo>
                  <a:pt x="2747650" y="5520938"/>
                  <a:pt x="2776602" y="5520995"/>
                  <a:pt x="2806806" y="5522359"/>
                </a:cubicBezTo>
                <a:cubicBezTo>
                  <a:pt x="2837009" y="5523098"/>
                  <a:pt x="2868522" y="5525486"/>
                  <a:pt x="2898611" y="5523780"/>
                </a:cubicBezTo>
                <a:cubicBezTo>
                  <a:pt x="2958963" y="5521677"/>
                  <a:pt x="3014820" y="5518550"/>
                  <a:pt x="3045536" y="5505981"/>
                </a:cubicBezTo>
                <a:lnTo>
                  <a:pt x="3028415" y="5515479"/>
                </a:lnTo>
                <a:cubicBezTo>
                  <a:pt x="3058050" y="5514909"/>
                  <a:pt x="3088767" y="5510985"/>
                  <a:pt x="3118855" y="5505698"/>
                </a:cubicBezTo>
                <a:cubicBezTo>
                  <a:pt x="3126364" y="5504275"/>
                  <a:pt x="3133873" y="5502854"/>
                  <a:pt x="3141268" y="5501488"/>
                </a:cubicBezTo>
                <a:cubicBezTo>
                  <a:pt x="3148606" y="5499613"/>
                  <a:pt x="3155943" y="5497737"/>
                  <a:pt x="3163166" y="5495858"/>
                </a:cubicBezTo>
                <a:cubicBezTo>
                  <a:pt x="3177614" y="5491992"/>
                  <a:pt x="3191721" y="5488239"/>
                  <a:pt x="3205373" y="5484599"/>
                </a:cubicBezTo>
                <a:lnTo>
                  <a:pt x="3221413" y="5480790"/>
                </a:lnTo>
                <a:lnTo>
                  <a:pt x="3221413" y="5588269"/>
                </a:lnTo>
                <a:lnTo>
                  <a:pt x="3211457" y="5585994"/>
                </a:lnTo>
                <a:cubicBezTo>
                  <a:pt x="3206794" y="5585427"/>
                  <a:pt x="3201105" y="5585255"/>
                  <a:pt x="3194168" y="5585653"/>
                </a:cubicBezTo>
                <a:cubicBezTo>
                  <a:pt x="3183700" y="5588383"/>
                  <a:pt x="3159355" y="5593274"/>
                  <a:pt x="3138992" y="5595947"/>
                </a:cubicBezTo>
                <a:cubicBezTo>
                  <a:pt x="3118741" y="5599131"/>
                  <a:pt x="3102814" y="5602998"/>
                  <a:pt x="3109812" y="5607947"/>
                </a:cubicBezTo>
                <a:cubicBezTo>
                  <a:pt x="3109812" y="5607947"/>
                  <a:pt x="3084272" y="5607377"/>
                  <a:pt x="3058675" y="5606864"/>
                </a:cubicBezTo>
                <a:cubicBezTo>
                  <a:pt x="3045991" y="5606581"/>
                  <a:pt x="3033249" y="5606241"/>
                  <a:pt x="3023693" y="5606070"/>
                </a:cubicBezTo>
                <a:cubicBezTo>
                  <a:pt x="3014195" y="5606013"/>
                  <a:pt x="3007767" y="5605274"/>
                  <a:pt x="3007767" y="5605274"/>
                </a:cubicBezTo>
                <a:lnTo>
                  <a:pt x="3014364" y="5622561"/>
                </a:lnTo>
                <a:cubicBezTo>
                  <a:pt x="2957371" y="5627963"/>
                  <a:pt x="2944173" y="5617215"/>
                  <a:pt x="2893265" y="5631887"/>
                </a:cubicBezTo>
                <a:lnTo>
                  <a:pt x="2891729" y="5647924"/>
                </a:lnTo>
                <a:cubicBezTo>
                  <a:pt x="2891729" y="5647924"/>
                  <a:pt x="2927451" y="5646617"/>
                  <a:pt x="2963115" y="5645253"/>
                </a:cubicBezTo>
                <a:cubicBezTo>
                  <a:pt x="2981033" y="5644571"/>
                  <a:pt x="2998893" y="5643885"/>
                  <a:pt x="3012261" y="5643374"/>
                </a:cubicBezTo>
                <a:cubicBezTo>
                  <a:pt x="3018972" y="5643262"/>
                  <a:pt x="3024548" y="5642749"/>
                  <a:pt x="3028472" y="5642352"/>
                </a:cubicBezTo>
                <a:cubicBezTo>
                  <a:pt x="2962887" y="5653951"/>
                  <a:pt x="3016013" y="5658957"/>
                  <a:pt x="2936381" y="5668681"/>
                </a:cubicBezTo>
                <a:cubicBezTo>
                  <a:pt x="3024206" y="5644227"/>
                  <a:pt x="2872675" y="5665440"/>
                  <a:pt x="2863287" y="5649801"/>
                </a:cubicBezTo>
                <a:lnTo>
                  <a:pt x="2805042" y="5660264"/>
                </a:lnTo>
                <a:lnTo>
                  <a:pt x="2819946" y="5655657"/>
                </a:lnTo>
                <a:cubicBezTo>
                  <a:pt x="2796851" y="5652133"/>
                  <a:pt x="2783256" y="5653951"/>
                  <a:pt x="2768638" y="5656569"/>
                </a:cubicBezTo>
                <a:cubicBezTo>
                  <a:pt x="2754019" y="5659070"/>
                  <a:pt x="2738435" y="5663050"/>
                  <a:pt x="2711585" y="5661003"/>
                </a:cubicBezTo>
                <a:cubicBezTo>
                  <a:pt x="2743212" y="5666862"/>
                  <a:pt x="2769549" y="5669818"/>
                  <a:pt x="2798103" y="5671980"/>
                </a:cubicBezTo>
                <a:cubicBezTo>
                  <a:pt x="2826600" y="5673344"/>
                  <a:pt x="2857429" y="5673741"/>
                  <a:pt x="2897532" y="5665326"/>
                </a:cubicBezTo>
                <a:cubicBezTo>
                  <a:pt x="2868407" y="5672320"/>
                  <a:pt x="2824497" y="5676927"/>
                  <a:pt x="2784223" y="5681989"/>
                </a:cubicBezTo>
                <a:cubicBezTo>
                  <a:pt x="2764088" y="5684206"/>
                  <a:pt x="2744861" y="5686652"/>
                  <a:pt x="2728822" y="5687561"/>
                </a:cubicBezTo>
                <a:cubicBezTo>
                  <a:pt x="2712383" y="5688358"/>
                  <a:pt x="2699584" y="5688755"/>
                  <a:pt x="2692417" y="5688698"/>
                </a:cubicBezTo>
                <a:cubicBezTo>
                  <a:pt x="2661191" y="5691257"/>
                  <a:pt x="2634683" y="5689209"/>
                  <a:pt x="2608916" y="5686083"/>
                </a:cubicBezTo>
                <a:cubicBezTo>
                  <a:pt x="2583035" y="5683467"/>
                  <a:pt x="2557951" y="5676871"/>
                  <a:pt x="2528999" y="5674140"/>
                </a:cubicBezTo>
                <a:cubicBezTo>
                  <a:pt x="2584911" y="5675164"/>
                  <a:pt x="2575754" y="5662427"/>
                  <a:pt x="2580533" y="5652927"/>
                </a:cubicBezTo>
                <a:cubicBezTo>
                  <a:pt x="2585310" y="5643830"/>
                  <a:pt x="2603512" y="5636777"/>
                  <a:pt x="2713635" y="5645194"/>
                </a:cubicBezTo>
                <a:cubicBezTo>
                  <a:pt x="2709538" y="5648152"/>
                  <a:pt x="2691678" y="5647016"/>
                  <a:pt x="2684794" y="5644968"/>
                </a:cubicBezTo>
                <a:cubicBezTo>
                  <a:pt x="2699299" y="5655203"/>
                  <a:pt x="2732575" y="5656852"/>
                  <a:pt x="2768013" y="5651394"/>
                </a:cubicBezTo>
                <a:cubicBezTo>
                  <a:pt x="2803448" y="5646731"/>
                  <a:pt x="2840878" y="5638428"/>
                  <a:pt x="2864539" y="5633878"/>
                </a:cubicBezTo>
                <a:cubicBezTo>
                  <a:pt x="2851799" y="5622505"/>
                  <a:pt x="2901171" y="5618353"/>
                  <a:pt x="2816986" y="5614088"/>
                </a:cubicBezTo>
                <a:cubicBezTo>
                  <a:pt x="2830868" y="5617443"/>
                  <a:pt x="2813404" y="5624439"/>
                  <a:pt x="2782232" y="5629613"/>
                </a:cubicBezTo>
                <a:cubicBezTo>
                  <a:pt x="2766647" y="5632058"/>
                  <a:pt x="2747591" y="5634731"/>
                  <a:pt x="2727456" y="5634959"/>
                </a:cubicBezTo>
                <a:cubicBezTo>
                  <a:pt x="2707319" y="5634959"/>
                  <a:pt x="2686046" y="5633821"/>
                  <a:pt x="2666025" y="5630921"/>
                </a:cubicBezTo>
                <a:lnTo>
                  <a:pt x="2680642" y="5606241"/>
                </a:lnTo>
                <a:cubicBezTo>
                  <a:pt x="2680642" y="5606241"/>
                  <a:pt x="2651689" y="5604761"/>
                  <a:pt x="2622737" y="5603283"/>
                </a:cubicBezTo>
                <a:cubicBezTo>
                  <a:pt x="2593786" y="5602373"/>
                  <a:pt x="2564946" y="5598789"/>
                  <a:pt x="2564946" y="5598789"/>
                </a:cubicBezTo>
                <a:cubicBezTo>
                  <a:pt x="2533605" y="5578885"/>
                  <a:pt x="2452265" y="5593615"/>
                  <a:pt x="2374337" y="5572461"/>
                </a:cubicBezTo>
                <a:cubicBezTo>
                  <a:pt x="2315636" y="5577352"/>
                  <a:pt x="2100000" y="5525431"/>
                  <a:pt x="2188165" y="5570356"/>
                </a:cubicBezTo>
                <a:cubicBezTo>
                  <a:pt x="2154433" y="5555287"/>
                  <a:pt x="2121501" y="5548235"/>
                  <a:pt x="2086859" y="5543969"/>
                </a:cubicBezTo>
                <a:cubicBezTo>
                  <a:pt x="2052105" y="5540158"/>
                  <a:pt x="2016497" y="5535668"/>
                  <a:pt x="1978046" y="5526453"/>
                </a:cubicBezTo>
                <a:cubicBezTo>
                  <a:pt x="1978046" y="5526453"/>
                  <a:pt x="2001082" y="5535668"/>
                  <a:pt x="2024120" y="5544822"/>
                </a:cubicBezTo>
                <a:cubicBezTo>
                  <a:pt x="2035667" y="5549485"/>
                  <a:pt x="2047214" y="5554092"/>
                  <a:pt x="2056030" y="5556878"/>
                </a:cubicBezTo>
                <a:cubicBezTo>
                  <a:pt x="2064847" y="5559893"/>
                  <a:pt x="2070706" y="5561941"/>
                  <a:pt x="2070706" y="5561941"/>
                </a:cubicBezTo>
                <a:cubicBezTo>
                  <a:pt x="2041071" y="5560119"/>
                  <a:pt x="2021447" y="5556708"/>
                  <a:pt x="2006657" y="5554548"/>
                </a:cubicBezTo>
                <a:cubicBezTo>
                  <a:pt x="1991924" y="5552329"/>
                  <a:pt x="1982313" y="5550794"/>
                  <a:pt x="1973267" y="5549712"/>
                </a:cubicBezTo>
                <a:cubicBezTo>
                  <a:pt x="1955237" y="5547324"/>
                  <a:pt x="1939480" y="5548121"/>
                  <a:pt x="1890108" y="5547609"/>
                </a:cubicBezTo>
                <a:cubicBezTo>
                  <a:pt x="1883053" y="5538055"/>
                  <a:pt x="1864909" y="5525999"/>
                  <a:pt x="1885272" y="5525203"/>
                </a:cubicBezTo>
                <a:cubicBezTo>
                  <a:pt x="1848072" y="5512008"/>
                  <a:pt x="1806605" y="5498191"/>
                  <a:pt x="1764853" y="5482040"/>
                </a:cubicBezTo>
                <a:cubicBezTo>
                  <a:pt x="1723502" y="5464922"/>
                  <a:pt x="1680672" y="5448545"/>
                  <a:pt x="1640286" y="5431542"/>
                </a:cubicBezTo>
                <a:cubicBezTo>
                  <a:pt x="1600240" y="5413857"/>
                  <a:pt x="1561790" y="5397478"/>
                  <a:pt x="1527490" y="5384284"/>
                </a:cubicBezTo>
                <a:cubicBezTo>
                  <a:pt x="1493929" y="5369612"/>
                  <a:pt x="1464352" y="5358239"/>
                  <a:pt x="1441314" y="5352153"/>
                </a:cubicBezTo>
                <a:cubicBezTo>
                  <a:pt x="1391430" y="5326848"/>
                  <a:pt x="1368051" y="5302393"/>
                  <a:pt x="1338075" y="5278794"/>
                </a:cubicBezTo>
                <a:cubicBezTo>
                  <a:pt x="1323342" y="5266568"/>
                  <a:pt x="1306790" y="5254797"/>
                  <a:pt x="1286085" y="5240293"/>
                </a:cubicBezTo>
                <a:cubicBezTo>
                  <a:pt x="1265437" y="5225678"/>
                  <a:pt x="1239784" y="5209642"/>
                  <a:pt x="1205484" y="5191047"/>
                </a:cubicBezTo>
                <a:cubicBezTo>
                  <a:pt x="1190753" y="5183596"/>
                  <a:pt x="1192856" y="5191956"/>
                  <a:pt x="1188306" y="5194401"/>
                </a:cubicBezTo>
                <a:cubicBezTo>
                  <a:pt x="1186031" y="5195653"/>
                  <a:pt x="1182106" y="5195368"/>
                  <a:pt x="1173517" y="5190933"/>
                </a:cubicBezTo>
                <a:cubicBezTo>
                  <a:pt x="1165100" y="5186269"/>
                  <a:pt x="1152358" y="5176942"/>
                  <a:pt x="1132221" y="5160452"/>
                </a:cubicBezTo>
                <a:cubicBezTo>
                  <a:pt x="1127786" y="5154992"/>
                  <a:pt x="1223742" y="5202818"/>
                  <a:pt x="1129094" y="5137875"/>
                </a:cubicBezTo>
                <a:cubicBezTo>
                  <a:pt x="1109640" y="5129912"/>
                  <a:pt x="1090471" y="5118368"/>
                  <a:pt x="1071189" y="5104834"/>
                </a:cubicBezTo>
                <a:cubicBezTo>
                  <a:pt x="1052416" y="5090616"/>
                  <a:pt x="1033816" y="5074011"/>
                  <a:pt x="1014648" y="5057065"/>
                </a:cubicBezTo>
                <a:cubicBezTo>
                  <a:pt x="995366" y="5040233"/>
                  <a:pt x="975514" y="5022888"/>
                  <a:pt x="955493" y="5005429"/>
                </a:cubicBezTo>
                <a:cubicBezTo>
                  <a:pt x="935468" y="4987913"/>
                  <a:pt x="914366" y="4971308"/>
                  <a:pt x="891502" y="4956978"/>
                </a:cubicBezTo>
                <a:cubicBezTo>
                  <a:pt x="882173" y="4946285"/>
                  <a:pt x="869944" y="4935026"/>
                  <a:pt x="858566" y="4922686"/>
                </a:cubicBezTo>
                <a:cubicBezTo>
                  <a:pt x="847134" y="4910403"/>
                  <a:pt x="835699" y="4898119"/>
                  <a:pt x="825802" y="4887542"/>
                </a:cubicBezTo>
                <a:cubicBezTo>
                  <a:pt x="806406" y="4866046"/>
                  <a:pt x="794687" y="4850521"/>
                  <a:pt x="807316" y="4852056"/>
                </a:cubicBezTo>
                <a:cubicBezTo>
                  <a:pt x="867496" y="4917339"/>
                  <a:pt x="965844" y="4995704"/>
                  <a:pt x="984786" y="5002414"/>
                </a:cubicBezTo>
                <a:cubicBezTo>
                  <a:pt x="969314" y="5001903"/>
                  <a:pt x="1028640" y="5048308"/>
                  <a:pt x="972841" y="5013334"/>
                </a:cubicBezTo>
                <a:cubicBezTo>
                  <a:pt x="1021929" y="5059398"/>
                  <a:pt x="1040643" y="5071054"/>
                  <a:pt x="1058105" y="5081176"/>
                </a:cubicBezTo>
                <a:cubicBezTo>
                  <a:pt x="1075340" y="5091698"/>
                  <a:pt x="1092346" y="5099374"/>
                  <a:pt x="1139048" y="5137476"/>
                </a:cubicBezTo>
                <a:cubicBezTo>
                  <a:pt x="1149343" y="5137079"/>
                  <a:pt x="1098320" y="5088456"/>
                  <a:pt x="1074829" y="5077083"/>
                </a:cubicBezTo>
                <a:cubicBezTo>
                  <a:pt x="1080345" y="5069348"/>
                  <a:pt x="1130061" y="5101137"/>
                  <a:pt x="1168852" y="5125137"/>
                </a:cubicBezTo>
                <a:cubicBezTo>
                  <a:pt x="1207589" y="5149362"/>
                  <a:pt x="1236712" y="5163579"/>
                  <a:pt x="1199966" y="5123885"/>
                </a:cubicBezTo>
                <a:cubicBezTo>
                  <a:pt x="1098092" y="5050071"/>
                  <a:pt x="1041496" y="5060534"/>
                  <a:pt x="969712" y="4973299"/>
                </a:cubicBezTo>
                <a:cubicBezTo>
                  <a:pt x="990131" y="4983365"/>
                  <a:pt x="1012940" y="5000140"/>
                  <a:pt x="1037286" y="5017313"/>
                </a:cubicBezTo>
                <a:cubicBezTo>
                  <a:pt x="1061860" y="5034260"/>
                  <a:pt x="1087683" y="5052004"/>
                  <a:pt x="1116750" y="5059567"/>
                </a:cubicBezTo>
                <a:cubicBezTo>
                  <a:pt x="1100026" y="5044440"/>
                  <a:pt x="1091780" y="5036705"/>
                  <a:pt x="1083588" y="5028915"/>
                </a:cubicBezTo>
                <a:cubicBezTo>
                  <a:pt x="1067263" y="5013447"/>
                  <a:pt x="1050882" y="4997866"/>
                  <a:pt x="1050882" y="4997866"/>
                </a:cubicBezTo>
                <a:cubicBezTo>
                  <a:pt x="1050882" y="4997866"/>
                  <a:pt x="1035693" y="4990699"/>
                  <a:pt x="1020563" y="4983591"/>
                </a:cubicBezTo>
                <a:cubicBezTo>
                  <a:pt x="1012999" y="4979951"/>
                  <a:pt x="1005264" y="4976483"/>
                  <a:pt x="999744" y="4973641"/>
                </a:cubicBezTo>
                <a:cubicBezTo>
                  <a:pt x="968404" y="4939292"/>
                  <a:pt x="947243" y="4919502"/>
                  <a:pt x="928700" y="4905056"/>
                </a:cubicBezTo>
                <a:cubicBezTo>
                  <a:pt x="919428" y="4897834"/>
                  <a:pt x="910784" y="4892034"/>
                  <a:pt x="902591" y="4886860"/>
                </a:cubicBezTo>
                <a:cubicBezTo>
                  <a:pt x="894571" y="4881458"/>
                  <a:pt x="886836" y="4876851"/>
                  <a:pt x="879042" y="4872585"/>
                </a:cubicBezTo>
                <a:cubicBezTo>
                  <a:pt x="863400" y="4863883"/>
                  <a:pt x="847474" y="4856208"/>
                  <a:pt x="828477" y="4844891"/>
                </a:cubicBezTo>
                <a:cubicBezTo>
                  <a:pt x="809476" y="4833573"/>
                  <a:pt x="787010" y="4819015"/>
                  <a:pt x="760674" y="4794392"/>
                </a:cubicBezTo>
                <a:cubicBezTo>
                  <a:pt x="808283" y="4865022"/>
                  <a:pt x="721254" y="4805767"/>
                  <a:pt x="759251" y="4857458"/>
                </a:cubicBezTo>
                <a:cubicBezTo>
                  <a:pt x="724043" y="4823450"/>
                  <a:pt x="695090" y="4792344"/>
                  <a:pt x="676374" y="4768516"/>
                </a:cubicBezTo>
                <a:cubicBezTo>
                  <a:pt x="657376" y="4744802"/>
                  <a:pt x="650949" y="4726376"/>
                  <a:pt x="658173" y="4719495"/>
                </a:cubicBezTo>
                <a:cubicBezTo>
                  <a:pt x="666421" y="4727343"/>
                  <a:pt x="673645" y="4734282"/>
                  <a:pt x="680185" y="4740138"/>
                </a:cubicBezTo>
                <a:cubicBezTo>
                  <a:pt x="687014" y="4745768"/>
                  <a:pt x="692872" y="4750604"/>
                  <a:pt x="697991" y="4754755"/>
                </a:cubicBezTo>
                <a:cubicBezTo>
                  <a:pt x="708286" y="4762943"/>
                  <a:pt x="715566" y="4768233"/>
                  <a:pt x="720913" y="4771474"/>
                </a:cubicBezTo>
                <a:cubicBezTo>
                  <a:pt x="731550" y="4778014"/>
                  <a:pt x="734223" y="4776648"/>
                  <a:pt x="736669" y="4774885"/>
                </a:cubicBezTo>
                <a:cubicBezTo>
                  <a:pt x="741788" y="4771075"/>
                  <a:pt x="745259" y="4766981"/>
                  <a:pt x="810728" y="4818503"/>
                </a:cubicBezTo>
                <a:cubicBezTo>
                  <a:pt x="803504" y="4806504"/>
                  <a:pt x="816018" y="4807870"/>
                  <a:pt x="821593" y="4803548"/>
                </a:cubicBezTo>
                <a:cubicBezTo>
                  <a:pt x="827166" y="4799168"/>
                  <a:pt x="825404" y="4789672"/>
                  <a:pt x="792926" y="4753389"/>
                </a:cubicBezTo>
                <a:cubicBezTo>
                  <a:pt x="706294" y="4683952"/>
                  <a:pt x="803276" y="4789387"/>
                  <a:pt x="722278" y="4714264"/>
                </a:cubicBezTo>
                <a:cubicBezTo>
                  <a:pt x="679446" y="4671783"/>
                  <a:pt x="685021" y="4655690"/>
                  <a:pt x="635762" y="4616963"/>
                </a:cubicBezTo>
                <a:cubicBezTo>
                  <a:pt x="643498" y="4617134"/>
                  <a:pt x="638775" y="4610195"/>
                  <a:pt x="634226" y="4604167"/>
                </a:cubicBezTo>
                <a:cubicBezTo>
                  <a:pt x="629904" y="4597969"/>
                  <a:pt x="625807" y="4592567"/>
                  <a:pt x="621770" y="4587960"/>
                </a:cubicBezTo>
                <a:cubicBezTo>
                  <a:pt x="613749" y="4578633"/>
                  <a:pt x="606183" y="4571867"/>
                  <a:pt x="598902" y="4565270"/>
                </a:cubicBezTo>
                <a:cubicBezTo>
                  <a:pt x="584228" y="4552191"/>
                  <a:pt x="570406" y="4539849"/>
                  <a:pt x="555787" y="4510051"/>
                </a:cubicBezTo>
                <a:cubicBezTo>
                  <a:pt x="557778" y="4524892"/>
                  <a:pt x="548107" y="4518523"/>
                  <a:pt x="534797" y="4504251"/>
                </a:cubicBezTo>
                <a:cubicBezTo>
                  <a:pt x="521601" y="4489977"/>
                  <a:pt x="504196" y="4468366"/>
                  <a:pt x="488496" y="4454547"/>
                </a:cubicBezTo>
                <a:cubicBezTo>
                  <a:pt x="521943" y="4512326"/>
                  <a:pt x="525413" y="4555318"/>
                  <a:pt x="610620" y="4657282"/>
                </a:cubicBezTo>
                <a:cubicBezTo>
                  <a:pt x="630358" y="4661491"/>
                  <a:pt x="629278" y="4649833"/>
                  <a:pt x="669095" y="4686854"/>
                </a:cubicBezTo>
                <a:lnTo>
                  <a:pt x="612041" y="4623104"/>
                </a:lnTo>
                <a:cubicBezTo>
                  <a:pt x="625638" y="4635786"/>
                  <a:pt x="637242" y="4644374"/>
                  <a:pt x="650096" y="4655519"/>
                </a:cubicBezTo>
                <a:lnTo>
                  <a:pt x="699070" y="4721714"/>
                </a:lnTo>
                <a:cubicBezTo>
                  <a:pt x="624328" y="4648810"/>
                  <a:pt x="645773" y="4693393"/>
                  <a:pt x="606922" y="4667917"/>
                </a:cubicBezTo>
                <a:cubicBezTo>
                  <a:pt x="599472" y="4658477"/>
                  <a:pt x="593101" y="4650345"/>
                  <a:pt x="587583" y="4643407"/>
                </a:cubicBezTo>
                <a:cubicBezTo>
                  <a:pt x="582179" y="4636356"/>
                  <a:pt x="577629" y="4630384"/>
                  <a:pt x="573705" y="4625266"/>
                </a:cubicBezTo>
                <a:cubicBezTo>
                  <a:pt x="565740" y="4615086"/>
                  <a:pt x="559882" y="4608434"/>
                  <a:pt x="554763" y="4602689"/>
                </a:cubicBezTo>
                <a:cubicBezTo>
                  <a:pt x="544468" y="4591203"/>
                  <a:pt x="536732" y="4583297"/>
                  <a:pt x="519610" y="4558217"/>
                </a:cubicBezTo>
                <a:cubicBezTo>
                  <a:pt x="535367" y="4553384"/>
                  <a:pt x="434629" y="4390684"/>
                  <a:pt x="388159" y="4291165"/>
                </a:cubicBezTo>
                <a:cubicBezTo>
                  <a:pt x="396519" y="4305951"/>
                  <a:pt x="408862" y="4324092"/>
                  <a:pt x="414836" y="4334386"/>
                </a:cubicBezTo>
                <a:cubicBezTo>
                  <a:pt x="467280" y="4394949"/>
                  <a:pt x="397657" y="4280645"/>
                  <a:pt x="401182" y="4275355"/>
                </a:cubicBezTo>
                <a:lnTo>
                  <a:pt x="364780" y="4229977"/>
                </a:lnTo>
                <a:cubicBezTo>
                  <a:pt x="371263" y="4238791"/>
                  <a:pt x="382299" y="4249652"/>
                  <a:pt x="372287" y="4227132"/>
                </a:cubicBezTo>
                <a:cubicBezTo>
                  <a:pt x="330309" y="4161450"/>
                  <a:pt x="317624" y="4173448"/>
                  <a:pt x="278832" y="4105093"/>
                </a:cubicBezTo>
                <a:cubicBezTo>
                  <a:pt x="285032" y="4095540"/>
                  <a:pt x="328320" y="4147233"/>
                  <a:pt x="310856" y="4101852"/>
                </a:cubicBezTo>
                <a:cubicBezTo>
                  <a:pt x="310914" y="4092525"/>
                  <a:pt x="310003" y="4073474"/>
                  <a:pt x="302380" y="4046008"/>
                </a:cubicBezTo>
                <a:cubicBezTo>
                  <a:pt x="295555" y="4018198"/>
                  <a:pt x="283212" y="3981407"/>
                  <a:pt x="258127" y="3936592"/>
                </a:cubicBezTo>
                <a:cubicBezTo>
                  <a:pt x="255000" y="3934035"/>
                  <a:pt x="249824" y="3927039"/>
                  <a:pt x="244477" y="3916918"/>
                </a:cubicBezTo>
                <a:cubicBezTo>
                  <a:pt x="239185" y="3906795"/>
                  <a:pt x="233042" y="3893829"/>
                  <a:pt x="226616" y="3879781"/>
                </a:cubicBezTo>
                <a:lnTo>
                  <a:pt x="217513" y="3822801"/>
                </a:lnTo>
                <a:cubicBezTo>
                  <a:pt x="235942" y="3846685"/>
                  <a:pt x="244760" y="3874436"/>
                  <a:pt x="253633" y="3902358"/>
                </a:cubicBezTo>
                <a:cubicBezTo>
                  <a:pt x="262507" y="3930280"/>
                  <a:pt x="273712" y="3957406"/>
                  <a:pt x="292996" y="3980440"/>
                </a:cubicBezTo>
                <a:lnTo>
                  <a:pt x="301868" y="3979300"/>
                </a:lnTo>
                <a:lnTo>
                  <a:pt x="298400" y="3967189"/>
                </a:lnTo>
                <a:lnTo>
                  <a:pt x="311369" y="3979642"/>
                </a:lnTo>
                <a:lnTo>
                  <a:pt x="310402" y="3979699"/>
                </a:lnTo>
                <a:lnTo>
                  <a:pt x="344702" y="4042425"/>
                </a:lnTo>
                <a:cubicBezTo>
                  <a:pt x="358012" y="4062897"/>
                  <a:pt x="371605" y="4080811"/>
                  <a:pt x="381615" y="4091218"/>
                </a:cubicBezTo>
                <a:cubicBezTo>
                  <a:pt x="367396" y="4060394"/>
                  <a:pt x="357727" y="4042312"/>
                  <a:pt x="346862" y="4023601"/>
                </a:cubicBezTo>
                <a:cubicBezTo>
                  <a:pt x="336625" y="4004607"/>
                  <a:pt x="325929" y="3984760"/>
                  <a:pt x="308696" y="3950810"/>
                </a:cubicBezTo>
                <a:cubicBezTo>
                  <a:pt x="313587" y="3937050"/>
                  <a:pt x="342312" y="3982543"/>
                  <a:pt x="346407" y="3988969"/>
                </a:cubicBezTo>
                <a:cubicBezTo>
                  <a:pt x="345384" y="4026900"/>
                  <a:pt x="365690" y="4054822"/>
                  <a:pt x="386508" y="4085077"/>
                </a:cubicBezTo>
                <a:cubicBezTo>
                  <a:pt x="397202" y="4100088"/>
                  <a:pt x="407952" y="4115784"/>
                  <a:pt x="420068" y="4133471"/>
                </a:cubicBezTo>
                <a:cubicBezTo>
                  <a:pt x="432469" y="4150987"/>
                  <a:pt x="445380" y="4170946"/>
                  <a:pt x="458690" y="4195627"/>
                </a:cubicBezTo>
                <a:cubicBezTo>
                  <a:pt x="466541" y="4210584"/>
                  <a:pt x="460398" y="4202224"/>
                  <a:pt x="455904" y="4200519"/>
                </a:cubicBezTo>
                <a:cubicBezTo>
                  <a:pt x="484344" y="4236459"/>
                  <a:pt x="508292" y="4274162"/>
                  <a:pt x="531384" y="4312264"/>
                </a:cubicBezTo>
                <a:lnTo>
                  <a:pt x="549074" y="4340526"/>
                </a:lnTo>
                <a:cubicBezTo>
                  <a:pt x="555218" y="4349741"/>
                  <a:pt x="562044" y="4358555"/>
                  <a:pt x="568869" y="4367255"/>
                </a:cubicBezTo>
                <a:cubicBezTo>
                  <a:pt x="582579" y="4384655"/>
                  <a:pt x="597481" y="4401206"/>
                  <a:pt x="614260" y="4416048"/>
                </a:cubicBezTo>
                <a:lnTo>
                  <a:pt x="590826" y="4397623"/>
                </a:lnTo>
                <a:cubicBezTo>
                  <a:pt x="600952" y="4408711"/>
                  <a:pt x="613521" y="4422531"/>
                  <a:pt x="627855" y="4438339"/>
                </a:cubicBezTo>
                <a:lnTo>
                  <a:pt x="641564" y="4451931"/>
                </a:lnTo>
                <a:lnTo>
                  <a:pt x="556754" y="4338537"/>
                </a:lnTo>
                <a:cubicBezTo>
                  <a:pt x="273144" y="3918909"/>
                  <a:pt x="107563" y="3413066"/>
                  <a:pt x="107563" y="2868555"/>
                </a:cubicBezTo>
                <a:lnTo>
                  <a:pt x="117346" y="2675316"/>
                </a:lnTo>
                <a:lnTo>
                  <a:pt x="116380" y="2678443"/>
                </a:lnTo>
                <a:cubicBezTo>
                  <a:pt x="116380" y="2678443"/>
                  <a:pt x="114048" y="2650295"/>
                  <a:pt x="111660" y="2622145"/>
                </a:cubicBezTo>
                <a:cubicBezTo>
                  <a:pt x="110406" y="2607985"/>
                  <a:pt x="109270" y="2593881"/>
                  <a:pt x="109212" y="2583304"/>
                </a:cubicBezTo>
                <a:cubicBezTo>
                  <a:pt x="108872" y="2572725"/>
                  <a:pt x="108642" y="2565674"/>
                  <a:pt x="108642" y="2565674"/>
                </a:cubicBezTo>
                <a:cubicBezTo>
                  <a:pt x="98348" y="2598204"/>
                  <a:pt x="100453" y="2629935"/>
                  <a:pt x="101476" y="2653934"/>
                </a:cubicBezTo>
                <a:cubicBezTo>
                  <a:pt x="102671" y="2677989"/>
                  <a:pt x="103980" y="2694593"/>
                  <a:pt x="96300" y="2698121"/>
                </a:cubicBezTo>
                <a:cubicBezTo>
                  <a:pt x="93227" y="2683733"/>
                  <a:pt x="97095" y="2649897"/>
                  <a:pt x="89246" y="2648133"/>
                </a:cubicBezTo>
                <a:cubicBezTo>
                  <a:pt x="86687" y="2664114"/>
                  <a:pt x="85378" y="2676454"/>
                  <a:pt x="84808" y="2686746"/>
                </a:cubicBezTo>
                <a:lnTo>
                  <a:pt x="85038" y="2709096"/>
                </a:lnTo>
                <a:lnTo>
                  <a:pt x="79746" y="2650352"/>
                </a:lnTo>
                <a:cubicBezTo>
                  <a:pt x="79577" y="2628457"/>
                  <a:pt x="78553" y="2605368"/>
                  <a:pt x="80092" y="2581997"/>
                </a:cubicBezTo>
                <a:cubicBezTo>
                  <a:pt x="81511" y="2558623"/>
                  <a:pt x="83160" y="2534682"/>
                  <a:pt x="85093" y="2510740"/>
                </a:cubicBezTo>
                <a:cubicBezTo>
                  <a:pt x="87882" y="2462631"/>
                  <a:pt x="95846" y="2414974"/>
                  <a:pt x="102160" y="2370560"/>
                </a:cubicBezTo>
                <a:cubicBezTo>
                  <a:pt x="107677" y="2325975"/>
                  <a:pt x="116836" y="2285658"/>
                  <a:pt x="122466" y="2251991"/>
                </a:cubicBezTo>
                <a:cubicBezTo>
                  <a:pt x="124970" y="2230608"/>
                  <a:pt x="125426" y="2271553"/>
                  <a:pt x="127528" y="2275875"/>
                </a:cubicBezTo>
                <a:cubicBezTo>
                  <a:pt x="133274" y="2248806"/>
                  <a:pt x="140326" y="2227707"/>
                  <a:pt x="147151" y="2204789"/>
                </a:cubicBezTo>
                <a:cubicBezTo>
                  <a:pt x="154717" y="2182043"/>
                  <a:pt x="163080" y="2157759"/>
                  <a:pt x="169960" y="2123524"/>
                </a:cubicBezTo>
                <a:cubicBezTo>
                  <a:pt x="169620" y="2078314"/>
                  <a:pt x="151932" y="2152755"/>
                  <a:pt x="141294" y="2185568"/>
                </a:cubicBezTo>
                <a:cubicBezTo>
                  <a:pt x="131907" y="2178232"/>
                  <a:pt x="137252" y="2161628"/>
                  <a:pt x="146186" y="2124094"/>
                </a:cubicBezTo>
                <a:cubicBezTo>
                  <a:pt x="160576" y="2119658"/>
                  <a:pt x="213532" y="1923577"/>
                  <a:pt x="251699" y="1885476"/>
                </a:cubicBezTo>
                <a:cubicBezTo>
                  <a:pt x="260516" y="1861535"/>
                  <a:pt x="266375" y="1843791"/>
                  <a:pt x="270071" y="1830768"/>
                </a:cubicBezTo>
                <a:cubicBezTo>
                  <a:pt x="273940" y="1817803"/>
                  <a:pt x="276102" y="1809726"/>
                  <a:pt x="276330" y="1804551"/>
                </a:cubicBezTo>
                <a:cubicBezTo>
                  <a:pt x="276898" y="1794259"/>
                  <a:pt x="271097" y="1796364"/>
                  <a:pt x="265580" y="1798809"/>
                </a:cubicBezTo>
                <a:cubicBezTo>
                  <a:pt x="254487" y="1803642"/>
                  <a:pt x="244304" y="1809614"/>
                  <a:pt x="288730" y="1719022"/>
                </a:cubicBezTo>
                <a:cubicBezTo>
                  <a:pt x="288730" y="1719022"/>
                  <a:pt x="298570" y="1707023"/>
                  <a:pt x="308922" y="1695365"/>
                </a:cubicBezTo>
                <a:cubicBezTo>
                  <a:pt x="319502" y="1683878"/>
                  <a:pt x="330081" y="1672389"/>
                  <a:pt x="330081" y="1672389"/>
                </a:cubicBezTo>
                <a:cubicBezTo>
                  <a:pt x="349251" y="1617058"/>
                  <a:pt x="376042" y="1555242"/>
                  <a:pt x="407838" y="1493881"/>
                </a:cubicBezTo>
                <a:lnTo>
                  <a:pt x="500385" y="1343409"/>
                </a:lnTo>
                <a:lnTo>
                  <a:pt x="500953" y="1348755"/>
                </a:lnTo>
                <a:cubicBezTo>
                  <a:pt x="505447" y="1350119"/>
                  <a:pt x="519555" y="1335732"/>
                  <a:pt x="527687" y="1329077"/>
                </a:cubicBezTo>
                <a:cubicBezTo>
                  <a:pt x="543558" y="1309800"/>
                  <a:pt x="557664" y="1290065"/>
                  <a:pt x="570690" y="1270674"/>
                </a:cubicBezTo>
                <a:cubicBezTo>
                  <a:pt x="583318" y="1250996"/>
                  <a:pt x="596968" y="1233253"/>
                  <a:pt x="608914" y="1215683"/>
                </a:cubicBezTo>
                <a:cubicBezTo>
                  <a:pt x="633599" y="1181165"/>
                  <a:pt x="655442" y="1150398"/>
                  <a:pt x="682120" y="1133509"/>
                </a:cubicBezTo>
                <a:cubicBezTo>
                  <a:pt x="697250" y="1109171"/>
                  <a:pt x="715794" y="1081303"/>
                  <a:pt x="736384" y="1051618"/>
                </a:cubicBezTo>
                <a:cubicBezTo>
                  <a:pt x="758115" y="1022900"/>
                  <a:pt x="782174" y="992533"/>
                  <a:pt x="806804" y="961826"/>
                </a:cubicBezTo>
                <a:cubicBezTo>
                  <a:pt x="857485" y="901829"/>
                  <a:pt x="912262" y="842060"/>
                  <a:pt x="959700" y="796281"/>
                </a:cubicBezTo>
                <a:cubicBezTo>
                  <a:pt x="980348" y="793155"/>
                  <a:pt x="950942" y="824657"/>
                  <a:pt x="912944" y="862816"/>
                </a:cubicBezTo>
                <a:cubicBezTo>
                  <a:pt x="876712" y="902909"/>
                  <a:pt x="830751" y="948802"/>
                  <a:pt x="817327" y="973595"/>
                </a:cubicBezTo>
                <a:cubicBezTo>
                  <a:pt x="817327" y="973595"/>
                  <a:pt x="822446" y="968251"/>
                  <a:pt x="830069" y="960177"/>
                </a:cubicBezTo>
                <a:cubicBezTo>
                  <a:pt x="838087" y="952499"/>
                  <a:pt x="848783" y="942262"/>
                  <a:pt x="859476" y="932024"/>
                </a:cubicBezTo>
                <a:cubicBezTo>
                  <a:pt x="880864" y="911611"/>
                  <a:pt x="902306" y="891135"/>
                  <a:pt x="902306" y="891135"/>
                </a:cubicBezTo>
                <a:cubicBezTo>
                  <a:pt x="849579" y="941863"/>
                  <a:pt x="834107" y="967510"/>
                  <a:pt x="813629" y="1008343"/>
                </a:cubicBezTo>
                <a:cubicBezTo>
                  <a:pt x="850035" y="971947"/>
                  <a:pt x="873014" y="946640"/>
                  <a:pt x="893604" y="919570"/>
                </a:cubicBezTo>
                <a:cubicBezTo>
                  <a:pt x="904016" y="906038"/>
                  <a:pt x="914366" y="892729"/>
                  <a:pt x="925914" y="877828"/>
                </a:cubicBezTo>
                <a:cubicBezTo>
                  <a:pt x="938028" y="863555"/>
                  <a:pt x="952192" y="848545"/>
                  <a:pt x="969825" y="831310"/>
                </a:cubicBezTo>
                <a:cubicBezTo>
                  <a:pt x="968007" y="840867"/>
                  <a:pt x="980348" y="835067"/>
                  <a:pt x="1014593" y="805608"/>
                </a:cubicBezTo>
                <a:lnTo>
                  <a:pt x="1014933" y="785817"/>
                </a:lnTo>
                <a:cubicBezTo>
                  <a:pt x="1016242" y="786102"/>
                  <a:pt x="1020791" y="783713"/>
                  <a:pt x="1032452" y="775866"/>
                </a:cubicBezTo>
                <a:cubicBezTo>
                  <a:pt x="1032452" y="775866"/>
                  <a:pt x="1065443" y="747033"/>
                  <a:pt x="1098548" y="718144"/>
                </a:cubicBezTo>
                <a:cubicBezTo>
                  <a:pt x="1114816" y="703358"/>
                  <a:pt x="1132050" y="689769"/>
                  <a:pt x="1145075" y="679643"/>
                </a:cubicBezTo>
                <a:cubicBezTo>
                  <a:pt x="1157990" y="669408"/>
                  <a:pt x="1166578" y="662584"/>
                  <a:pt x="1166578" y="662584"/>
                </a:cubicBezTo>
                <a:cubicBezTo>
                  <a:pt x="1149570" y="670831"/>
                  <a:pt x="1138763" y="672651"/>
                  <a:pt x="1127558" y="675663"/>
                </a:cubicBezTo>
                <a:cubicBezTo>
                  <a:pt x="1116351" y="678679"/>
                  <a:pt x="1104634" y="682830"/>
                  <a:pt x="1086773" y="697102"/>
                </a:cubicBezTo>
                <a:cubicBezTo>
                  <a:pt x="1104748" y="693920"/>
                  <a:pt x="1075398" y="719112"/>
                  <a:pt x="1039505" y="747147"/>
                </a:cubicBezTo>
                <a:cubicBezTo>
                  <a:pt x="1064988" y="714962"/>
                  <a:pt x="999347" y="768188"/>
                  <a:pt x="995250" y="761819"/>
                </a:cubicBezTo>
                <a:cubicBezTo>
                  <a:pt x="1031200" y="733159"/>
                  <a:pt x="1071189" y="701255"/>
                  <a:pt x="1108103" y="671795"/>
                </a:cubicBezTo>
                <a:cubicBezTo>
                  <a:pt x="1146042" y="643591"/>
                  <a:pt x="1180456" y="617261"/>
                  <a:pt x="1203890" y="598097"/>
                </a:cubicBezTo>
                <a:cubicBezTo>
                  <a:pt x="1221809" y="598552"/>
                  <a:pt x="1227840" y="598722"/>
                  <a:pt x="1227840" y="598722"/>
                </a:cubicBezTo>
                <a:cubicBezTo>
                  <a:pt x="1265665" y="576828"/>
                  <a:pt x="1302295" y="550837"/>
                  <a:pt x="1337393" y="528945"/>
                </a:cubicBezTo>
                <a:cubicBezTo>
                  <a:pt x="1372716" y="507445"/>
                  <a:pt x="1405138" y="487773"/>
                  <a:pt x="1431758" y="474749"/>
                </a:cubicBezTo>
                <a:lnTo>
                  <a:pt x="1419074" y="490387"/>
                </a:lnTo>
                <a:cubicBezTo>
                  <a:pt x="1465488" y="466448"/>
                  <a:pt x="1511564" y="442733"/>
                  <a:pt x="1556328" y="419645"/>
                </a:cubicBezTo>
                <a:cubicBezTo>
                  <a:pt x="1602117" y="398831"/>
                  <a:pt x="1646997" y="379098"/>
                  <a:pt x="1692103" y="367098"/>
                </a:cubicBezTo>
                <a:cubicBezTo>
                  <a:pt x="1712183" y="354985"/>
                  <a:pt x="1733855" y="342417"/>
                  <a:pt x="1756094" y="329734"/>
                </a:cubicBezTo>
                <a:cubicBezTo>
                  <a:pt x="1778334" y="317054"/>
                  <a:pt x="1801032" y="303861"/>
                  <a:pt x="1824010" y="292771"/>
                </a:cubicBezTo>
                <a:cubicBezTo>
                  <a:pt x="1846878" y="280997"/>
                  <a:pt x="1869232" y="269513"/>
                  <a:pt x="1890220" y="258707"/>
                </a:cubicBezTo>
                <a:cubicBezTo>
                  <a:pt x="1900686" y="253133"/>
                  <a:pt x="1910870" y="247673"/>
                  <a:pt x="1920538" y="242558"/>
                </a:cubicBezTo>
                <a:cubicBezTo>
                  <a:pt x="1930378" y="237723"/>
                  <a:pt x="1939651" y="233002"/>
                  <a:pt x="1948353" y="228396"/>
                </a:cubicBezTo>
                <a:cubicBezTo>
                  <a:pt x="1957000" y="221402"/>
                  <a:pt x="1978500" y="214408"/>
                  <a:pt x="2007225" y="207185"/>
                </a:cubicBezTo>
                <a:cubicBezTo>
                  <a:pt x="2021616" y="203717"/>
                  <a:pt x="2037658" y="199507"/>
                  <a:pt x="2055177" y="196381"/>
                </a:cubicBezTo>
                <a:cubicBezTo>
                  <a:pt x="2072639" y="193423"/>
                  <a:pt x="2091296" y="190296"/>
                  <a:pt x="2110408" y="187054"/>
                </a:cubicBezTo>
                <a:cubicBezTo>
                  <a:pt x="2148632" y="180513"/>
                  <a:pt x="2188562" y="173006"/>
                  <a:pt x="2225764" y="167151"/>
                </a:cubicBezTo>
                <a:cubicBezTo>
                  <a:pt x="2262793" y="160553"/>
                  <a:pt x="2296466" y="152022"/>
                  <a:pt x="2321836" y="141729"/>
                </a:cubicBezTo>
                <a:cubicBezTo>
                  <a:pt x="2329002" y="141845"/>
                  <a:pt x="2251871" y="167436"/>
                  <a:pt x="2217685" y="180230"/>
                </a:cubicBezTo>
                <a:cubicBezTo>
                  <a:pt x="2252555" y="175339"/>
                  <a:pt x="2282816" y="165103"/>
                  <a:pt x="2307559" y="157880"/>
                </a:cubicBezTo>
                <a:cubicBezTo>
                  <a:pt x="2332360" y="150772"/>
                  <a:pt x="2351811" y="148213"/>
                  <a:pt x="2363985" y="155718"/>
                </a:cubicBezTo>
                <a:cubicBezTo>
                  <a:pt x="2344304" y="157425"/>
                  <a:pt x="2329685" y="158959"/>
                  <a:pt x="2319107" y="160326"/>
                </a:cubicBezTo>
                <a:cubicBezTo>
                  <a:pt x="2308526" y="162201"/>
                  <a:pt x="2301984" y="163679"/>
                  <a:pt x="2298288" y="164933"/>
                </a:cubicBezTo>
                <a:cubicBezTo>
                  <a:pt x="2290836" y="167436"/>
                  <a:pt x="2294930" y="168970"/>
                  <a:pt x="2301700" y="170334"/>
                </a:cubicBezTo>
                <a:cubicBezTo>
                  <a:pt x="2315294" y="173122"/>
                  <a:pt x="2339470" y="175452"/>
                  <a:pt x="2305113" y="184210"/>
                </a:cubicBezTo>
                <a:cubicBezTo>
                  <a:pt x="2341232" y="177671"/>
                  <a:pt x="2378661" y="173236"/>
                  <a:pt x="2411196" y="166977"/>
                </a:cubicBezTo>
                <a:cubicBezTo>
                  <a:pt x="2427522" y="164023"/>
                  <a:pt x="2442595" y="161067"/>
                  <a:pt x="2455905" y="158165"/>
                </a:cubicBezTo>
                <a:cubicBezTo>
                  <a:pt x="2469217" y="155718"/>
                  <a:pt x="2480648" y="153499"/>
                  <a:pt x="2489523" y="151170"/>
                </a:cubicBezTo>
                <a:cubicBezTo>
                  <a:pt x="2474674" y="152307"/>
                  <a:pt x="2464153" y="152760"/>
                  <a:pt x="2456872" y="152650"/>
                </a:cubicBezTo>
                <a:cubicBezTo>
                  <a:pt x="2449648" y="152875"/>
                  <a:pt x="2445610" y="152420"/>
                  <a:pt x="2443733" y="151511"/>
                </a:cubicBezTo>
                <a:cubicBezTo>
                  <a:pt x="2440036" y="149692"/>
                  <a:pt x="2444928" y="146110"/>
                  <a:pt x="2449819" y="142753"/>
                </a:cubicBezTo>
                <a:cubicBezTo>
                  <a:pt x="2459660" y="136156"/>
                  <a:pt x="2469386" y="130415"/>
                  <a:pt x="2409547" y="142014"/>
                </a:cubicBezTo>
                <a:cubicBezTo>
                  <a:pt x="2455223" y="127228"/>
                  <a:pt x="2510625" y="119096"/>
                  <a:pt x="2568473" y="111589"/>
                </a:cubicBezTo>
                <a:cubicBezTo>
                  <a:pt x="2597426" y="107381"/>
                  <a:pt x="2627119" y="107041"/>
                  <a:pt x="2656526" y="106017"/>
                </a:cubicBezTo>
                <a:close/>
                <a:moveTo>
                  <a:pt x="2739345" y="26115"/>
                </a:moveTo>
                <a:cubicBezTo>
                  <a:pt x="2794577" y="47216"/>
                  <a:pt x="2502776" y="51592"/>
                  <a:pt x="2679449" y="64901"/>
                </a:cubicBezTo>
                <a:cubicBezTo>
                  <a:pt x="2651634" y="67917"/>
                  <a:pt x="2624273" y="70474"/>
                  <a:pt x="2597312" y="72748"/>
                </a:cubicBezTo>
                <a:cubicBezTo>
                  <a:pt x="2570464" y="75875"/>
                  <a:pt x="2543958" y="79003"/>
                  <a:pt x="2517735" y="82020"/>
                </a:cubicBezTo>
                <a:cubicBezTo>
                  <a:pt x="2491513" y="85147"/>
                  <a:pt x="2465518" y="86965"/>
                  <a:pt x="2439864" y="90376"/>
                </a:cubicBezTo>
                <a:cubicBezTo>
                  <a:pt x="2414154" y="93848"/>
                  <a:pt x="2388671" y="97370"/>
                  <a:pt x="2363189" y="100785"/>
                </a:cubicBezTo>
                <a:cubicBezTo>
                  <a:pt x="2261371" y="114091"/>
                  <a:pt x="2161034" y="132913"/>
                  <a:pt x="2057509" y="160724"/>
                </a:cubicBezTo>
                <a:cubicBezTo>
                  <a:pt x="2096985" y="148609"/>
                  <a:pt x="2062002" y="146565"/>
                  <a:pt x="2052502" y="143094"/>
                </a:cubicBezTo>
                <a:cubicBezTo>
                  <a:pt x="2143740" y="128422"/>
                  <a:pt x="2171612" y="118982"/>
                  <a:pt x="2193512" y="111022"/>
                </a:cubicBezTo>
                <a:cubicBezTo>
                  <a:pt x="2215239" y="102435"/>
                  <a:pt x="2230199" y="92709"/>
                  <a:pt x="2295272" y="78263"/>
                </a:cubicBezTo>
                <a:cubicBezTo>
                  <a:pt x="2284408" y="77355"/>
                  <a:pt x="2261825" y="78891"/>
                  <a:pt x="2232874" y="82303"/>
                </a:cubicBezTo>
                <a:cubicBezTo>
                  <a:pt x="2203977" y="86112"/>
                  <a:pt x="2168484" y="89981"/>
                  <a:pt x="2132991" y="98738"/>
                </a:cubicBezTo>
                <a:cubicBezTo>
                  <a:pt x="2097382" y="106756"/>
                  <a:pt x="2060980" y="115854"/>
                  <a:pt x="2029467" y="125125"/>
                </a:cubicBezTo>
                <a:cubicBezTo>
                  <a:pt x="1998238" y="135531"/>
                  <a:pt x="1971902" y="146281"/>
                  <a:pt x="1955748" y="155436"/>
                </a:cubicBezTo>
                <a:lnTo>
                  <a:pt x="2023322" y="142526"/>
                </a:lnTo>
                <a:lnTo>
                  <a:pt x="1959161" y="179035"/>
                </a:lnTo>
                <a:cubicBezTo>
                  <a:pt x="1934361" y="183301"/>
                  <a:pt x="1940447" y="175339"/>
                  <a:pt x="1943633" y="171302"/>
                </a:cubicBezTo>
                <a:cubicBezTo>
                  <a:pt x="1939025" y="193083"/>
                  <a:pt x="1761214" y="237438"/>
                  <a:pt x="1647111" y="285209"/>
                </a:cubicBezTo>
                <a:cubicBezTo>
                  <a:pt x="1680556" y="263542"/>
                  <a:pt x="1657803" y="265133"/>
                  <a:pt x="1638350" y="266385"/>
                </a:cubicBezTo>
                <a:cubicBezTo>
                  <a:pt x="1628625" y="266955"/>
                  <a:pt x="1620092" y="268149"/>
                  <a:pt x="1619695" y="265476"/>
                </a:cubicBezTo>
                <a:cubicBezTo>
                  <a:pt x="1619353" y="262858"/>
                  <a:pt x="1627145" y="256546"/>
                  <a:pt x="1651491" y="245001"/>
                </a:cubicBezTo>
                <a:cubicBezTo>
                  <a:pt x="1651491" y="245001"/>
                  <a:pt x="1685848" y="231183"/>
                  <a:pt x="1737382" y="210542"/>
                </a:cubicBezTo>
                <a:cubicBezTo>
                  <a:pt x="1750236" y="205137"/>
                  <a:pt x="1764287" y="199962"/>
                  <a:pt x="1779417" y="194900"/>
                </a:cubicBezTo>
                <a:cubicBezTo>
                  <a:pt x="1794491" y="189726"/>
                  <a:pt x="1810303" y="184210"/>
                  <a:pt x="1826742" y="178523"/>
                </a:cubicBezTo>
                <a:cubicBezTo>
                  <a:pt x="1859562" y="167093"/>
                  <a:pt x="1894543" y="154698"/>
                  <a:pt x="1930323" y="144972"/>
                </a:cubicBezTo>
                <a:cubicBezTo>
                  <a:pt x="1965986" y="134792"/>
                  <a:pt x="2001424" y="123646"/>
                  <a:pt x="2035097" y="115003"/>
                </a:cubicBezTo>
                <a:cubicBezTo>
                  <a:pt x="2068941" y="106872"/>
                  <a:pt x="2100568" y="99363"/>
                  <a:pt x="2127644" y="92825"/>
                </a:cubicBezTo>
                <a:cubicBezTo>
                  <a:pt x="2141182" y="89637"/>
                  <a:pt x="2153582" y="86511"/>
                  <a:pt x="2164673" y="84123"/>
                </a:cubicBezTo>
                <a:cubicBezTo>
                  <a:pt x="2175765" y="82020"/>
                  <a:pt x="2185492" y="80200"/>
                  <a:pt x="2193455" y="78663"/>
                </a:cubicBezTo>
                <a:cubicBezTo>
                  <a:pt x="2209438" y="75650"/>
                  <a:pt x="2218540" y="73943"/>
                  <a:pt x="2218540" y="73943"/>
                </a:cubicBezTo>
                <a:cubicBezTo>
                  <a:pt x="2223203" y="71329"/>
                  <a:pt x="2229460" y="68825"/>
                  <a:pt x="2244079" y="65983"/>
                </a:cubicBezTo>
                <a:lnTo>
                  <a:pt x="2230598" y="71724"/>
                </a:lnTo>
                <a:cubicBezTo>
                  <a:pt x="2230598" y="71724"/>
                  <a:pt x="2241463" y="69677"/>
                  <a:pt x="2257672" y="66664"/>
                </a:cubicBezTo>
                <a:cubicBezTo>
                  <a:pt x="2273999" y="63936"/>
                  <a:pt x="2295556" y="58930"/>
                  <a:pt x="2317399" y="56258"/>
                </a:cubicBezTo>
                <a:cubicBezTo>
                  <a:pt x="2361140" y="50287"/>
                  <a:pt x="2404825" y="44315"/>
                  <a:pt x="2404825" y="44315"/>
                </a:cubicBezTo>
                <a:cubicBezTo>
                  <a:pt x="2463015" y="43635"/>
                  <a:pt x="2465518" y="50683"/>
                  <a:pt x="2473026" y="54155"/>
                </a:cubicBezTo>
                <a:cubicBezTo>
                  <a:pt x="2480534" y="58076"/>
                  <a:pt x="2493162" y="60294"/>
                  <a:pt x="2571317" y="56656"/>
                </a:cubicBezTo>
                <a:cubicBezTo>
                  <a:pt x="2575868" y="45339"/>
                  <a:pt x="2557893" y="46022"/>
                  <a:pt x="2532980" y="37435"/>
                </a:cubicBezTo>
                <a:cubicBezTo>
                  <a:pt x="2532980" y="37435"/>
                  <a:pt x="2562387" y="34762"/>
                  <a:pt x="2591795" y="32144"/>
                </a:cubicBezTo>
                <a:cubicBezTo>
                  <a:pt x="2621257" y="30896"/>
                  <a:pt x="2650780" y="29643"/>
                  <a:pt x="2650780" y="29643"/>
                </a:cubicBezTo>
                <a:lnTo>
                  <a:pt x="2642760" y="35896"/>
                </a:lnTo>
                <a:close/>
                <a:moveTo>
                  <a:pt x="2729162" y="13152"/>
                </a:moveTo>
                <a:cubicBezTo>
                  <a:pt x="2759026" y="13266"/>
                  <a:pt x="2801687" y="14630"/>
                  <a:pt x="2852823" y="15709"/>
                </a:cubicBezTo>
                <a:cubicBezTo>
                  <a:pt x="2878419" y="15825"/>
                  <a:pt x="2906063" y="18268"/>
                  <a:pt x="2935357" y="20374"/>
                </a:cubicBezTo>
                <a:cubicBezTo>
                  <a:pt x="2964652" y="22593"/>
                  <a:pt x="2995481" y="24922"/>
                  <a:pt x="3027391" y="27310"/>
                </a:cubicBezTo>
                <a:cubicBezTo>
                  <a:pt x="3059187" y="31236"/>
                  <a:pt x="3092007" y="35332"/>
                  <a:pt x="3125397" y="39482"/>
                </a:cubicBezTo>
                <a:cubicBezTo>
                  <a:pt x="3142064" y="41701"/>
                  <a:pt x="3158956" y="43350"/>
                  <a:pt x="3175737" y="46133"/>
                </a:cubicBezTo>
                <a:lnTo>
                  <a:pt x="3220902" y="54039"/>
                </a:lnTo>
                <a:lnTo>
                  <a:pt x="3220902" y="116309"/>
                </a:lnTo>
                <a:lnTo>
                  <a:pt x="3210491" y="112442"/>
                </a:lnTo>
                <a:cubicBezTo>
                  <a:pt x="3204291" y="110283"/>
                  <a:pt x="3197068" y="108064"/>
                  <a:pt x="3188365" y="105846"/>
                </a:cubicBezTo>
                <a:cubicBezTo>
                  <a:pt x="3179604" y="103739"/>
                  <a:pt x="3169309" y="101411"/>
                  <a:pt x="3156853" y="99647"/>
                </a:cubicBezTo>
                <a:cubicBezTo>
                  <a:pt x="3144339" y="98284"/>
                  <a:pt x="3129664" y="97146"/>
                  <a:pt x="3112315" y="96521"/>
                </a:cubicBezTo>
                <a:lnTo>
                  <a:pt x="3134441" y="96975"/>
                </a:lnTo>
                <a:cubicBezTo>
                  <a:pt x="3048495" y="87590"/>
                  <a:pt x="3090074" y="83213"/>
                  <a:pt x="3096787" y="73092"/>
                </a:cubicBezTo>
                <a:cubicBezTo>
                  <a:pt x="3063966" y="67403"/>
                  <a:pt x="3037744" y="65186"/>
                  <a:pt x="3014820" y="65925"/>
                </a:cubicBezTo>
                <a:cubicBezTo>
                  <a:pt x="2991840" y="67178"/>
                  <a:pt x="2972216" y="70134"/>
                  <a:pt x="2952649" y="72978"/>
                </a:cubicBezTo>
                <a:cubicBezTo>
                  <a:pt x="2933025" y="75820"/>
                  <a:pt x="2913458" y="78548"/>
                  <a:pt x="2890422" y="79176"/>
                </a:cubicBezTo>
                <a:cubicBezTo>
                  <a:pt x="2867384" y="79742"/>
                  <a:pt x="2840878" y="80481"/>
                  <a:pt x="2807261" y="76503"/>
                </a:cubicBezTo>
                <a:cubicBezTo>
                  <a:pt x="2812893" y="65754"/>
                  <a:pt x="2767217" y="56542"/>
                  <a:pt x="2779332" y="47785"/>
                </a:cubicBezTo>
                <a:cubicBezTo>
                  <a:pt x="2795429" y="50399"/>
                  <a:pt x="2816986" y="52502"/>
                  <a:pt x="2839114" y="53300"/>
                </a:cubicBezTo>
                <a:cubicBezTo>
                  <a:pt x="2861297" y="54039"/>
                  <a:pt x="2884106" y="53416"/>
                  <a:pt x="2902708" y="51936"/>
                </a:cubicBezTo>
                <a:cubicBezTo>
                  <a:pt x="2915334" y="43975"/>
                  <a:pt x="2878362" y="39878"/>
                  <a:pt x="2848442" y="39025"/>
                </a:cubicBezTo>
                <a:cubicBezTo>
                  <a:pt x="2818635" y="37548"/>
                  <a:pt x="2795941" y="36071"/>
                  <a:pt x="2837748" y="27595"/>
                </a:cubicBezTo>
                <a:cubicBezTo>
                  <a:pt x="2782574" y="23273"/>
                  <a:pt x="2736159" y="14287"/>
                  <a:pt x="2682236" y="14345"/>
                </a:cubicBezTo>
                <a:cubicBezTo>
                  <a:pt x="2682236" y="14345"/>
                  <a:pt x="2699299" y="13946"/>
                  <a:pt x="2729162" y="13152"/>
                </a:cubicBezTo>
                <a:close/>
                <a:moveTo>
                  <a:pt x="2681894" y="809"/>
                </a:moveTo>
                <a:lnTo>
                  <a:pt x="2604194" y="12981"/>
                </a:lnTo>
                <a:cubicBezTo>
                  <a:pt x="2632692" y="584"/>
                  <a:pt x="2657832" y="-1465"/>
                  <a:pt x="2681894" y="809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  <a:endParaRPr lang="en-US"/>
          </a:p>
        </p:txBody>
      </p:sp>
      <p:sp>
        <p:nvSpPr>
          <p:cNvPr id="27" name="Text Placeholder 139">
            <a:extLst>
              <a:ext uri="{FF2B5EF4-FFF2-40B4-BE49-F238E27FC236}">
                <a16:creationId xmlns:a16="http://schemas.microsoft.com/office/drawing/2014/main" id="{E7E8301F-4C48-3EEE-FC34-9F1FE9EEBB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821" y="1800000"/>
            <a:ext cx="7571353" cy="1821741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8" name="Text Placeholder 139">
            <a:extLst>
              <a:ext uri="{FF2B5EF4-FFF2-40B4-BE49-F238E27FC236}">
                <a16:creationId xmlns:a16="http://schemas.microsoft.com/office/drawing/2014/main" id="{65609937-8E8D-43D1-2C05-2C13289BDB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821" y="3921977"/>
            <a:ext cx="7571353" cy="2236849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201DE-D5E0-D562-69C3-A12FD373C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4032A9-9C7C-4572-AE44-2C2AD2DE1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38582B6-F368-4AE1-901D-C3DD4EFF0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6" name="Oval 6">
            <a:extLst>
              <a:ext uri="{FF2B5EF4-FFF2-40B4-BE49-F238E27FC236}">
                <a16:creationId xmlns:a16="http://schemas.microsoft.com/office/drawing/2014/main" id="{681B9E98-3738-4144-8A54-B63F6237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7086644-8D6C-4759-BBE4-64A5A2938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19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FD81024-2ABA-B356-EE25-EBA229A77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9134" y="4468835"/>
            <a:ext cx="6227053" cy="5478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Thank</a:t>
            </a:r>
            <a:r>
              <a:rPr lang="en-US" sz="3200">
                <a:solidFill>
                  <a:schemeClr val="accent1"/>
                </a:solidFill>
                <a:latin typeface="+mj-lt"/>
                <a:cs typeface="Poppins" pitchFamily="2" charset="77"/>
              </a:rPr>
              <a:t> you for your attention</a:t>
            </a:r>
          </a:p>
        </p:txBody>
      </p:sp>
      <p:sp>
        <p:nvSpPr>
          <p:cNvPr id="9" name="Picture Placeholder 8" descr="Picture Placeholder 36.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F6BA66-5BC3-A02A-A624-F5839C317A0E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D82E9-280C-4295-83FF-04AFAD5AE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167BFF3-6721-4D50-A22F-1058D48B4F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334" y="4200112"/>
            <a:ext cx="3491345" cy="1091045"/>
          </a:xfrm>
          <a:prstGeom prst="rect">
            <a:avLst/>
          </a:prstGeom>
        </p:spPr>
      </p:pic>
      <p:sp>
        <p:nvSpPr>
          <p:cNvPr id="13" name="Oval 6">
            <a:extLst>
              <a:ext uri="{FF2B5EF4-FFF2-40B4-BE49-F238E27FC236}">
                <a16:creationId xmlns:a16="http://schemas.microsoft.com/office/drawing/2014/main" id="{D5890C5B-2F16-48A9-B400-AAD3F0A4F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D6FD8A-C010-463E-9572-A0B2C60D2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8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4FF3D70-DE6C-2EF5-2158-C66D3BE0F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2758" y="1358089"/>
            <a:ext cx="7571353" cy="547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b="1" i="0">
                <a:cs typeface="Poppins" pitchFamily="2" charset="77"/>
              </a:defRPr>
            </a:lvl1pPr>
          </a:lstStyle>
          <a:p>
            <a:pPr algn="ctr"/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Any further questions?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06A942C6-12B3-A61F-5B04-CFDA749BB4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2759" y="2286000"/>
            <a:ext cx="7571353" cy="1297243"/>
          </a:xfrm>
        </p:spPr>
        <p:txBody>
          <a:bodyPr>
            <a:noAutofit/>
          </a:bodyPr>
          <a:lstStyle>
            <a:lvl1pPr algn="ctr"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Contact me:</a:t>
            </a:r>
            <a:br>
              <a:rPr lang="en-GB" noProof="0"/>
            </a:br>
            <a:r>
              <a:rPr lang="en-GB" noProof="0"/>
              <a:t>me@email.com</a:t>
            </a:r>
          </a:p>
        </p:txBody>
      </p:sp>
      <p:sp>
        <p:nvSpPr>
          <p:cNvPr id="6" name="Picture Placeholder  39" descr="Picture Placeholder 38.">
            <a:extLst>
              <a:ext uri="{FF2B5EF4-FFF2-40B4-BE49-F238E27FC236}">
                <a16:creationId xmlns:a16="http://schemas.microsoft.com/office/drawing/2014/main" id="{67B10156-3D20-1842-B9B1-92158227E5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4FB8F75-9CB5-4FD1-903F-2F0A8B1B79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8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1"/>
            <a:ext cx="10515600" cy="1140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2"/>
            <a:ext cx="10515600" cy="4392995"/>
          </a:xfrm>
          <a:prstGeom prst="rect">
            <a:avLst/>
          </a:prstGeom>
        </p:spPr>
        <p:txBody>
          <a:bodyPr vert="horz" lIns="0" tIns="45720" rIns="9000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E3870-DF43-E9A7-A5ED-48A6E68B6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5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1pPr>
          </a:lstStyle>
          <a:p>
            <a:r>
              <a:rPr lang="en-GB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186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4026" r:id="rId2"/>
    <p:sldLayoutId id="2147484033" r:id="rId3"/>
    <p:sldLayoutId id="2147484028" r:id="rId4"/>
    <p:sldLayoutId id="2147484029" r:id="rId5"/>
    <p:sldLayoutId id="2147484038" r:id="rId6"/>
    <p:sldLayoutId id="2147484030" r:id="rId7"/>
    <p:sldLayoutId id="214748403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18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0"/>
        </a:buBlip>
        <a:defRPr sz="16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0"/>
        </a:buBlip>
        <a:defRPr sz="14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0"/>
        </a:buBlip>
        <a:defRPr sz="12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0"/>
        </a:buBlip>
        <a:defRPr sz="11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TSI_STANDARDS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etsi.standards" TargetMode="External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hyperlink" Target="https://www.youtube.com/user/ETSIstandards" TargetMode="External"/><Relationship Id="rId4" Type="http://schemas.openxmlformats.org/officeDocument/2006/relationships/hyperlink" Target="https://www.linkedin.com/company/etsi?trk=biz-companies-cym" TargetMode="External"/><Relationship Id="rId9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sharpe@etsi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hyperlink" Target="mailto:Frederique.Cheron@etsi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0E2D813-F4D7-62E3-CFDB-C7130A92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11" y="1886522"/>
            <a:ext cx="5395080" cy="1805799"/>
          </a:xfrm>
        </p:spPr>
        <p:txBody>
          <a:bodyPr/>
          <a:lstStyle/>
          <a:p>
            <a:r>
              <a:rPr lang="en-GB" sz="3200" b="1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  <a:t>GSC-23: Global Standards Collaboration Meeting for a More Sustainable, Safer </a:t>
            </a:r>
            <a:r>
              <a:rPr lang="en-GB" dirty="0"/>
              <a:t>W</a:t>
            </a:r>
            <a:r>
              <a:rPr lang="en-GB" sz="3200" b="1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  <a:t>orld</a:t>
            </a:r>
            <a:br>
              <a:rPr lang="en-GB" sz="3200" b="1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</a:br>
            <a:br>
              <a:rPr lang="en-GB" sz="3200" b="1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</a:br>
            <a:r>
              <a:rPr lang="en-GB" sz="3200" b="1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  <a:t>Agenda</a:t>
            </a:r>
            <a:endParaRPr lang="en-US" b="1" dirty="0"/>
          </a:p>
        </p:txBody>
      </p:sp>
      <p:pic>
        <p:nvPicPr>
          <p:cNvPr id="10" name="Picture Placeholder  9">
            <a:extLst>
              <a:ext uri="{FF2B5EF4-FFF2-40B4-BE49-F238E27FC236}">
                <a16:creationId xmlns:a16="http://schemas.microsoft.com/office/drawing/2014/main" id="{3D3E1028-8F69-A24B-9F4D-2E53CDFD6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6293" y="2"/>
            <a:ext cx="5745708" cy="685800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954690-5569-D9A4-148D-86E02EFA9F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Presented by: Bettina Funk, GSC-23 Chair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760E3-6A9C-6A4D-C9C6-A58DA407E1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19</a:t>
            </a:r>
            <a:r>
              <a:rPr lang="en-GB" sz="1400" dirty="0">
                <a:latin typeface="+mn-lt"/>
              </a:rPr>
              <a:t>/04/2023</a:t>
            </a:r>
          </a:p>
        </p:txBody>
      </p:sp>
    </p:spTree>
    <p:extLst>
      <p:ext uri="{BB962C8B-B14F-4D97-AF65-F5344CB8AC3E}">
        <p14:creationId xmlns:p14="http://schemas.microsoft.com/office/powerpoint/2010/main" val="94005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35" y="342001"/>
            <a:ext cx="9430715" cy="1140607"/>
          </a:xfrm>
        </p:spPr>
        <p:txBody>
          <a:bodyPr/>
          <a:lstStyle/>
          <a:p>
            <a:r>
              <a:rPr lang="en-GB" b="1" dirty="0"/>
              <a:t>Session 1: Wednesday 26 April afternoon 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noProof="0"/>
              <a:t>Text</a:t>
            </a:r>
          </a:p>
          <a:p>
            <a:pPr lvl="1"/>
            <a:r>
              <a:rPr lang="en-GB" noProof="0"/>
              <a:t>Bullet 1</a:t>
            </a:r>
          </a:p>
          <a:p>
            <a:pPr lvl="2"/>
            <a:r>
              <a:rPr lang="en-GB" noProof="0"/>
              <a:t>Bullet 2</a:t>
            </a:r>
            <a:endParaRPr lang="en-GB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19B83E-48FB-024F-8B13-1CB54B03DA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noProof="0"/>
              <a:t>Text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2</a:t>
            </a:fld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F275E2-040F-69D7-EA38-D518B04DA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967980"/>
              </p:ext>
            </p:extLst>
          </p:nvPr>
        </p:nvGraphicFramePr>
        <p:xfrm>
          <a:off x="532435" y="1352223"/>
          <a:ext cx="10971588" cy="493752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96959">
                  <a:extLst>
                    <a:ext uri="{9D8B030D-6E8A-4147-A177-3AD203B41FA5}">
                      <a16:colId xmlns:a16="http://schemas.microsoft.com/office/drawing/2014/main" val="4146660909"/>
                    </a:ext>
                  </a:extLst>
                </a:gridCol>
                <a:gridCol w="4659086">
                  <a:extLst>
                    <a:ext uri="{9D8B030D-6E8A-4147-A177-3AD203B41FA5}">
                      <a16:colId xmlns:a16="http://schemas.microsoft.com/office/drawing/2014/main" val="593335360"/>
                    </a:ext>
                  </a:extLst>
                </a:gridCol>
                <a:gridCol w="4615543">
                  <a:extLst>
                    <a:ext uri="{9D8B030D-6E8A-4147-A177-3AD203B41FA5}">
                      <a16:colId xmlns:a16="http://schemas.microsoft.com/office/drawing/2014/main" val="4158712764"/>
                    </a:ext>
                  </a:extLst>
                </a:gridCol>
              </a:tblGrid>
              <a:tr h="5303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14:00 -14:15 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Introduction</a:t>
                      </a:r>
                      <a:endParaRPr lang="en-GB" sz="1600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Bettina Funk, GSC-23 Chair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571864623"/>
                  </a:ext>
                </a:extLst>
              </a:tr>
              <a:tr h="282816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14:15-15:45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PSO Operational Aspects including 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600" u="sng" dirty="0">
                          <a:effectLst/>
                          <a:latin typeface="+mj-lt"/>
                        </a:rPr>
                        <a:t>Digital Transformation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</a:t>
                      </a:r>
                      <a:br>
                        <a:rPr lang="en-GB" sz="1600" dirty="0">
                          <a:effectLst/>
                          <a:latin typeface="+mj-lt"/>
                        </a:rPr>
                      </a:br>
                      <a:r>
                        <a:rPr lang="en-GB" sz="1600" dirty="0">
                          <a:effectLst/>
                          <a:latin typeface="+mj-lt"/>
                        </a:rPr>
                        <a:t>Benefits of making and providing global standards digitally, and their contribution to the sustainability of the standards-making process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u="sng" dirty="0">
                          <a:effectLst/>
                          <a:latin typeface="+mj-lt"/>
                        </a:rPr>
                        <a:t>Value of Global Standards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in the environment </a:t>
                      </a:r>
                      <a:br>
                        <a:rPr lang="en-GB" sz="1600" dirty="0">
                          <a:effectLst/>
                          <a:latin typeface="+mj-lt"/>
                        </a:rPr>
                      </a:br>
                      <a:r>
                        <a:rPr lang="en-GB" sz="1600" dirty="0">
                          <a:effectLst/>
                          <a:latin typeface="+mj-lt"/>
                        </a:rPr>
                        <a:t>of global geopolitical fragmentation 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i="1" u="non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co-moderators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Dirk Weiler, ETSI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Vimal 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Mahendru, IEC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i="1" u="non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contributors</a:t>
                      </a:r>
                      <a:endParaRPr lang="en-GB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Iain Sharp, ATIS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Ku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Wen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, CCSA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Helene Workman or Simon Hicks, ETSI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Gilles Thonet, IEC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Konstantinos Karachalios or James Matthews, IEEE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Phil Rushton, ITU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Marco Rossi, ISO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Kyoung Cheol Koo, TTA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+mj-lt"/>
                        </a:rPr>
                        <a:t>Pamela Kumar, Suresh Chitturi, TSDSI </a:t>
                      </a:r>
                      <a:endParaRPr lang="en-GB" sz="1600" dirty="0">
                        <a:effectLst/>
                        <a:latin typeface="+mj-lt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373351446"/>
                  </a:ext>
                </a:extLst>
              </a:tr>
              <a:tr h="1007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15:45-16:15</a:t>
                      </a:r>
                      <a:endParaRPr lang="en-GB" sz="16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Coffee break</a:t>
                      </a:r>
                      <a:endParaRPr lang="en-GB" sz="16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413971496"/>
                  </a:ext>
                </a:extLst>
              </a:tr>
              <a:tr h="11921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16:15-17:45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PSO Operational Aspects  </a:t>
                      </a:r>
                      <a:r>
                        <a:rPr lang="en-GB" sz="1600" b="0" i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(continued)</a:t>
                      </a:r>
                      <a:endParaRPr lang="en-GB" sz="1600" b="0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3131046707"/>
                  </a:ext>
                </a:extLst>
              </a:tr>
              <a:tr h="1007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17:45-18:00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Discussion and Closure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 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834398101"/>
                  </a:ext>
                </a:extLst>
              </a:tr>
              <a:tr h="1007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 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572315836"/>
                  </a:ext>
                </a:extLst>
              </a:tr>
              <a:tr h="1007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18:30</a:t>
                      </a:r>
                      <a:endParaRPr lang="en-GB" sz="1600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Cocktail &amp; dinner at St Ermin’s Hotel</a:t>
                      </a:r>
                      <a:endParaRPr lang="en-GB" sz="1600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445674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39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35" y="342001"/>
            <a:ext cx="9430715" cy="1140607"/>
          </a:xfrm>
        </p:spPr>
        <p:txBody>
          <a:bodyPr/>
          <a:lstStyle/>
          <a:p>
            <a:r>
              <a:rPr lang="en-GB" b="1" dirty="0"/>
              <a:t>Session 2: Thursday 27 April morning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noProof="0"/>
              <a:t>Text</a:t>
            </a:r>
          </a:p>
          <a:p>
            <a:pPr lvl="1"/>
            <a:r>
              <a:rPr lang="en-GB" noProof="0"/>
              <a:t>Bullet 1</a:t>
            </a:r>
          </a:p>
          <a:p>
            <a:pPr lvl="2"/>
            <a:r>
              <a:rPr lang="en-GB" noProof="0"/>
              <a:t>Bullet 2</a:t>
            </a:r>
            <a:endParaRPr lang="en-GB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19B83E-48FB-024F-8B13-1CB54B03DA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noProof="0"/>
              <a:t>Text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3</a:t>
            </a:fld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F275E2-040F-69D7-EA38-D518B04DA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858668"/>
              </p:ext>
            </p:extLst>
          </p:nvPr>
        </p:nvGraphicFramePr>
        <p:xfrm>
          <a:off x="478052" y="1146431"/>
          <a:ext cx="10971588" cy="5193413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96959">
                  <a:extLst>
                    <a:ext uri="{9D8B030D-6E8A-4147-A177-3AD203B41FA5}">
                      <a16:colId xmlns:a16="http://schemas.microsoft.com/office/drawing/2014/main" val="4146660909"/>
                    </a:ext>
                  </a:extLst>
                </a:gridCol>
                <a:gridCol w="4659086">
                  <a:extLst>
                    <a:ext uri="{9D8B030D-6E8A-4147-A177-3AD203B41FA5}">
                      <a16:colId xmlns:a16="http://schemas.microsoft.com/office/drawing/2014/main" val="593335360"/>
                    </a:ext>
                  </a:extLst>
                </a:gridCol>
                <a:gridCol w="4615543">
                  <a:extLst>
                    <a:ext uri="{9D8B030D-6E8A-4147-A177-3AD203B41FA5}">
                      <a16:colId xmlns:a16="http://schemas.microsoft.com/office/drawing/2014/main" val="4158712764"/>
                    </a:ext>
                  </a:extLst>
                </a:gridCol>
              </a:tblGrid>
              <a:tr h="3528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08:30-09:00</a:t>
                      </a:r>
                      <a:endParaRPr lang="en-GB" sz="16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Welcome</a:t>
                      </a:r>
                      <a:r>
                        <a:rPr lang="fr-FR" sz="16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coffee</a:t>
                      </a:r>
                      <a:endParaRPr lang="en-GB" sz="16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985461380"/>
                  </a:ext>
                </a:extLst>
              </a:tr>
              <a:tr h="282816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09:00-10:30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ICT Standards Enabling Global Sustainability Goals 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i="1" u="non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Moderators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+mj-lt"/>
                        </a:rPr>
                        <a:t>Xuemin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Wang, CCSA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GB" sz="1600" i="1" u="non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Contributors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Stephen Hayes, ATIS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+mj-lt"/>
                        </a:rPr>
                        <a:t>Xuemin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Wang, CCSA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</a:rPr>
                        <a:t>Christian Toche, ETSI </a:t>
                      </a:r>
                      <a:endParaRPr lang="en-GB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</a:rPr>
                        <a:t>Johannes Stein, IEC </a:t>
                      </a:r>
                      <a:endParaRPr lang="en-GB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Robert Fish, IEEE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David Reiner, ISO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Dominique </a:t>
                      </a:r>
                      <a:r>
                        <a:rPr lang="en-GB" sz="1600" dirty="0" err="1">
                          <a:effectLst/>
                          <a:latin typeface="+mj-lt"/>
                        </a:rPr>
                        <a:t>Wurges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, ITU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Hideyuki Iwata, TTC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+mj-lt"/>
                        </a:rPr>
                        <a:t>Satish Jamadagni, TSDSI </a:t>
                      </a:r>
                      <a:endParaRPr lang="en-GB" sz="1600" dirty="0">
                        <a:effectLst/>
                        <a:latin typeface="+mj-lt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373351446"/>
                  </a:ext>
                </a:extLst>
              </a:tr>
              <a:tr h="1007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10:30-11:00</a:t>
                      </a:r>
                      <a:endParaRPr lang="en-GB" sz="16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Coffee break</a:t>
                      </a:r>
                      <a:endParaRPr lang="en-GB" sz="16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413971496"/>
                  </a:ext>
                </a:extLst>
              </a:tr>
              <a:tr h="2463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111:00-12:15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ICT Standards Enabling Global Sustainability Goals </a:t>
                      </a:r>
                      <a:r>
                        <a:rPr lang="en-GB" sz="1600" b="0" i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600" b="0" i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continued)</a:t>
                      </a:r>
                      <a:endParaRPr lang="en-GB" sz="1600" b="0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3131046707"/>
                  </a:ext>
                </a:extLst>
              </a:tr>
              <a:tr h="1007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12:15-12:30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Discussion and Closure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834398101"/>
                  </a:ext>
                </a:extLst>
              </a:tr>
              <a:tr h="1007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 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572315836"/>
                  </a:ext>
                </a:extLst>
              </a:tr>
              <a:tr h="1007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12:30</a:t>
                      </a:r>
                      <a:endParaRPr lang="en-GB" sz="1600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Group photo</a:t>
                      </a:r>
                      <a:endParaRPr lang="en-GB" sz="1600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445674892"/>
                  </a:ext>
                </a:extLst>
              </a:tr>
              <a:tr h="1007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12:45-14:00</a:t>
                      </a:r>
                      <a:endParaRPr lang="en-GB" sz="1600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GB" sz="1600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4051136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32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35" y="342001"/>
            <a:ext cx="9430715" cy="1140607"/>
          </a:xfrm>
        </p:spPr>
        <p:txBody>
          <a:bodyPr/>
          <a:lstStyle/>
          <a:p>
            <a:r>
              <a:rPr lang="en-GB" b="1" dirty="0"/>
              <a:t>Session 3: Thursday 27 April afternoon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noProof="0"/>
              <a:t>Text</a:t>
            </a:r>
          </a:p>
          <a:p>
            <a:pPr lvl="1"/>
            <a:r>
              <a:rPr lang="en-GB" noProof="0"/>
              <a:t>Bullet 1</a:t>
            </a:r>
          </a:p>
          <a:p>
            <a:pPr lvl="2"/>
            <a:r>
              <a:rPr lang="en-GB" noProof="0"/>
              <a:t>Bullet 2</a:t>
            </a:r>
            <a:endParaRPr lang="en-GB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19B83E-48FB-024F-8B13-1CB54B03DA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noProof="0"/>
              <a:t>Text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F275E2-040F-69D7-EA38-D518B04DA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199021"/>
              </p:ext>
            </p:extLst>
          </p:nvPr>
        </p:nvGraphicFramePr>
        <p:xfrm>
          <a:off x="532435" y="1626955"/>
          <a:ext cx="10971588" cy="409055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96959">
                  <a:extLst>
                    <a:ext uri="{9D8B030D-6E8A-4147-A177-3AD203B41FA5}">
                      <a16:colId xmlns:a16="http://schemas.microsoft.com/office/drawing/2014/main" val="4146660909"/>
                    </a:ext>
                  </a:extLst>
                </a:gridCol>
                <a:gridCol w="4659086">
                  <a:extLst>
                    <a:ext uri="{9D8B030D-6E8A-4147-A177-3AD203B41FA5}">
                      <a16:colId xmlns:a16="http://schemas.microsoft.com/office/drawing/2014/main" val="593335360"/>
                    </a:ext>
                  </a:extLst>
                </a:gridCol>
                <a:gridCol w="4615543">
                  <a:extLst>
                    <a:ext uri="{9D8B030D-6E8A-4147-A177-3AD203B41FA5}">
                      <a16:colId xmlns:a16="http://schemas.microsoft.com/office/drawing/2014/main" val="4158712764"/>
                    </a:ext>
                  </a:extLst>
                </a:gridCol>
              </a:tblGrid>
              <a:tr h="2947406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14:00-15:30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Technical Standards to Support Metaverse/XR 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i="1" u="non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Co-moderators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Bilel Jamoussi, ITU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Yu Yuan, IEEE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GB" sz="1600" i="1" u="non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Contributors</a:t>
                      </a:r>
                      <a:endParaRPr lang="en-GB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Farrokh </a:t>
                      </a:r>
                      <a:r>
                        <a:rPr lang="en-GB" sz="1600" dirty="0" err="1">
                          <a:effectLst/>
                          <a:latin typeface="+mj-lt"/>
                        </a:rPr>
                        <a:t>Khatibi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, ATIS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+mj-lt"/>
                        </a:rPr>
                        <a:t>Xinhui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Wang, CCSA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Kevin Holley, ETSI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Phil Wennblom, IEC &amp; ISO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Yu Yuan, IEEE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</a:rPr>
                        <a:t>Shin-</a:t>
                      </a:r>
                      <a:r>
                        <a:rPr lang="fr-FR" sz="1600" dirty="0" err="1">
                          <a:effectLst/>
                          <a:latin typeface="+mj-lt"/>
                        </a:rPr>
                        <a:t>Gak</a:t>
                      </a:r>
                      <a:r>
                        <a:rPr lang="fr-FR" sz="1600" dirty="0">
                          <a:effectLst/>
                          <a:latin typeface="+mj-lt"/>
                        </a:rPr>
                        <a:t> Kang, ITU-T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+mj-lt"/>
                        </a:rPr>
                        <a:t>Kaushik Saha, TSDSI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+mj-lt"/>
                        </a:rPr>
                        <a:t>Kyoungro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Yoon, TTA</a:t>
                      </a: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373351446"/>
                  </a:ext>
                </a:extLst>
              </a:tr>
              <a:tr h="1007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15:30-16:00</a:t>
                      </a:r>
                      <a:endParaRPr lang="en-GB" sz="16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Coffee break</a:t>
                      </a:r>
                      <a:endParaRPr lang="en-GB" sz="16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413971496"/>
                  </a:ext>
                </a:extLst>
              </a:tr>
              <a:tr h="16292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16:00-17:15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Technical Standards to Support Metaverse/XR </a:t>
                      </a:r>
                      <a:r>
                        <a:rPr lang="en-GB" sz="1600" b="0" i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(continued)</a:t>
                      </a:r>
                      <a:endParaRPr lang="en-GB" sz="1600" b="0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3131046707"/>
                  </a:ext>
                </a:extLst>
              </a:tr>
              <a:tr h="33109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17:15-17:30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Closure of GSC 23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Bettina Funk, GSC-23 Chair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834398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274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8F39AA-73A7-DC94-9D66-0E348E8D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8162" y="4520418"/>
            <a:ext cx="6227053" cy="547842"/>
          </a:xfrm>
        </p:spPr>
        <p:txBody>
          <a:bodyPr/>
          <a:lstStyle/>
          <a:p>
            <a:r>
              <a:rPr lang="fr-FR"/>
              <a:t>Thank you for your attention</a:t>
            </a:r>
            <a:endParaRPr lang="en-US"/>
          </a:p>
        </p:txBody>
      </p:sp>
      <p:pic>
        <p:nvPicPr>
          <p:cNvPr id="7" name="Picture Placeholder  6">
            <a:extLst>
              <a:ext uri="{FF2B5EF4-FFF2-40B4-BE49-F238E27FC236}">
                <a16:creationId xmlns:a16="http://schemas.microsoft.com/office/drawing/2014/main" id="{A7D60263-C29A-1544-B64A-4A35646E4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5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3" name="Text Box 12">
            <a:extLst>
              <a:ext uri="{FF2B5EF4-FFF2-40B4-BE49-F238E27FC236}">
                <a16:creationId xmlns:a16="http://schemas.microsoft.com/office/drawing/2014/main" id="{99513C59-71D4-4046-9F20-062C6D94AE67}"/>
              </a:ext>
            </a:extLst>
          </p:cNvPr>
          <p:cNvSpPr txBox="1"/>
          <p:nvPr/>
        </p:nvSpPr>
        <p:spPr>
          <a:xfrm>
            <a:off x="7908712" y="6273699"/>
            <a:ext cx="1608133" cy="43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>
                <a:solidFill>
                  <a:schemeClr val="accent3"/>
                </a:solidFill>
                <a:cs typeface="Poppins" pitchFamily="2" charset="77"/>
              </a:rPr>
              <a:t>Follow us on: </a:t>
            </a:r>
          </a:p>
        </p:txBody>
      </p:sp>
      <p:pic>
        <p:nvPicPr>
          <p:cNvPr id="12" name="Picture 11" descr="LinkedIn Icon.">
            <a:hlinkClick r:id="rId4"/>
            <a:extLst>
              <a:ext uri="{FF2B5EF4-FFF2-40B4-BE49-F238E27FC236}">
                <a16:creationId xmlns:a16="http://schemas.microsoft.com/office/drawing/2014/main" id="{9AFABD34-EFA7-3E45-BE85-5A3BD7E7BD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477" y="6385828"/>
            <a:ext cx="288000" cy="288000"/>
          </a:xfrm>
          <a:prstGeom prst="rect">
            <a:avLst/>
          </a:prstGeom>
        </p:spPr>
      </p:pic>
      <p:pic>
        <p:nvPicPr>
          <p:cNvPr id="11" name="Picture 10" descr="Facebook Icon.">
            <a:hlinkClick r:id="rId6"/>
            <a:extLst>
              <a:ext uri="{FF2B5EF4-FFF2-40B4-BE49-F238E27FC236}">
                <a16:creationId xmlns:a16="http://schemas.microsoft.com/office/drawing/2014/main" id="{26736C71-603E-044D-8C43-36A65558377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984" y="6385828"/>
            <a:ext cx="288000" cy="288000"/>
          </a:xfrm>
          <a:prstGeom prst="rect">
            <a:avLst/>
          </a:prstGeom>
        </p:spPr>
      </p:pic>
      <p:pic>
        <p:nvPicPr>
          <p:cNvPr id="10" name="Picture 9" descr="Twitter Icon.">
            <a:hlinkClick r:id="rId8"/>
            <a:extLst>
              <a:ext uri="{FF2B5EF4-FFF2-40B4-BE49-F238E27FC236}">
                <a16:creationId xmlns:a16="http://schemas.microsoft.com/office/drawing/2014/main" id="{B23011AD-7266-6E4E-ACFD-2B619075BD4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126" y="6385828"/>
            <a:ext cx="288000" cy="288000"/>
          </a:xfrm>
          <a:prstGeom prst="rect">
            <a:avLst/>
          </a:prstGeom>
        </p:spPr>
      </p:pic>
      <p:pic>
        <p:nvPicPr>
          <p:cNvPr id="9" name="Picture 8" descr="YouTube Icon">
            <a:hlinkClick r:id="rId10"/>
            <a:extLst>
              <a:ext uri="{FF2B5EF4-FFF2-40B4-BE49-F238E27FC236}">
                <a16:creationId xmlns:a16="http://schemas.microsoft.com/office/drawing/2014/main" id="{381C725C-DE32-FD40-8418-280CA9A2266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268" y="6374662"/>
            <a:ext cx="317052" cy="317052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D76A14F-0568-4520-9C8E-4A00EF4C3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881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AC2D21F-16FA-596F-CC77-A3D75016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/>
              <a:t>Any </a:t>
            </a:r>
            <a:r>
              <a:rPr lang="en-GB" b="1"/>
              <a:t>further</a:t>
            </a:r>
            <a:r>
              <a:rPr lang="en-GB" b="1" noProof="0"/>
              <a:t> questions?</a:t>
            </a:r>
            <a:br>
              <a:rPr lang="en-GB" b="1" noProof="0"/>
            </a:br>
            <a:endParaRPr lang="en-GB" b="1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A4C596-CED4-6DAE-7551-9A81970EDC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22759" y="2054501"/>
            <a:ext cx="7571353" cy="1911894"/>
          </a:xfrm>
        </p:spPr>
        <p:txBody>
          <a:bodyPr/>
          <a:lstStyle/>
          <a:p>
            <a:r>
              <a:rPr lang="en-GB" dirty="0">
                <a:latin typeface="+mj-lt"/>
              </a:rPr>
              <a:t>Contacts during the meeting:</a:t>
            </a:r>
          </a:p>
          <a:p>
            <a:pPr lvl="0">
              <a:lnSpc>
                <a:spcPct val="106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Michael Sharpe (ETSI Director with overall responsibility for GSC-23):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michael.sharpe@etsi.org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TP: +33607590844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Frédérique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Cheron (ETSI point of contact for logistical support of the event):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Frederique.Cheron@etsi.org</a:t>
            </a:r>
            <a:endParaRPr lang="en-GB" dirty="0">
              <a:latin typeface="+mj-lt"/>
            </a:endParaRPr>
          </a:p>
        </p:txBody>
      </p:sp>
      <p:pic>
        <p:nvPicPr>
          <p:cNvPr id="6" name="Picture Placeholder  5">
            <a:extLst>
              <a:ext uri="{FF2B5EF4-FFF2-40B4-BE49-F238E27FC236}">
                <a16:creationId xmlns:a16="http://schemas.microsoft.com/office/drawing/2014/main" id="{10FD3044-8F99-F34C-B9F5-03A5B4F23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392330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TSI colors">
      <a:dk1>
        <a:srgbClr val="050D14"/>
      </a:dk1>
      <a:lt1>
        <a:srgbClr val="FFFFFF"/>
      </a:lt1>
      <a:dk2>
        <a:srgbClr val="004A8D"/>
      </a:dk2>
      <a:lt2>
        <a:srgbClr val="A0CBED"/>
      </a:lt2>
      <a:accent1>
        <a:srgbClr val="004A8D"/>
      </a:accent1>
      <a:accent2>
        <a:srgbClr val="A0CBED"/>
      </a:accent2>
      <a:accent3>
        <a:srgbClr val="007DC3"/>
      </a:accent3>
      <a:accent4>
        <a:srgbClr val="77D1FF"/>
      </a:accent4>
      <a:accent5>
        <a:srgbClr val="579AC5"/>
      </a:accent5>
      <a:accent6>
        <a:srgbClr val="D7E9FA"/>
      </a:accent6>
      <a:hlink>
        <a:srgbClr val="003856"/>
      </a:hlink>
      <a:folHlink>
        <a:srgbClr val="9CC8F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TSI-Presentation_Short_2023.pptx" id="{062E3560-991F-4B6B-86E0-9141F06786C6}" vid="{4333F81C-A8CD-42F9-B654-F1510A7B5B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69a6be-6d50-495c-b8b5-a075e1fb0980" xsi:nil="true"/>
    <lcf76f155ced4ddcb4097134ff3c332f xmlns="fc83f5ae-c705-442c-bbce-78d795024fac">
      <Terms xmlns="http://schemas.microsoft.com/office/infopath/2007/PartnerControls"/>
    </lcf76f155ced4ddcb4097134ff3c332f>
    <Original_x0020_owner xmlns="9069a6be-6d50-495c-b8b5-a075e1fb0980" xsi:nil="true"/>
    <_dlc_DocId xmlns="9069a6be-6d50-495c-b8b5-a075e1fb0980">ZYKYDAHJ57YP-741745085-40661</_dlc_DocId>
    <_dlc_DocIdUrl xmlns="9069a6be-6d50-495c-b8b5-a075e1fb0980">
      <Url>https://etsihq.sharepoint.com/teams/EVE/_layouts/15/DocIdRedir.aspx?ID=ZYKYDAHJ57YP-741745085-40661</Url>
      <Description>ZYKYDAHJ57YP-741745085-40661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819AA1476A1547A719BA1BEB086E8F" ma:contentTypeVersion="121" ma:contentTypeDescription="Create a new document." ma:contentTypeScope="" ma:versionID="e6a00f066ccb18f41b0b2a988eadffcf">
  <xsd:schema xmlns:xsd="http://www.w3.org/2001/XMLSchema" xmlns:xs="http://www.w3.org/2001/XMLSchema" xmlns:p="http://schemas.microsoft.com/office/2006/metadata/properties" xmlns:ns2="9069a6be-6d50-495c-b8b5-a075e1fb0980" xmlns:ns3="fc83f5ae-c705-442c-bbce-78d795024fac" targetNamespace="http://schemas.microsoft.com/office/2006/metadata/properties" ma:root="true" ma:fieldsID="c2565f27e5c0e57d83dfefcb0b732ee5" ns2:_="" ns3:_="">
    <xsd:import namespace="9069a6be-6d50-495c-b8b5-a075e1fb0980"/>
    <xsd:import namespace="fc83f5ae-c705-442c-bbce-78d795024fac"/>
    <xsd:element name="properties">
      <xsd:complexType>
        <xsd:sequence>
          <xsd:element name="documentManagement">
            <xsd:complexType>
              <xsd:all>
                <xsd:element ref="ns2:Original_x0020_owner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9a6be-6d50-495c-b8b5-a075e1fb0980" elementFormDefault="qualified">
    <xsd:import namespace="http://schemas.microsoft.com/office/2006/documentManagement/types"/>
    <xsd:import namespace="http://schemas.microsoft.com/office/infopath/2007/PartnerControls"/>
    <xsd:element name="Original_x0020_owner" ma:index="8" nillable="true" ma:displayName="Pre-Migration last editor" ma:description="Site Column created to preserve original value for &quot;modified by&quot; migrating to SP2013. Otherwise values referring to users that do not belong anymore to the organization would be replaced by the administrative account performing the data migration" ma:internalName="Original_x0020_owner" ma:readOnly="false">
      <xsd:simpleType>
        <xsd:restriction base="dms:Text">
          <xsd:maxLength value="255"/>
        </xsd:restriction>
      </xsd:simpleType>
    </xsd:element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039b6d8a-bb58-4b84-ae70-f9e70db0e8c2}" ma:internalName="TaxCatchAll" ma:showField="CatchAllData" ma:web="9069a6be-6d50-495c-b8b5-a075e1fb09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3f5ae-c705-442c-bbce-78d795024f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ffd3c702-1e94-4359-a2ce-26b5441be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5C9A1125-5B9B-41FC-AC00-8DEBC621D7C1}">
  <ds:schemaRefs>
    <ds:schemaRef ds:uri="9069a6be-6d50-495c-b8b5-a075e1fb0980"/>
    <ds:schemaRef ds:uri="eaa00c51-5de4-4083-83f6-5ac443f59e60"/>
    <ds:schemaRef ds:uri="http://schemas.microsoft.com/office/2006/metadata/properties"/>
    <ds:schemaRef ds:uri="http://schemas.microsoft.com/office/infopath/2007/PartnerControls"/>
    <ds:schemaRef ds:uri="fc83f5ae-c705-442c-bbce-78d795024fac"/>
  </ds:schemaRefs>
</ds:datastoreItem>
</file>

<file path=customXml/itemProps2.xml><?xml version="1.0" encoding="utf-8"?>
<ds:datastoreItem xmlns:ds="http://schemas.openxmlformats.org/officeDocument/2006/customXml" ds:itemID="{E9CCA33A-442D-4C40-9143-7CAB90C3818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1E34B0A-090C-4357-8DE8-CB40720E4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69a6be-6d50-495c-b8b5-a075e1fb0980"/>
    <ds:schemaRef ds:uri="fc83f5ae-c705-442c-bbce-78d795024f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3AC63AA-9731-4B55-B9A2-D77CD6D2D0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ETSI-Presentation_Short_2023</Template>
  <TotalTime>94</TotalTime>
  <Words>429</Words>
  <Application>Microsoft Office PowerPoint</Application>
  <PresentationFormat>Widescreen</PresentationFormat>
  <Paragraphs>125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Symbol</vt:lpstr>
      <vt:lpstr>Calibri</vt:lpstr>
      <vt:lpstr>Poppins</vt:lpstr>
      <vt:lpstr>Arial</vt:lpstr>
      <vt:lpstr>Office Theme</vt:lpstr>
      <vt:lpstr>GSC-23: Global Standards Collaboration Meeting for a More Sustainable, Safer World  Agenda</vt:lpstr>
      <vt:lpstr>Session 1: Wednesday 26 April afternoon </vt:lpstr>
      <vt:lpstr>Session 2: Thursday 27 April morning</vt:lpstr>
      <vt:lpstr>Session 3: Thursday 27 April afternoon</vt:lpstr>
      <vt:lpstr>Thank you for your attention</vt:lpstr>
      <vt:lpstr>Any further questions?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B 1 or 2 lines</dc:title>
  <dc:subject>How to use the ETSI branded presentation template.</dc:subject>
  <dc:creator>Nathalie Kounakoff</dc:creator>
  <cp:keywords>ETSI; Template; Powerpoint; brand.</cp:keywords>
  <dc:description/>
  <cp:lastModifiedBy>Frederique Cheron</cp:lastModifiedBy>
  <cp:revision>3</cp:revision>
  <dcterms:created xsi:type="dcterms:W3CDTF">2023-04-04T07:54:51Z</dcterms:created>
  <dcterms:modified xsi:type="dcterms:W3CDTF">2023-04-20T07:55:40Z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0x01010087819AA1476A1547A719BA1BEB086E8F</vt:lpwstr>
  </property>
  <property fmtid="{D5CDD505-2E9C-101B-9397-08002B2CF9AE}" pid="3" name="MediaServiceImageTags">
    <vt:lpwstr/>
  </property>
  <property fmtid="{D5CDD505-2E9C-101B-9397-08002B2CF9AE}" pid="4" name="_dlc_DocIdItemGuid">
    <vt:lpwstr>bd1f91e5-ba13-48e4-9b01-590d7e7f4ae0</vt:lpwstr>
  </property>
</Properties>
</file>