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30" r:id="rId2"/>
    <p:sldId id="4844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4A8D"/>
    <a:srgbClr val="D8DE8C"/>
    <a:srgbClr val="8DB7DD"/>
    <a:srgbClr val="DE8C8C"/>
    <a:srgbClr val="4A0000"/>
    <a:srgbClr val="800000"/>
    <a:srgbClr val="F8F8F8"/>
    <a:srgbClr val="E1F0F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12" autoAdjust="0"/>
  </p:normalViewPr>
  <p:slideViewPr>
    <p:cSldViewPr snapToGrid="0" showGuides="1">
      <p:cViewPr varScale="1">
        <p:scale>
          <a:sx n="109" d="100"/>
          <a:sy n="109" d="100"/>
        </p:scale>
        <p:origin x="662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0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theme" Target="../theme/theme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Headline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556B1-47E5-4841-AF78-A552147C4512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12/12/2019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B2504C87-FC84-438B-A720-21488CDB61C0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18" name="Picture 557">
              <a:extLst>
                <a:ext uri="{FF2B5EF4-FFF2-40B4-BE49-F238E27FC236}">
                  <a16:creationId xmlns:a16="http://schemas.microsoft.com/office/drawing/2014/main" id="{0A92B92B-D22F-4FF9-B868-A7AC80615C3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58">
              <a:extLst>
                <a:ext uri="{FF2B5EF4-FFF2-40B4-BE49-F238E27FC236}">
                  <a16:creationId xmlns:a16="http://schemas.microsoft.com/office/drawing/2014/main" id="{7D250BE4-0032-4CCD-84C8-744BBB7185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>
              <a:extLst>
                <a:ext uri="{FF2B5EF4-FFF2-40B4-BE49-F238E27FC236}">
                  <a16:creationId xmlns:a16="http://schemas.microsoft.com/office/drawing/2014/main" id="{C15384F6-8DB7-41A6-93B8-A4BC23530E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60">
              <a:extLst>
                <a:ext uri="{FF2B5EF4-FFF2-40B4-BE49-F238E27FC236}">
                  <a16:creationId xmlns:a16="http://schemas.microsoft.com/office/drawing/2014/main" id="{43EBC18D-92B8-4565-8E90-F7ECD31B20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61">
              <a:extLst>
                <a:ext uri="{FF2B5EF4-FFF2-40B4-BE49-F238E27FC236}">
                  <a16:creationId xmlns:a16="http://schemas.microsoft.com/office/drawing/2014/main" id="{1C501CCD-4174-4668-8166-87CAAEB77A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2">
              <a:extLst>
                <a:ext uri="{FF2B5EF4-FFF2-40B4-BE49-F238E27FC236}">
                  <a16:creationId xmlns:a16="http://schemas.microsoft.com/office/drawing/2014/main" id="{E57B3E20-17C7-494E-A0A2-BAB2AF195E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63">
              <a:extLst>
                <a:ext uri="{FF2B5EF4-FFF2-40B4-BE49-F238E27FC236}">
                  <a16:creationId xmlns:a16="http://schemas.microsoft.com/office/drawing/2014/main" id="{514A8179-A926-426C-9CAA-AA208EA17D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564">
              <a:extLst>
                <a:ext uri="{FF2B5EF4-FFF2-40B4-BE49-F238E27FC236}">
                  <a16:creationId xmlns:a16="http://schemas.microsoft.com/office/drawing/2014/main" id="{74373E8D-8315-4171-8C2E-F8914FEB2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6" name="Picture 565">
              <a:extLst>
                <a:ext uri="{FF2B5EF4-FFF2-40B4-BE49-F238E27FC236}">
                  <a16:creationId xmlns:a16="http://schemas.microsoft.com/office/drawing/2014/main" id="{22FAB139-CD22-4E10-BE68-C62BC7B58D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566">
              <a:extLst>
                <a:ext uri="{FF2B5EF4-FFF2-40B4-BE49-F238E27FC236}">
                  <a16:creationId xmlns:a16="http://schemas.microsoft.com/office/drawing/2014/main" id="{7EC961B9-3432-4D00-BA4C-4A78D343FA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67">
              <a:extLst>
                <a:ext uri="{FF2B5EF4-FFF2-40B4-BE49-F238E27FC236}">
                  <a16:creationId xmlns:a16="http://schemas.microsoft.com/office/drawing/2014/main" id="{93907AED-F43B-4D7B-9361-12CA48814B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68">
              <a:extLst>
                <a:ext uri="{FF2B5EF4-FFF2-40B4-BE49-F238E27FC236}">
                  <a16:creationId xmlns:a16="http://schemas.microsoft.com/office/drawing/2014/main" id="{1C955C52-2EFE-47FC-A984-DC626F9F8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69">
              <a:extLst>
                <a:ext uri="{FF2B5EF4-FFF2-40B4-BE49-F238E27FC236}">
                  <a16:creationId xmlns:a16="http://schemas.microsoft.com/office/drawing/2014/main" id="{B5268699-F415-4999-803B-D418F83DF1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70">
              <a:extLst>
                <a:ext uri="{FF2B5EF4-FFF2-40B4-BE49-F238E27FC236}">
                  <a16:creationId xmlns:a16="http://schemas.microsoft.com/office/drawing/2014/main" id="{E70622DE-2437-4CCF-BCA8-731EF210C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71">
              <a:extLst>
                <a:ext uri="{FF2B5EF4-FFF2-40B4-BE49-F238E27FC236}">
                  <a16:creationId xmlns:a16="http://schemas.microsoft.com/office/drawing/2014/main" id="{748D3C03-3124-46A0-99E5-CB20E03CDC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72">
              <a:extLst>
                <a:ext uri="{FF2B5EF4-FFF2-40B4-BE49-F238E27FC236}">
                  <a16:creationId xmlns:a16="http://schemas.microsoft.com/office/drawing/2014/main" id="{D0AAAF57-B701-4B57-96FA-3CEAE28D9C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73">
              <a:extLst>
                <a:ext uri="{FF2B5EF4-FFF2-40B4-BE49-F238E27FC236}">
                  <a16:creationId xmlns:a16="http://schemas.microsoft.com/office/drawing/2014/main" id="{CA2BF93B-FBE1-4DC4-B567-57737B5324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74">
              <a:extLst>
                <a:ext uri="{FF2B5EF4-FFF2-40B4-BE49-F238E27FC236}">
                  <a16:creationId xmlns:a16="http://schemas.microsoft.com/office/drawing/2014/main" id="{DA8FDA4F-8E9B-4C2D-AEAE-DEC89818E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75">
              <a:extLst>
                <a:ext uri="{FF2B5EF4-FFF2-40B4-BE49-F238E27FC236}">
                  <a16:creationId xmlns:a16="http://schemas.microsoft.com/office/drawing/2014/main" id="{DC6B021C-CA4C-4B10-9C41-6C231690A7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6">
              <a:extLst>
                <a:ext uri="{FF2B5EF4-FFF2-40B4-BE49-F238E27FC236}">
                  <a16:creationId xmlns:a16="http://schemas.microsoft.com/office/drawing/2014/main" id="{36BFEA37-F6A9-4038-8F4B-739057225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77">
              <a:extLst>
                <a:ext uri="{FF2B5EF4-FFF2-40B4-BE49-F238E27FC236}">
                  <a16:creationId xmlns:a16="http://schemas.microsoft.com/office/drawing/2014/main" id="{C58FE0F3-4001-4DBF-9F95-616FCC73C3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78">
              <a:extLst>
                <a:ext uri="{FF2B5EF4-FFF2-40B4-BE49-F238E27FC236}">
                  <a16:creationId xmlns:a16="http://schemas.microsoft.com/office/drawing/2014/main" id="{B4DAFB6D-94D8-4DAE-9983-B329AE8D75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79">
              <a:extLst>
                <a:ext uri="{FF2B5EF4-FFF2-40B4-BE49-F238E27FC236}">
                  <a16:creationId xmlns:a16="http://schemas.microsoft.com/office/drawing/2014/main" id="{295764C6-F4C3-4341-9CF1-83F4F7E7B9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80">
              <a:extLst>
                <a:ext uri="{FF2B5EF4-FFF2-40B4-BE49-F238E27FC236}">
                  <a16:creationId xmlns:a16="http://schemas.microsoft.com/office/drawing/2014/main" id="{750013AC-B5DC-48AF-A686-4A28C1B12D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1">
              <a:extLst>
                <a:ext uri="{FF2B5EF4-FFF2-40B4-BE49-F238E27FC236}">
                  <a16:creationId xmlns:a16="http://schemas.microsoft.com/office/drawing/2014/main" id="{6FE6799D-4F40-41DC-A67F-2784AB6E80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82">
              <a:extLst>
                <a:ext uri="{FF2B5EF4-FFF2-40B4-BE49-F238E27FC236}">
                  <a16:creationId xmlns:a16="http://schemas.microsoft.com/office/drawing/2014/main" id="{FF6CB771-D4A0-46E1-9088-7AD54191E6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83">
              <a:extLst>
                <a:ext uri="{FF2B5EF4-FFF2-40B4-BE49-F238E27FC236}">
                  <a16:creationId xmlns:a16="http://schemas.microsoft.com/office/drawing/2014/main" id="{903CF516-0ED6-4F28-8AAF-B9118757F9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84">
              <a:extLst>
                <a:ext uri="{FF2B5EF4-FFF2-40B4-BE49-F238E27FC236}">
                  <a16:creationId xmlns:a16="http://schemas.microsoft.com/office/drawing/2014/main" id="{62BF4C1D-91A4-4FC4-BEA9-9F525F1E7E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85">
              <a:extLst>
                <a:ext uri="{FF2B5EF4-FFF2-40B4-BE49-F238E27FC236}">
                  <a16:creationId xmlns:a16="http://schemas.microsoft.com/office/drawing/2014/main" id="{816BD2A4-1C0B-4343-8CC8-E6D6B9E2FF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586">
              <a:extLst>
                <a:ext uri="{FF2B5EF4-FFF2-40B4-BE49-F238E27FC236}">
                  <a16:creationId xmlns:a16="http://schemas.microsoft.com/office/drawing/2014/main" id="{9B63D5C7-13FB-4090-ABFE-A71B7E581A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87">
              <a:extLst>
                <a:ext uri="{FF2B5EF4-FFF2-40B4-BE49-F238E27FC236}">
                  <a16:creationId xmlns:a16="http://schemas.microsoft.com/office/drawing/2014/main" id="{96D58EF5-0F2C-4F7C-A2DB-722FED0397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theme" Target="../theme/theme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0CA89A9A-A5F7-417D-8281-0F0AD414C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>
                <a:cs typeface="Tahoma" panose="020B0604030504040204" pitchFamily="34" charset="0"/>
              </a:rPr>
              <a:t>Headline</a:t>
            </a:r>
            <a:endParaRPr lang="en-US" dirty="0">
              <a:cs typeface="Tahoma" panose="020B0604030504040204" pitchFamily="34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A42CB4B-57D2-407D-B106-3003DD1CC0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DF556B1-47E5-4841-AF78-A552147C4512}" type="datetimeFigureOut">
              <a:rPr lang="en-US" smtClean="0">
                <a:cs typeface="Tahoma" panose="020B0604030504040204" pitchFamily="34" charset="0"/>
              </a:rPr>
              <a:pPr/>
              <a:t>12/12/2019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grpSp>
        <p:nvGrpSpPr>
          <p:cNvPr id="54" name="קבוצה 53">
            <a:extLst>
              <a:ext uri="{FF2B5EF4-FFF2-40B4-BE49-F238E27FC236}">
                <a16:creationId xmlns:a16="http://schemas.microsoft.com/office/drawing/2014/main" id="{0002F051-D97F-4490-8155-EFDC83EB22D4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55" name="Picture 557">
              <a:extLst>
                <a:ext uri="{FF2B5EF4-FFF2-40B4-BE49-F238E27FC236}">
                  <a16:creationId xmlns:a16="http://schemas.microsoft.com/office/drawing/2014/main" id="{298B8FEE-FBC0-4001-9448-C1B0BE0ACC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8">
              <a:extLst>
                <a:ext uri="{FF2B5EF4-FFF2-40B4-BE49-F238E27FC236}">
                  <a16:creationId xmlns:a16="http://schemas.microsoft.com/office/drawing/2014/main" id="{8BE8B8BA-AEE3-4AD1-B554-69BB44C7F9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59">
              <a:extLst>
                <a:ext uri="{FF2B5EF4-FFF2-40B4-BE49-F238E27FC236}">
                  <a16:creationId xmlns:a16="http://schemas.microsoft.com/office/drawing/2014/main" id="{FB06006E-E417-4CA3-9F4A-0274FFA33D6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60">
              <a:extLst>
                <a:ext uri="{FF2B5EF4-FFF2-40B4-BE49-F238E27FC236}">
                  <a16:creationId xmlns:a16="http://schemas.microsoft.com/office/drawing/2014/main" id="{2160B201-484A-43AC-A607-C8CCEBB7BCE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61">
              <a:extLst>
                <a:ext uri="{FF2B5EF4-FFF2-40B4-BE49-F238E27FC236}">
                  <a16:creationId xmlns:a16="http://schemas.microsoft.com/office/drawing/2014/main" id="{ED40B19C-9058-4568-AAEB-B4F56B202C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62">
              <a:extLst>
                <a:ext uri="{FF2B5EF4-FFF2-40B4-BE49-F238E27FC236}">
                  <a16:creationId xmlns:a16="http://schemas.microsoft.com/office/drawing/2014/main" id="{DDE74F5F-3501-4F33-8084-309F13A487A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563">
              <a:extLst>
                <a:ext uri="{FF2B5EF4-FFF2-40B4-BE49-F238E27FC236}">
                  <a16:creationId xmlns:a16="http://schemas.microsoft.com/office/drawing/2014/main" id="{CAAFAADF-5A06-4CC4-B1AD-4264ED4B16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eeform 564">
              <a:extLst>
                <a:ext uri="{FF2B5EF4-FFF2-40B4-BE49-F238E27FC236}">
                  <a16:creationId xmlns:a16="http://schemas.microsoft.com/office/drawing/2014/main" id="{911EC386-5B81-40D8-9BD9-F055D565E4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3" name="Picture 565">
              <a:extLst>
                <a:ext uri="{FF2B5EF4-FFF2-40B4-BE49-F238E27FC236}">
                  <a16:creationId xmlns:a16="http://schemas.microsoft.com/office/drawing/2014/main" id="{8D1489E3-CB74-4F33-AA28-04DE4992A5B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566">
              <a:extLst>
                <a:ext uri="{FF2B5EF4-FFF2-40B4-BE49-F238E27FC236}">
                  <a16:creationId xmlns:a16="http://schemas.microsoft.com/office/drawing/2014/main" id="{D784CD7D-F0D6-4C69-B3AD-5BD6FB6A04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7">
              <a:extLst>
                <a:ext uri="{FF2B5EF4-FFF2-40B4-BE49-F238E27FC236}">
                  <a16:creationId xmlns:a16="http://schemas.microsoft.com/office/drawing/2014/main" id="{3CABE504-8F60-4614-98F0-A38E19982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68">
              <a:extLst>
                <a:ext uri="{FF2B5EF4-FFF2-40B4-BE49-F238E27FC236}">
                  <a16:creationId xmlns:a16="http://schemas.microsoft.com/office/drawing/2014/main" id="{E67C61BA-93EE-4772-9E27-FD907BC8C3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69">
              <a:extLst>
                <a:ext uri="{FF2B5EF4-FFF2-40B4-BE49-F238E27FC236}">
                  <a16:creationId xmlns:a16="http://schemas.microsoft.com/office/drawing/2014/main" id="{ED5B4DE0-6944-49C0-8A8A-6E5B96641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70">
              <a:extLst>
                <a:ext uri="{FF2B5EF4-FFF2-40B4-BE49-F238E27FC236}">
                  <a16:creationId xmlns:a16="http://schemas.microsoft.com/office/drawing/2014/main" id="{FF663DC5-2B55-4D1E-AA79-A388292F3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71">
              <a:extLst>
                <a:ext uri="{FF2B5EF4-FFF2-40B4-BE49-F238E27FC236}">
                  <a16:creationId xmlns:a16="http://schemas.microsoft.com/office/drawing/2014/main" id="{11C782A3-E7FE-476E-8C2D-38171D3B2C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72">
              <a:extLst>
                <a:ext uri="{FF2B5EF4-FFF2-40B4-BE49-F238E27FC236}">
                  <a16:creationId xmlns:a16="http://schemas.microsoft.com/office/drawing/2014/main" id="{35EED4D9-667C-4474-8188-B3F4105CCD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73">
              <a:extLst>
                <a:ext uri="{FF2B5EF4-FFF2-40B4-BE49-F238E27FC236}">
                  <a16:creationId xmlns:a16="http://schemas.microsoft.com/office/drawing/2014/main" id="{8362B5CB-6262-411F-8D62-3ADAB3D279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74">
              <a:extLst>
                <a:ext uri="{FF2B5EF4-FFF2-40B4-BE49-F238E27FC236}">
                  <a16:creationId xmlns:a16="http://schemas.microsoft.com/office/drawing/2014/main" id="{2E76B8BC-7D28-4F5A-8B80-F5A248481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75">
              <a:extLst>
                <a:ext uri="{FF2B5EF4-FFF2-40B4-BE49-F238E27FC236}">
                  <a16:creationId xmlns:a16="http://schemas.microsoft.com/office/drawing/2014/main" id="{9AC98230-5B0B-499D-A926-4DA501AA1A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76">
              <a:extLst>
                <a:ext uri="{FF2B5EF4-FFF2-40B4-BE49-F238E27FC236}">
                  <a16:creationId xmlns:a16="http://schemas.microsoft.com/office/drawing/2014/main" id="{6B62D9A9-D65C-409E-9D98-5C7C07EDB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77">
              <a:extLst>
                <a:ext uri="{FF2B5EF4-FFF2-40B4-BE49-F238E27FC236}">
                  <a16:creationId xmlns:a16="http://schemas.microsoft.com/office/drawing/2014/main" id="{5D8ECD4C-8C7C-40BD-87EF-34D8DD3B52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78">
              <a:extLst>
                <a:ext uri="{FF2B5EF4-FFF2-40B4-BE49-F238E27FC236}">
                  <a16:creationId xmlns:a16="http://schemas.microsoft.com/office/drawing/2014/main" id="{FAF4847C-4836-4770-BCB8-AF17E01C8F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9">
              <a:extLst>
                <a:ext uri="{FF2B5EF4-FFF2-40B4-BE49-F238E27FC236}">
                  <a16:creationId xmlns:a16="http://schemas.microsoft.com/office/drawing/2014/main" id="{C792681A-A195-4054-98CF-1BE8118D3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0">
              <a:extLst>
                <a:ext uri="{FF2B5EF4-FFF2-40B4-BE49-F238E27FC236}">
                  <a16:creationId xmlns:a16="http://schemas.microsoft.com/office/drawing/2014/main" id="{F860F466-4E9E-4FAB-9191-889E48281B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81">
              <a:extLst>
                <a:ext uri="{FF2B5EF4-FFF2-40B4-BE49-F238E27FC236}">
                  <a16:creationId xmlns:a16="http://schemas.microsoft.com/office/drawing/2014/main" id="{1C2FD782-88A5-4E4E-89F9-910CA5334C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82">
              <a:extLst>
                <a:ext uri="{FF2B5EF4-FFF2-40B4-BE49-F238E27FC236}">
                  <a16:creationId xmlns:a16="http://schemas.microsoft.com/office/drawing/2014/main" id="{AA0304B4-16F1-4CD8-BB14-707B7F8043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3">
              <a:extLst>
                <a:ext uri="{FF2B5EF4-FFF2-40B4-BE49-F238E27FC236}">
                  <a16:creationId xmlns:a16="http://schemas.microsoft.com/office/drawing/2014/main" id="{2DF743D5-A415-4BF6-B0A3-8AC5B6731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84">
              <a:extLst>
                <a:ext uri="{FF2B5EF4-FFF2-40B4-BE49-F238E27FC236}">
                  <a16:creationId xmlns:a16="http://schemas.microsoft.com/office/drawing/2014/main" id="{3C727FF0-B644-4A2B-960F-B25EA00AE4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85">
              <a:extLst>
                <a:ext uri="{FF2B5EF4-FFF2-40B4-BE49-F238E27FC236}">
                  <a16:creationId xmlns:a16="http://schemas.microsoft.com/office/drawing/2014/main" id="{4A808CD2-18F3-449F-A991-CF96363A45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86">
              <a:extLst>
                <a:ext uri="{FF2B5EF4-FFF2-40B4-BE49-F238E27FC236}">
                  <a16:creationId xmlns:a16="http://schemas.microsoft.com/office/drawing/2014/main" id="{3EC021A0-1E7F-47D7-914D-758B06AB45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87">
              <a:extLst>
                <a:ext uri="{FF2B5EF4-FFF2-40B4-BE49-F238E27FC236}">
                  <a16:creationId xmlns:a16="http://schemas.microsoft.com/office/drawing/2014/main" id="{167C89AE-02E0-4FE1-A187-477C3D2DE4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471488" indent="-128588" algn="l" defTabSz="685800" rtl="0" eaLnBrk="1" latinLnBrk="0" hangingPunct="1"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814388" indent="-128588" algn="l" defTabSz="685800" rtl="0" eaLnBrk="1" latinLnBrk="0" hangingPunct="1"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157288" indent="-128588" algn="l" defTabSz="685800" rtl="0" eaLnBrk="1" latinLnBrk="0" hangingPunct="1"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1500188" indent="-128588" algn="l" defTabSz="685800" rtl="0" eaLnBrk="1" latinLnBrk="0" hangingPunct="1"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1912"/>
            <a:ext cx="9144000" cy="1392706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1" y="291752"/>
            <a:ext cx="5850611" cy="769226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5487" y="4459163"/>
            <a:ext cx="1528435" cy="27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5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163" y="2210546"/>
            <a:ext cx="8249081" cy="998190"/>
          </a:xfrm>
        </p:spPr>
        <p:txBody>
          <a:bodyPr>
            <a:noAutofit/>
          </a:bodyPr>
          <a:lstStyle>
            <a:lvl1pPr algn="ctr">
              <a:lnSpc>
                <a:spcPts val="3300"/>
              </a:lnSpc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6443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207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1531477" y="3812247"/>
            <a:ext cx="1234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4943964" y="3812247"/>
            <a:ext cx="511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2019</a:t>
            </a:r>
            <a:endParaRPr lang="he-I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Public Safe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C5ACE5-66CC-4D67-A392-3EC19DA1F02D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2019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5CA478FE-BAB1-4242-9DF7-8A8E6F2A7EAF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77B3D064-0B08-4DEF-812C-55F4DC3FA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1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Network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8" y="2571750"/>
            <a:ext cx="2700000" cy="2008523"/>
          </a:xfrm>
        </p:spPr>
        <p:txBody>
          <a:bodyPr anchor="t">
            <a:noAutofit/>
          </a:bodyPr>
          <a:lstStyle>
            <a:lvl1pPr algn="ctr">
              <a:lnSpc>
                <a:spcPts val="3600"/>
              </a:lnSpc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4EC85E-377B-49E3-8581-98F4A5FBD684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2019</a:t>
            </a:r>
            <a:endParaRPr lang="he-I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5270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Network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37112E6-CDF3-4B9F-8343-2D9B2244ABFA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2019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11AB7998-3E65-42DE-8F1E-102D673380FB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91FE33DA-C4E1-4139-A4EE-3CA5644C8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06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42988" y="303610"/>
            <a:ext cx="7058025" cy="7371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résumé</a:t>
            </a:r>
          </a:p>
        </p:txBody>
      </p:sp>
      <p:sp>
        <p:nvSpPr>
          <p:cNvPr id="3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0977" y="1329928"/>
            <a:ext cx="7070038" cy="2538413"/>
          </a:xfrm>
        </p:spPr>
        <p:txBody>
          <a:bodyPr/>
          <a:lstStyle>
            <a:lvl1pPr marL="145256" marR="0" indent="-145256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 sz="1350"/>
            </a:lvl1pPr>
          </a:lstStyle>
          <a:p>
            <a:pPr lvl="0"/>
            <a:r>
              <a:rPr lang="fr-FR" dirty="0"/>
              <a:t>points clés de votre présentation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133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465426" y="0"/>
            <a:ext cx="5750788" cy="51435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013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013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013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2" y="291753"/>
            <a:ext cx="2560542" cy="1050554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5487" y="4459163"/>
            <a:ext cx="1528435" cy="27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5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163" y="2210546"/>
            <a:ext cx="8249081" cy="998190"/>
          </a:xfrm>
        </p:spPr>
        <p:txBody>
          <a:bodyPr>
            <a:noAutofit/>
          </a:bodyPr>
          <a:lstStyle>
            <a:lvl1pPr algn="ctr">
              <a:lnSpc>
                <a:spcPts val="3300"/>
              </a:lnSpc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6443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19373" y="3803442"/>
            <a:ext cx="2160000" cy="244262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15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5346131" y="3812247"/>
            <a:ext cx="511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2019</a:t>
            </a:r>
            <a:endParaRPr lang="he-I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42724"/>
            <a:ext cx="9144000" cy="1392706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19" y="206026"/>
            <a:ext cx="6678141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8" y="1200428"/>
            <a:ext cx="6678143" cy="3030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2019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FC31B947-751B-4A09-BE8E-F3985E927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457318" y="855609"/>
            <a:ext cx="86866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20" y="206026"/>
            <a:ext cx="7144243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9" y="1200428"/>
            <a:ext cx="8419219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2019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8052D5F3-C0B9-4514-B7A2-549305CDD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20" y="206026"/>
            <a:ext cx="7144243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9" y="1200428"/>
            <a:ext cx="4131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45538" y="1200428"/>
            <a:ext cx="4131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457318" y="855609"/>
            <a:ext cx="86866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2019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18FB610E-9806-493B-9C00-A8FB75363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2019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4B39FA4-0625-40DB-9345-F9D4DCF46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Interoperabili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8" y="2571750"/>
            <a:ext cx="2700000" cy="2008523"/>
          </a:xfrm>
        </p:spPr>
        <p:txBody>
          <a:bodyPr anchor="t">
            <a:noAutofit/>
          </a:bodyPr>
          <a:lstStyle>
            <a:lvl1pPr algn="ctr">
              <a:lnSpc>
                <a:spcPts val="3600"/>
              </a:lnSpc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78F9903-36C8-46DC-A63E-A1A6975B7D44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tx1"/>
                </a:solidFill>
              </a:rPr>
              <a:t>© ETSI 2019</a:t>
            </a:r>
            <a:endParaRPr lang="he-IL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6653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Interoperabil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457319" y="855609"/>
            <a:ext cx="675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320" y="206026"/>
            <a:ext cx="6750000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457319" y="1200428"/>
            <a:ext cx="6750000" cy="351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EDC8444-6C9E-45CA-BCD9-805408007ABD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© ETSI 2019</a:t>
            </a:r>
            <a:endParaRPr lang="he-IL" sz="1050" dirty="0">
              <a:solidFill>
                <a:schemeClr val="bg1"/>
              </a:solidFill>
            </a:endParaRPr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F2A82F-CD8F-4013-8CB9-06BFC6C56457}"/>
              </a:ext>
            </a:extLst>
          </p:cNvPr>
          <p:cNvSpPr txBox="1">
            <a:spLocks/>
          </p:cNvSpPr>
          <p:nvPr userDrawn="1"/>
        </p:nvSpPr>
        <p:spPr>
          <a:xfrm>
            <a:off x="8404119" y="4790829"/>
            <a:ext cx="472420" cy="273844"/>
          </a:xfrm>
          <a:prstGeom prst="rect">
            <a:avLst/>
          </a:prstGeom>
        </p:spPr>
        <p:txBody>
          <a:bodyPr vert="horz" lIns="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05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5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E956F5EC-E948-4408-9F64-0657F22C8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1747"/>
            <a:ext cx="3086100" cy="273844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05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0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Public Safe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8" y="2571750"/>
            <a:ext cx="2700000" cy="2008523"/>
          </a:xfrm>
        </p:spPr>
        <p:txBody>
          <a:bodyPr anchor="t">
            <a:noAutofit/>
          </a:bodyPr>
          <a:lstStyle>
            <a:lvl1pPr algn="ctr">
              <a:lnSpc>
                <a:spcPts val="3600"/>
              </a:lnSpc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418" y="265774"/>
            <a:ext cx="1134000" cy="36287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0D06280-CD97-4941-979E-AAF436D9088F}"/>
              </a:ext>
            </a:extLst>
          </p:cNvPr>
          <p:cNvSpPr txBox="1"/>
          <p:nvPr userDrawn="1"/>
        </p:nvSpPr>
        <p:spPr>
          <a:xfrm>
            <a:off x="467085" y="4813821"/>
            <a:ext cx="921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schemeClr val="tx1"/>
                </a:solidFill>
              </a:rPr>
              <a:t>© ETSI 2019</a:t>
            </a:r>
            <a:endParaRPr lang="he-IL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6083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0" y="206026"/>
            <a:ext cx="7144243" cy="64958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320" y="1200429"/>
            <a:ext cx="8419219" cy="3395258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5" r:id="rId6"/>
    <p:sldLayoutId id="2147483810" r:id="rId7"/>
    <p:sldLayoutId id="2147483811" r:id="rId8"/>
    <p:sldLayoutId id="2147483806" r:id="rId9"/>
    <p:sldLayoutId id="2147483807" r:id="rId10"/>
    <p:sldLayoutId id="2147483816" r:id="rId11"/>
    <p:sldLayoutId id="2147483817" r:id="rId12"/>
    <p:sldLayoutId id="2147483856" r:id="rId13"/>
  </p:sldLayoutIdLst>
  <p:hf hdr="0" dt="0"/>
  <p:txStyles>
    <p:titleStyle>
      <a:lvl1pPr algn="l" defTabSz="685800" rtl="0" eaLnBrk="1" latinLnBrk="0" hangingPunct="1">
        <a:lnSpc>
          <a:spcPts val="2250"/>
        </a:lnSpc>
        <a:spcBef>
          <a:spcPct val="0"/>
        </a:spcBef>
        <a:buNone/>
        <a:defRPr sz="225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350"/>
        </a:spcBef>
        <a:buFont typeface="Wingdings" panose="05000000000000000000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270000" indent="-270000" algn="l" defTabSz="685800" rtl="0" eaLnBrk="1" latinLnBrk="0" hangingPunct="1">
        <a:lnSpc>
          <a:spcPct val="100000"/>
        </a:lnSpc>
        <a:spcBef>
          <a:spcPts val="900"/>
        </a:spcBef>
        <a:buClr>
          <a:schemeClr val="accent3"/>
        </a:buClr>
        <a:buSzPct val="93000"/>
        <a:buFontTx/>
        <a:buBlip>
          <a:blip r:embed="rId15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540000" indent="-270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93000"/>
        <a:buFontTx/>
        <a:buBlip>
          <a:blip r:embed="rId15"/>
        </a:buBlip>
        <a:defRPr sz="15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756000" indent="-216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SzPct val="93000"/>
        <a:buFontTx/>
        <a:buBlip>
          <a:blip r:embed="rId15"/>
        </a:buBlip>
        <a:defRPr sz="135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270000" indent="-270000" algn="l" defTabSz="6858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+mj-lt"/>
        <a:buAutoNum type="arabicPeriod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540000" indent="-270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+mj-lt"/>
        <a:buAutoNum type="arabicParenR"/>
        <a:defRPr sz="15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756000" indent="-216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+mj-lt"/>
        <a:buAutoNum type="alphaLcParenR"/>
        <a:defRPr sz="135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970" userDrawn="1">
          <p15:clr>
            <a:srgbClr val="F26B43"/>
          </p15:clr>
        </p15:guide>
        <p15:guide id="3" orient="horz" pos="259" userDrawn="1">
          <p15:clr>
            <a:srgbClr val="F26B43"/>
          </p15:clr>
        </p15:guide>
        <p15:guide id="4" pos="252" userDrawn="1">
          <p15:clr>
            <a:srgbClr val="F26B43"/>
          </p15:clr>
        </p15:guide>
        <p15:guide id="5" pos="5501" userDrawn="1">
          <p15:clr>
            <a:srgbClr val="F26B43"/>
          </p15:clr>
        </p15:guide>
        <p15:guide id="6" orient="horz" pos="894" userDrawn="1">
          <p15:clr>
            <a:srgbClr val="A4A3A4"/>
          </p15:clr>
        </p15:guide>
        <p15:guide id="7" orient="horz" pos="720" userDrawn="1">
          <p15:clr>
            <a:srgbClr val="A4A3A4"/>
          </p15:clr>
        </p15:guide>
        <p15:guide id="9" orient="horz" pos="1065" userDrawn="1">
          <p15:clr>
            <a:srgbClr val="A4A3A4"/>
          </p15:clr>
        </p15:guide>
        <p15:guide id="12" orient="horz" pos="1620" userDrawn="1">
          <p15:clr>
            <a:srgbClr val="A4A3A4"/>
          </p15:clr>
        </p15:guide>
        <p15:guide id="13" orient="horz" pos="47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9141" y="4642410"/>
            <a:ext cx="2112626" cy="270000"/>
          </a:xfrm>
        </p:spPr>
        <p:txBody>
          <a:bodyPr/>
          <a:lstStyle/>
          <a:p>
            <a:r>
              <a:rPr lang="en-US" dirty="0">
                <a:solidFill>
                  <a:srgbClr val="004A8D"/>
                </a:solidFill>
              </a:rPr>
              <a:t> December 2019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6737B-7477-40A8-A795-74D7843F3C37}"/>
              </a:ext>
            </a:extLst>
          </p:cNvPr>
          <p:cNvSpPr txBox="1"/>
          <p:nvPr/>
        </p:nvSpPr>
        <p:spPr>
          <a:xfrm>
            <a:off x="8674244" y="4808790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V 1.0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156944A-943E-4D69-9E04-5F4EF5D1A8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04112" y="3803442"/>
            <a:ext cx="3186669" cy="592712"/>
          </a:xfrm>
        </p:spPr>
        <p:txBody>
          <a:bodyPr/>
          <a:lstStyle/>
          <a:p>
            <a:r>
              <a:rPr lang="de-DE" dirty="0"/>
              <a:t> Autonomous Networks workshop</a:t>
            </a:r>
          </a:p>
        </p:txBody>
      </p:sp>
    </p:spTree>
    <p:extLst>
      <p:ext uri="{BB962C8B-B14F-4D97-AF65-F5344CB8AC3E}">
        <p14:creationId xmlns:p14="http://schemas.microsoft.com/office/powerpoint/2010/main" val="330492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20" y="433072"/>
            <a:ext cx="6750000" cy="422537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altLang="zh-CN" sz="2100" b="1" dirty="0">
                <a:ea typeface="微软雅黑" pitchFamily="34" charset="-122"/>
              </a:rPr>
              <a:t>Agenda for Brainstorming Workshop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378323-ECF5-4E96-9C18-8C949E599F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Discussion of Objectives, SoW and Work plan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Discussion of proposed outline of the whitepaper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Discussion of  collaboration with related activities (within ETSI and other SDOs)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Discussion of next steps</a:t>
            </a:r>
          </a:p>
        </p:txBody>
      </p:sp>
    </p:spTree>
    <p:extLst>
      <p:ext uri="{BB962C8B-B14F-4D97-AF65-F5344CB8AC3E}">
        <p14:creationId xmlns:p14="http://schemas.microsoft.com/office/powerpoint/2010/main" val="1639696896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_CORPORATE_PRESENTATION_template_2018_Full_Version.potx [Read-Only]" id="{58B6D1E7-200C-40D2-B5D2-0102A98987C3}" vid="{CF0B8FC7-70AA-4ADB-A59D-494454EE8CB5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ETSI_CORPORATE_PRESENTATION_template_2018_Full_Version</Template>
  <TotalTime>13</TotalTime>
  <Words>46</Words>
  <Application>Microsoft Office PowerPoint</Application>
  <PresentationFormat>On-screen Show (16:9)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Wingdings</vt:lpstr>
      <vt:lpstr>Calibri</vt:lpstr>
      <vt:lpstr>Arial</vt:lpstr>
      <vt:lpstr>Calibri Light</vt:lpstr>
      <vt:lpstr>ETSI Corporate 2018</vt:lpstr>
      <vt:lpstr>Agenda</vt:lpstr>
      <vt:lpstr>Agenda for Brainstorming Workshop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guide to using the ETSI PowerPoint Template</dc:title>
  <dc:subject>&lt;Speech title here&gt;</dc:subject>
  <dc:creator>Nokia</dc:creator>
  <cp:keywords>ZSM</cp:keywords>
  <cp:lastModifiedBy>David Boswarthick</cp:lastModifiedBy>
  <cp:revision>150</cp:revision>
  <dcterms:created xsi:type="dcterms:W3CDTF">2018-09-18T12:58:26Z</dcterms:created>
  <dcterms:modified xsi:type="dcterms:W3CDTF">2019-12-12T08:32:50Z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  <property fmtid="{D5CDD505-2E9C-101B-9397-08002B2CF9AE}" pid="4" name="MSIP_Label_46cc7c65-2b09-40ab-abef-d10548338a3b_Enabled">
    <vt:lpwstr>False</vt:lpwstr>
  </property>
  <property fmtid="{D5CDD505-2E9C-101B-9397-08002B2CF9AE}" pid="5" name="MSIP_Label_46cc7c65-2b09-40ab-abef-d10548338a3b_SiteId">
    <vt:lpwstr>5d471751-9675-428d-917b-70f44f9630b0</vt:lpwstr>
  </property>
  <property fmtid="{D5CDD505-2E9C-101B-9397-08002B2CF9AE}" pid="6" name="MSIP_Label_46cc7c65-2b09-40ab-abef-d10548338a3b_Owner">
    <vt:lpwstr>uwe.rauschenbach@nokia.com</vt:lpwstr>
  </property>
  <property fmtid="{D5CDD505-2E9C-101B-9397-08002B2CF9AE}" pid="7" name="MSIP_Label_46cc7c65-2b09-40ab-abef-d10548338a3b_SetDate">
    <vt:lpwstr>2018-10-04T14:41:55.3372413Z</vt:lpwstr>
  </property>
  <property fmtid="{D5CDD505-2E9C-101B-9397-08002B2CF9AE}" pid="8" name="MSIP_Label_46cc7c65-2b09-40ab-abef-d10548338a3b_Name">
    <vt:lpwstr>Nokia internal use</vt:lpwstr>
  </property>
  <property fmtid="{D5CDD505-2E9C-101B-9397-08002B2CF9AE}" pid="9" name="MSIP_Label_46cc7c65-2b09-40ab-abef-d10548338a3b_Application">
    <vt:lpwstr>Microsoft Azure Information Protection</vt:lpwstr>
  </property>
  <property fmtid="{D5CDD505-2E9C-101B-9397-08002B2CF9AE}" pid="10" name="MSIP_Label_46cc7c65-2b09-40ab-abef-d10548338a3b_Extended_MSFT_Method">
    <vt:lpwstr>Manual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1576067543</vt:lpwstr>
  </property>
</Properties>
</file>