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handoutMasterIdLst>
    <p:handoutMasterId r:id="rId20"/>
  </p:handoutMasterIdLst>
  <p:sldIdLst>
    <p:sldId id="330" r:id="rId2"/>
    <p:sldId id="4842" r:id="rId3"/>
    <p:sldId id="4839" r:id="rId4"/>
    <p:sldId id="4840" r:id="rId5"/>
    <p:sldId id="4841" r:id="rId6"/>
    <p:sldId id="4837" r:id="rId7"/>
    <p:sldId id="259" r:id="rId8"/>
    <p:sldId id="263" r:id="rId9"/>
    <p:sldId id="262" r:id="rId10"/>
    <p:sldId id="264" r:id="rId11"/>
    <p:sldId id="265" r:id="rId12"/>
    <p:sldId id="4835" r:id="rId13"/>
    <p:sldId id="4847" r:id="rId14"/>
    <p:sldId id="4306" r:id="rId15"/>
    <p:sldId id="4827" r:id="rId16"/>
    <p:sldId id="4831" r:id="rId17"/>
    <p:sldId id="4848" r:id="rId18"/>
  </p:sldIdLst>
  <p:sldSz cx="9144000" cy="5143500" type="screen16x9"/>
  <p:notesSz cx="6858000" cy="9144000"/>
  <p:embeddedFontLst>
    <p:embeddedFont>
      <p:font typeface="微软雅黑" panose="020B0503020204020204" pitchFamily="34" charset="-122"/>
      <p:regular r:id="rId21"/>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Segoe UI" panose="020B0502040204020203" pitchFamily="34" charset="0"/>
      <p:regular r:id="rId29"/>
      <p:bold r:id="rId30"/>
      <p:italic r:id="rId31"/>
      <p:boldItalic r:id="rId32"/>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62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4A8D"/>
    <a:srgbClr val="D8DE8C"/>
    <a:srgbClr val="8DB7DD"/>
    <a:srgbClr val="DE8C8C"/>
    <a:srgbClr val="4A0000"/>
    <a:srgbClr val="800000"/>
    <a:srgbClr val="F8F8F8"/>
    <a:srgbClr val="E1F0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12" autoAdjust="0"/>
  </p:normalViewPr>
  <p:slideViewPr>
    <p:cSldViewPr snapToGrid="0" showGuides="1">
      <p:cViewPr varScale="1">
        <p:scale>
          <a:sx n="106" d="100"/>
          <a:sy n="106" d="100"/>
        </p:scale>
        <p:origin x="-187" y="19"/>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theme" Target="../theme/theme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12/12/2019</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theme" Target="../theme/theme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12/12/2019</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Tahoma" panose="020B0604030504040204" pitchFamily="34" charset="0"/>
      </a:defRPr>
    </a:lvl1pPr>
    <a:lvl2pPr marL="471488" indent="-128588" algn="l" defTabSz="685800" rtl="0" eaLnBrk="1" latinLnBrk="0" hangingPunct="1">
      <a:buFont typeface="Arial" panose="020B0604020202020204" pitchFamily="34" charset="0"/>
      <a:buChar char="•"/>
      <a:defRPr sz="900" kern="1200">
        <a:solidFill>
          <a:schemeClr val="tx1"/>
        </a:solidFill>
        <a:latin typeface="+mn-lt"/>
        <a:ea typeface="+mn-ea"/>
        <a:cs typeface="Tahoma" panose="020B0604030504040204" pitchFamily="34" charset="0"/>
      </a:defRPr>
    </a:lvl2pPr>
    <a:lvl3pPr marL="814388" indent="-128588" algn="l" defTabSz="685800" rtl="0" eaLnBrk="1" latinLnBrk="0" hangingPunct="1">
      <a:buFont typeface="Arial" panose="020B0604020202020204" pitchFamily="34" charset="0"/>
      <a:buChar char="•"/>
      <a:defRPr sz="900" kern="1200">
        <a:solidFill>
          <a:schemeClr val="tx1"/>
        </a:solidFill>
        <a:latin typeface="+mn-lt"/>
        <a:ea typeface="+mn-ea"/>
        <a:cs typeface="Tahoma" panose="020B0604030504040204" pitchFamily="34" charset="0"/>
      </a:defRPr>
    </a:lvl3pPr>
    <a:lvl4pPr marL="1157288" indent="-128588" algn="l" defTabSz="685800" rtl="0" eaLnBrk="1" latinLnBrk="0" hangingPunct="1">
      <a:buFont typeface="Arial" panose="020B0604020202020204" pitchFamily="34" charset="0"/>
      <a:buChar char="•"/>
      <a:defRPr sz="900" kern="1200">
        <a:solidFill>
          <a:schemeClr val="tx1"/>
        </a:solidFill>
        <a:latin typeface="+mn-lt"/>
        <a:ea typeface="+mn-ea"/>
        <a:cs typeface="Tahoma" panose="020B0604030504040204" pitchFamily="34" charset="0"/>
      </a:defRPr>
    </a:lvl4pPr>
    <a:lvl5pPr marL="1500188" indent="-128588" algn="l" defTabSz="685800" rtl="0" eaLnBrk="1" latinLnBrk="0" hangingPunct="1">
      <a:buFont typeface="Arial" panose="020B0604020202020204" pitchFamily="34" charset="0"/>
      <a:buChar char="•"/>
      <a:defRPr sz="900" kern="1200">
        <a:solidFill>
          <a:schemeClr val="tx1"/>
        </a:solidFill>
        <a:latin typeface="+mn-lt"/>
        <a:ea typeface="+mn-ea"/>
        <a:cs typeface="Tahoma" panose="020B060403050404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3D896BC-E6DB-4FC2-9784-DE32A68E0754}" type="slidenum">
              <a:rPr lang="zh-CN" altLang="en-US" smtClean="0"/>
              <a:t>4</a:t>
            </a:fld>
            <a:endParaRPr lang="zh-CN" altLang="en-US"/>
          </a:p>
        </p:txBody>
      </p:sp>
    </p:spTree>
    <p:extLst>
      <p:ext uri="{BB962C8B-B14F-4D97-AF65-F5344CB8AC3E}">
        <p14:creationId xmlns:p14="http://schemas.microsoft.com/office/powerpoint/2010/main" val="248899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72" rtl="0" eaLnBrk="1" fontAlgn="auto" latinLnBrk="0" hangingPunct="1">
              <a:lnSpc>
                <a:spcPct val="100000"/>
              </a:lnSpc>
              <a:spcBef>
                <a:spcPts val="0"/>
              </a:spcBef>
              <a:spcAft>
                <a:spcPts val="0"/>
              </a:spcAft>
              <a:buClrTx/>
              <a:buSzTx/>
              <a:buFontTx/>
              <a:buNone/>
              <a:tabLst/>
              <a:defRPr/>
            </a:pPr>
            <a:fld id="{A0D79ACB-BA69-924D-994D-288A402FB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27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4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3D896BC-E6DB-4FC2-9784-DE32A68E0754}" type="slidenum">
              <a:rPr lang="zh-CN" altLang="en-US" smtClean="0"/>
              <a:t>12</a:t>
            </a:fld>
            <a:endParaRPr lang="zh-CN" altLang="en-US"/>
          </a:p>
        </p:txBody>
      </p:sp>
    </p:spTree>
    <p:extLst>
      <p:ext uri="{BB962C8B-B14F-4D97-AF65-F5344CB8AC3E}">
        <p14:creationId xmlns:p14="http://schemas.microsoft.com/office/powerpoint/2010/main" val="114162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err="1"/>
              <a:t>See</a:t>
            </a:r>
            <a:r>
              <a:rPr lang="it-IT" dirty="0"/>
              <a:t> </a:t>
            </a:r>
            <a:r>
              <a:rPr lang="it-IT" dirty="0" err="1"/>
              <a:t>comments</a:t>
            </a:r>
            <a:r>
              <a:rPr lang="it-IT" dirty="0"/>
              <a:t> to </a:t>
            </a:r>
            <a:r>
              <a:rPr lang="it-IT" dirty="0" err="1"/>
              <a:t>previous</a:t>
            </a:r>
            <a:r>
              <a:rPr lang="it-IT" dirty="0"/>
              <a:t> slide</a:t>
            </a:r>
          </a:p>
        </p:txBody>
      </p:sp>
      <p:sp>
        <p:nvSpPr>
          <p:cNvPr id="4" name="Slide Number Placeholder 3"/>
          <p:cNvSpPr>
            <a:spLocks noGrp="1"/>
          </p:cNvSpPr>
          <p:nvPr>
            <p:ph type="sldNum" sz="quarter" idx="5"/>
          </p:nvPr>
        </p:nvSpPr>
        <p:spPr/>
        <p:txBody>
          <a:bodyPr/>
          <a:lstStyle/>
          <a:p>
            <a:fld id="{83D896BC-E6DB-4FC2-9784-DE32A68E0754}" type="slidenum">
              <a:rPr lang="zh-CN" altLang="en-US" smtClean="0"/>
              <a:t>13</a:t>
            </a:fld>
            <a:endParaRPr lang="zh-CN" altLang="en-US"/>
          </a:p>
        </p:txBody>
      </p:sp>
    </p:spTree>
    <p:extLst>
      <p:ext uri="{BB962C8B-B14F-4D97-AF65-F5344CB8AC3E}">
        <p14:creationId xmlns:p14="http://schemas.microsoft.com/office/powerpoint/2010/main" val="2984130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81912"/>
            <a:ext cx="9144000" cy="1392706"/>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57321" y="291752"/>
            <a:ext cx="5850611" cy="769226"/>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3785487" y="4459163"/>
            <a:ext cx="1528435" cy="270000"/>
          </a:xfrm>
        </p:spPr>
        <p:txBody>
          <a:bodyPr>
            <a:noAutofit/>
          </a:bodyPr>
          <a:lstStyle>
            <a:lvl1pPr algn="ctr">
              <a:spcBef>
                <a:spcPts val="0"/>
              </a:spcBef>
              <a:defRPr sz="15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425163" y="2210546"/>
            <a:ext cx="8249081" cy="998190"/>
          </a:xfrm>
        </p:spPr>
        <p:txBody>
          <a:bodyPr>
            <a:noAutofit/>
          </a:bodyPr>
          <a:lstStyle>
            <a:lvl1pPr algn="ctr">
              <a:lnSpc>
                <a:spcPts val="3300"/>
              </a:lnSpc>
              <a:defRPr sz="36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2766443" y="3803442"/>
            <a:ext cx="2160000" cy="244262"/>
          </a:xfrm>
        </p:spPr>
        <p:txBody>
          <a:bodyPr vert="horz" lIns="108878" tIns="54439" rIns="108878" bIns="54439" rtlCol="0">
            <a:noAutofit/>
          </a:bodyPr>
          <a:lstStyle>
            <a:lvl1pPr>
              <a:defRPr lang="en-US" sz="15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5417207" y="3803442"/>
            <a:ext cx="2160000" cy="244262"/>
          </a:xfrm>
        </p:spPr>
        <p:txBody>
          <a:bodyPr vert="horz" lIns="108878" tIns="54439" rIns="108878" bIns="54439" rtlCol="0">
            <a:noAutofit/>
          </a:bodyPr>
          <a:lstStyle>
            <a:lvl1pPr rtl="0">
              <a:defRPr lang="en-US" sz="15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1531477" y="3812247"/>
            <a:ext cx="1234967" cy="553998"/>
          </a:xfrm>
          <a:prstGeom prst="rect">
            <a:avLst/>
          </a:prstGeom>
          <a:noFill/>
        </p:spPr>
        <p:txBody>
          <a:bodyPr wrap="square" rtlCol="0">
            <a:spAutoFit/>
          </a:bodyPr>
          <a:lstStyle/>
          <a:p>
            <a:r>
              <a:rPr lang="en-US" sz="15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4943964" y="3812247"/>
            <a:ext cx="511048" cy="323165"/>
          </a:xfrm>
          <a:prstGeom prst="rect">
            <a:avLst/>
          </a:prstGeom>
          <a:noFill/>
        </p:spPr>
        <p:txBody>
          <a:bodyPr wrap="square" rtlCol="0">
            <a:spAutoFit/>
          </a:bodyPr>
          <a:lstStyle/>
          <a:p>
            <a:r>
              <a:rPr lang="en-US" sz="15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Public Safe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457319" y="855609"/>
            <a:ext cx="675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457320" y="206026"/>
            <a:ext cx="6750000" cy="649583"/>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457319" y="1200428"/>
            <a:ext cx="6750000" cy="351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21" name="TextBox 20">
            <a:extLst>
              <a:ext uri="{FF2B5EF4-FFF2-40B4-BE49-F238E27FC236}">
                <a16:creationId xmlns:a16="http://schemas.microsoft.com/office/drawing/2014/main" id="{17C5ACE5-66CC-4D67-A392-3EC19DA1F02D}"/>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
        <p:nvSpPr>
          <p:cNvPr id="22" name="Footer Placeholder 3">
            <a:extLst>
              <a:ext uri="{FF2B5EF4-FFF2-40B4-BE49-F238E27FC236}">
                <a16:creationId xmlns:a16="http://schemas.microsoft.com/office/drawing/2014/main" id="{5CA478FE-BAB1-4242-9DF7-8A8E6F2A7EAF}"/>
              </a:ext>
            </a:extLst>
          </p:cNvPr>
          <p:cNvSpPr txBox="1">
            <a:spLocks/>
          </p:cNvSpPr>
          <p:nvPr userDrawn="1"/>
        </p:nvSpPr>
        <p:spPr>
          <a:xfrm>
            <a:off x="8404119" y="4790829"/>
            <a:ext cx="472420" cy="273844"/>
          </a:xfrm>
          <a:prstGeom prst="rect">
            <a:avLst/>
          </a:prstGeom>
        </p:spPr>
        <p:txBody>
          <a:bodyPr vert="horz" lIns="0" tIns="34290" rIns="68580" bIns="3429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050" baseline="0" smtClean="0">
                <a:solidFill>
                  <a:schemeClr val="bg1"/>
                </a:solidFill>
                <a:latin typeface="Calibri" panose="020F0502020204030204" pitchFamily="34" charset="0"/>
                <a:cs typeface="Calibri" panose="020F0502020204030204" pitchFamily="34" charset="0"/>
              </a:rPr>
              <a:pPr algn="r"/>
              <a:t>‹#›</a:t>
            </a:fld>
            <a:endParaRPr lang="en-US" sz="105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77B3D064-0B08-4DEF-812C-55F4DC3FA3E3}"/>
              </a:ext>
            </a:extLst>
          </p:cNvPr>
          <p:cNvSpPr>
            <a:spLocks noGrp="1"/>
          </p:cNvSpPr>
          <p:nvPr>
            <p:ph type="ftr" sz="quarter" idx="3"/>
          </p:nvPr>
        </p:nvSpPr>
        <p:spPr>
          <a:xfrm>
            <a:off x="3028950" y="4791747"/>
            <a:ext cx="3086100" cy="273844"/>
          </a:xfrm>
          <a:prstGeom prst="rect">
            <a:avLst/>
          </a:prstGeom>
        </p:spPr>
        <p:txBody>
          <a:bodyPr vert="horz" lIns="108878" tIns="54439" rIns="108878" bIns="54439" rtlCol="0" anchor="ctr">
            <a:noAutofit/>
          </a:bodyPr>
          <a:lstStyle>
            <a:lvl1pPr>
              <a:defRPr lang="en-US" sz="105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89471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Networ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6193418" y="2571750"/>
            <a:ext cx="2700000" cy="2008523"/>
          </a:xfrm>
        </p:spPr>
        <p:txBody>
          <a:bodyPr anchor="t">
            <a:noAutofit/>
          </a:bodyPr>
          <a:lstStyle>
            <a:lvl1pPr algn="ctr">
              <a:lnSpc>
                <a:spcPts val="3600"/>
              </a:lnSpc>
              <a:defRPr sz="36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24" name="TextBox 23">
            <a:extLst>
              <a:ext uri="{FF2B5EF4-FFF2-40B4-BE49-F238E27FC236}">
                <a16:creationId xmlns:a16="http://schemas.microsoft.com/office/drawing/2014/main" id="{DB4EC85E-377B-49E3-8581-98F4A5FBD684}"/>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Tree>
    <p:extLst>
      <p:ext uri="{BB962C8B-B14F-4D97-AF65-F5344CB8AC3E}">
        <p14:creationId xmlns:p14="http://schemas.microsoft.com/office/powerpoint/2010/main" val="318035270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Networ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457319" y="855609"/>
            <a:ext cx="675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457320" y="206026"/>
            <a:ext cx="6750000" cy="649583"/>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457319" y="1200428"/>
            <a:ext cx="6750000" cy="351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28" name="TextBox 27">
            <a:extLst>
              <a:ext uri="{FF2B5EF4-FFF2-40B4-BE49-F238E27FC236}">
                <a16:creationId xmlns:a16="http://schemas.microsoft.com/office/drawing/2014/main" id="{837112E6-CDF3-4B9F-8343-2D9B2244ABFA}"/>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
        <p:nvSpPr>
          <p:cNvPr id="29" name="Footer Placeholder 3">
            <a:extLst>
              <a:ext uri="{FF2B5EF4-FFF2-40B4-BE49-F238E27FC236}">
                <a16:creationId xmlns:a16="http://schemas.microsoft.com/office/drawing/2014/main" id="{11AB7998-3E65-42DE-8F1E-102D673380FB}"/>
              </a:ext>
            </a:extLst>
          </p:cNvPr>
          <p:cNvSpPr txBox="1">
            <a:spLocks/>
          </p:cNvSpPr>
          <p:nvPr userDrawn="1"/>
        </p:nvSpPr>
        <p:spPr>
          <a:xfrm>
            <a:off x="8404119" y="4790829"/>
            <a:ext cx="472420" cy="273844"/>
          </a:xfrm>
          <a:prstGeom prst="rect">
            <a:avLst/>
          </a:prstGeom>
        </p:spPr>
        <p:txBody>
          <a:bodyPr vert="horz" lIns="0" tIns="34290" rIns="68580" bIns="3429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050" baseline="0" smtClean="0">
                <a:solidFill>
                  <a:schemeClr val="bg1"/>
                </a:solidFill>
                <a:latin typeface="Calibri" panose="020F0502020204030204" pitchFamily="34" charset="0"/>
                <a:cs typeface="Calibri" panose="020F0502020204030204" pitchFamily="34" charset="0"/>
              </a:rPr>
              <a:pPr algn="r"/>
              <a:t>‹#›</a:t>
            </a:fld>
            <a:endParaRPr lang="en-US" sz="105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91FE33DA-C4E1-4139-A4EE-3CA5644C857E}"/>
              </a:ext>
            </a:extLst>
          </p:cNvPr>
          <p:cNvSpPr>
            <a:spLocks noGrp="1"/>
          </p:cNvSpPr>
          <p:nvPr>
            <p:ph type="ftr" sz="quarter" idx="3"/>
          </p:nvPr>
        </p:nvSpPr>
        <p:spPr>
          <a:xfrm>
            <a:off x="3028950" y="4791747"/>
            <a:ext cx="3086100" cy="273844"/>
          </a:xfrm>
          <a:prstGeom prst="rect">
            <a:avLst/>
          </a:prstGeom>
        </p:spPr>
        <p:txBody>
          <a:bodyPr vert="horz" lIns="108878" tIns="54439" rIns="108878" bIns="54439" rtlCol="0" anchor="ctr">
            <a:noAutofit/>
          </a:bodyPr>
          <a:lstStyle>
            <a:lvl1pPr>
              <a:defRPr lang="en-US" sz="105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36460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MA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p:cNvSpPr txBox="1">
            <a:spLocks/>
          </p:cNvSpPr>
          <p:nvPr userDrawn="1"/>
        </p:nvSpPr>
        <p:spPr>
          <a:xfrm>
            <a:off x="7596337" y="4876007"/>
            <a:ext cx="5210175" cy="365125"/>
          </a:xfrm>
          <a:prstGeom prst="rect">
            <a:avLst/>
          </a:prstGeom>
        </p:spPr>
        <p:txBody>
          <a:bodyPr/>
          <a:lstStyle>
            <a:defPPr>
              <a:defRPr lang="en-US"/>
            </a:defPPr>
            <a:lvl1pPr marL="0" algn="l" defTabSz="914400" rtl="0" eaLnBrk="1" latinLnBrk="0" hangingPunct="1">
              <a:defRPr sz="800" kern="1200" smtClean="0">
                <a:solidFill>
                  <a:srgbClr val="898989"/>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t>© ETSI 2019. All rights reserved</a:t>
            </a:r>
          </a:p>
        </p:txBody>
      </p:sp>
      <p:pic>
        <p:nvPicPr>
          <p:cNvPr id="7" name="תמונה 6" descr="open-slide.jpg">
            <a:extLst>
              <a:ext uri="{FF2B5EF4-FFF2-40B4-BE49-F238E27FC236}">
                <a16:creationId xmlns:a16="http://schemas.microsoft.com/office/drawing/2014/main" id="{DB6CFD37-5FD2-461D-A22A-5A098E06E840}"/>
              </a:ext>
            </a:extLst>
          </p:cNvPr>
          <p:cNvPicPr>
            <a:picLocks noChangeAspect="1"/>
          </p:cNvPicPr>
          <p:nvPr userDrawn="1"/>
        </p:nvPicPr>
        <p:blipFill rotWithShape="1">
          <a:blip r:embed="rId3" cstate="print"/>
          <a:srcRect t="9203" b="5005"/>
          <a:stretch/>
        </p:blipFill>
        <p:spPr bwMode="auto">
          <a:xfrm>
            <a:off x="0" y="0"/>
            <a:ext cx="7995444" cy="5148000"/>
          </a:xfrm>
          <a:prstGeom prst="rect">
            <a:avLst/>
          </a:prstGeom>
          <a:noFill/>
          <a:ln w="9525">
            <a:noFill/>
            <a:miter lim="800000"/>
            <a:headEnd/>
            <a:tailEnd/>
          </a:ln>
        </p:spPr>
      </p:pic>
      <p:sp>
        <p:nvSpPr>
          <p:cNvPr id="2" name="Rectangle 1">
            <a:extLst>
              <a:ext uri="{FF2B5EF4-FFF2-40B4-BE49-F238E27FC236}">
                <a16:creationId xmlns:a16="http://schemas.microsoft.com/office/drawing/2014/main" id="{25D4B9FB-C794-4474-8DEC-16672830A981}"/>
              </a:ext>
            </a:extLst>
          </p:cNvPr>
          <p:cNvSpPr/>
          <p:nvPr userDrawn="1"/>
        </p:nvSpPr>
        <p:spPr>
          <a:xfrm>
            <a:off x="7848600" y="0"/>
            <a:ext cx="12954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ext Placeholder 2"/>
          <p:cNvSpPr>
            <a:spLocks noGrp="1"/>
          </p:cNvSpPr>
          <p:nvPr>
            <p:ph type="body" idx="1" hasCustomPrompt="1"/>
          </p:nvPr>
        </p:nvSpPr>
        <p:spPr>
          <a:xfrm>
            <a:off x="4038600" y="2114551"/>
            <a:ext cx="4953000" cy="2689448"/>
          </a:xfrm>
          <a:prstGeom prst="rect">
            <a:avLst/>
          </a:prstGeom>
        </p:spPr>
        <p:txBody>
          <a:bodyPr anchor="t" anchorCtr="0"/>
          <a:lstStyle>
            <a:lvl1pPr marL="342892" marR="0" indent="-342892" algn="l" defTabSz="914378" rtl="0" eaLnBrk="0" fontAlgn="base" latinLnBrk="0" hangingPunct="0">
              <a:lnSpc>
                <a:spcPct val="100000"/>
              </a:lnSpc>
              <a:spcBef>
                <a:spcPct val="20000"/>
              </a:spcBef>
              <a:spcAft>
                <a:spcPct val="0"/>
              </a:spcAft>
              <a:buClrTx/>
              <a:buSzPct val="90000"/>
              <a:buFontTx/>
              <a:buBlip>
                <a:blip r:embed="rId4"/>
              </a:buBlip>
              <a:tabLst/>
              <a:defRPr sz="2200" b="0">
                <a:solidFill>
                  <a:schemeClr val="tx1">
                    <a:lumMod val="65000"/>
                    <a:lumOff val="35000"/>
                  </a:schemeClr>
                </a:solidFill>
              </a:defRPr>
            </a:lvl1pPr>
            <a:lvl2pPr marL="742931" marR="0" indent="-285743"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2200">
                <a:solidFill>
                  <a:schemeClr val="tx1">
                    <a:tint val="75000"/>
                  </a:schemeClr>
                </a:solidFill>
              </a:defRPr>
            </a:lvl2pPr>
            <a:lvl3pPr marL="1142972"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600">
                <a:solidFill>
                  <a:schemeClr val="tx1">
                    <a:tint val="75000"/>
                  </a:schemeClr>
                </a:solidFill>
              </a:defRPr>
            </a:lvl3pPr>
            <a:lvl4pPr marL="1600160"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4pPr>
            <a:lvl5pPr marL="2057348" marR="0"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marL="342892" marR="0" lvl="0" indent="-342892" algn="l" defTabSz="914378" rtl="0" eaLnBrk="0" fontAlgn="base" latinLnBrk="0" hangingPunct="0">
              <a:lnSpc>
                <a:spcPct val="100000"/>
              </a:lnSpc>
              <a:spcBef>
                <a:spcPct val="20000"/>
              </a:spcBef>
              <a:spcAft>
                <a:spcPct val="0"/>
              </a:spcAft>
              <a:buClrTx/>
              <a:buSzPct val="90000"/>
              <a:buFontTx/>
              <a:buBlip>
                <a:blip r:embed="rId4"/>
              </a:buBlip>
              <a:tabLst/>
              <a:defRPr/>
            </a:pPr>
            <a:r>
              <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rPr>
              <a:t>Click to add text</a:t>
            </a:r>
          </a:p>
          <a:p>
            <a:pPr marL="742931" marR="0" lvl="1" indent="-285743"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rPr>
              <a:t>Second level</a:t>
            </a:r>
          </a:p>
          <a:p>
            <a:pPr marL="1142972" marR="0" lvl="2"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Third level</a:t>
            </a:r>
          </a:p>
          <a:p>
            <a:pPr marL="1600160" marR="0" lvl="3"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Fourth level</a:t>
            </a:r>
          </a:p>
          <a:p>
            <a:pPr marL="2057348" marR="0" lvl="4" indent="-228594"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r>
              <a:rPr kumimoji="0" lang="en-US" sz="1600" b="0" i="0" u="none" strike="noStrike" kern="1200" cap="none" spc="0" normalizeH="0" baseline="0" noProof="0" dirty="0">
                <a:ln>
                  <a:noFill/>
                </a:ln>
                <a:solidFill>
                  <a:srgbClr val="404040"/>
                </a:solidFill>
                <a:effectLst/>
                <a:uLnTx/>
                <a:uFillTx/>
                <a:latin typeface="Calibri" pitchFamily="34" charset="0"/>
                <a:ea typeface="+mn-ea"/>
                <a:cs typeface="+mn-cs"/>
              </a:rPr>
              <a:t>Fifth level</a:t>
            </a:r>
            <a:endParaRPr kumimoji="0" lang="en-GB" sz="16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742931" marR="0" lvl="1" indent="-285743" algn="l" defTabSz="914378" rtl="0" eaLnBrk="0" fontAlgn="base" latinLnBrk="0" hangingPunct="0">
              <a:lnSpc>
                <a:spcPct val="100000"/>
              </a:lnSpc>
              <a:spcBef>
                <a:spcPct val="20000"/>
              </a:spcBef>
              <a:spcAft>
                <a:spcPct val="0"/>
              </a:spcAft>
              <a:buClr>
                <a:srgbClr val="1F497D"/>
              </a:buClr>
              <a:buSzPct val="120000"/>
              <a:buFont typeface="Arial" panose="020B0604020202020204" pitchFamily="34" charset="0"/>
              <a:buChar char="•"/>
              <a:tabLst/>
              <a:defRPr/>
            </a:pPr>
            <a:endParaRPr kumimoji="0" lang="en-US" sz="2000" b="0" i="0" u="none" strike="noStrike" kern="1200" cap="none" spc="0" normalizeH="0" baseline="0" noProof="0" dirty="0">
              <a:ln>
                <a:noFill/>
              </a:ln>
              <a:solidFill>
                <a:srgbClr val="404040"/>
              </a:solidFill>
              <a:effectLst/>
              <a:uLnTx/>
              <a:uFillTx/>
              <a:latin typeface="Calibri" pitchFamily="34" charset="0"/>
              <a:ea typeface="+mn-ea"/>
              <a:cs typeface="+mn-cs"/>
            </a:endParaRPr>
          </a:p>
          <a:p>
            <a:pPr marL="342892" marR="0" lvl="0" indent="-342892" algn="l" defTabSz="914378" rtl="0" eaLnBrk="0" fontAlgn="base" latinLnBrk="0" hangingPunct="0">
              <a:lnSpc>
                <a:spcPct val="100000"/>
              </a:lnSpc>
              <a:spcBef>
                <a:spcPct val="20000"/>
              </a:spcBef>
              <a:spcAft>
                <a:spcPct val="0"/>
              </a:spcAft>
              <a:buClrTx/>
              <a:buSzPct val="90000"/>
              <a:tabLst/>
              <a:defRPr/>
            </a:pPr>
            <a:endParaRPr kumimoji="0" lang="en-US" altLang="en-US" sz="2400" b="0" i="0" u="none" strike="noStrike" kern="1200" cap="none" spc="0" normalizeH="0" baseline="0" noProof="0" dirty="0">
              <a:ln>
                <a:noFill/>
              </a:ln>
              <a:solidFill>
                <a:srgbClr val="404040"/>
              </a:solidFill>
              <a:effectLst/>
              <a:uLnTx/>
              <a:uFillTx/>
              <a:latin typeface="Calibri" pitchFamily="34" charset="0"/>
              <a:ea typeface="+mn-ea"/>
              <a:cs typeface="+mn-cs"/>
            </a:endParaRPr>
          </a:p>
        </p:txBody>
      </p:sp>
    </p:spTree>
    <p:extLst>
      <p:ext uri="{BB962C8B-B14F-4D97-AF65-F5344CB8AC3E}">
        <p14:creationId xmlns:p14="http://schemas.microsoft.com/office/powerpoint/2010/main" val="2679123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941911" y="1885951"/>
            <a:ext cx="6686549" cy="1697086"/>
          </a:xfrm>
        </p:spPr>
        <p:txBody>
          <a:bodyPr anchor="b">
            <a:normAutofit/>
          </a:bodyPr>
          <a:lstStyle>
            <a:lvl1pPr>
              <a:defRPr sz="4050"/>
            </a:lvl1pPr>
          </a:lstStyle>
          <a:p>
            <a:r>
              <a:rPr lang="zh-CN" altLang="en-US"/>
              <a:t>单击此处编辑母版标题样式</a:t>
            </a:r>
            <a:endParaRPr lang="en-US" dirty="0"/>
          </a:p>
        </p:txBody>
      </p:sp>
      <p:sp>
        <p:nvSpPr>
          <p:cNvPr id="3" name="Subtitle 2"/>
          <p:cNvSpPr>
            <a:spLocks noGrp="1"/>
          </p:cNvSpPr>
          <p:nvPr>
            <p:ph type="subTitle" idx="1"/>
          </p:nvPr>
        </p:nvSpPr>
        <p:spPr>
          <a:xfrm>
            <a:off x="1941911" y="3583036"/>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771210" y="4597828"/>
            <a:ext cx="859712" cy="277797"/>
          </a:xfrm>
          <a:prstGeom prst="rect">
            <a:avLst/>
          </a:prstGeom>
        </p:spPr>
        <p:txBody>
          <a:bodyPr/>
          <a:lstStyle/>
          <a:p>
            <a:fld id="{B61BEF0D-F0BB-DE4B-95CE-6DB70DBA9567}" type="datetimeFigureOut">
              <a:rPr lang="en-US" dirty="0"/>
              <a:pPr/>
              <a:t>12/12/2019</a:t>
            </a:fld>
            <a:endParaRPr lang="en-US" dirty="0"/>
          </a:p>
        </p:txBody>
      </p:sp>
      <p:sp>
        <p:nvSpPr>
          <p:cNvPr id="5" name="Footer Placeholder 4"/>
          <p:cNvSpPr>
            <a:spLocks noGrp="1"/>
          </p:cNvSpPr>
          <p:nvPr>
            <p:ph type="ftr" sz="quarter" idx="11"/>
          </p:nvPr>
        </p:nvSpPr>
        <p:spPr>
          <a:xfrm>
            <a:off x="1941911" y="4601858"/>
            <a:ext cx="5714999"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398861" y="3397157"/>
            <a:ext cx="584825" cy="273844"/>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017871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Default Slide with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228600" y="514350"/>
            <a:ext cx="8686800" cy="304800"/>
          </a:xfrm>
        </p:spPr>
        <p:txBody>
          <a:bodyPr anchor="b">
            <a:noAutofit/>
          </a:bodyPr>
          <a:lstStyle>
            <a:lvl1pPr marL="0" indent="0">
              <a:buNone/>
              <a:defRPr sz="16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228600" y="819153"/>
            <a:ext cx="8686800" cy="3886201"/>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592089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7771210" y="4597828"/>
            <a:ext cx="859712" cy="277797"/>
          </a:xfrm>
          <a:prstGeom prst="rect">
            <a:avLst/>
          </a:prstGeom>
        </p:spPr>
        <p:txBody>
          <a:bodyPr/>
          <a:lstStyle/>
          <a:p>
            <a:fld id="{B61BEF0D-F0BB-DE4B-95CE-6DB70DBA9567}" type="datetimeFigureOut">
              <a:rPr lang="en-US" dirty="0"/>
              <a:pPr/>
              <a:t>12/12/2019</a:t>
            </a:fld>
            <a:endParaRPr lang="en-US" dirty="0"/>
          </a:p>
        </p:txBody>
      </p:sp>
      <p:sp>
        <p:nvSpPr>
          <p:cNvPr id="4" name="Footer Placeholder 3"/>
          <p:cNvSpPr>
            <a:spLocks noGrp="1"/>
          </p:cNvSpPr>
          <p:nvPr>
            <p:ph type="ftr" sz="quarter" idx="11"/>
          </p:nvPr>
        </p:nvSpPr>
        <p:spPr>
          <a:xfrm>
            <a:off x="1941911" y="4601858"/>
            <a:ext cx="5714999"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398861" y="590838"/>
            <a:ext cx="584825" cy="273844"/>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4961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41911" y="334566"/>
            <a:ext cx="2628899" cy="732234"/>
          </a:xfrm>
        </p:spPr>
        <p:txBody>
          <a:bodyPr anchor="b"/>
          <a:lstStyle>
            <a:lvl1pPr algn="l">
              <a:defRPr sz="1500" b="0"/>
            </a:lvl1pPr>
          </a:lstStyle>
          <a:p>
            <a:r>
              <a:rPr lang="zh-CN" altLang="en-US"/>
              <a:t>单击此处编辑母版标题样式</a:t>
            </a:r>
            <a:endParaRPr lang="en-US" dirty="0"/>
          </a:p>
        </p:txBody>
      </p:sp>
      <p:sp>
        <p:nvSpPr>
          <p:cNvPr id="3" name="Content Placeholder 2"/>
          <p:cNvSpPr>
            <a:spLocks noGrp="1"/>
          </p:cNvSpPr>
          <p:nvPr>
            <p:ph idx="1"/>
          </p:nvPr>
        </p:nvSpPr>
        <p:spPr>
          <a:xfrm>
            <a:off x="4742259" y="334568"/>
            <a:ext cx="3886200" cy="4061222"/>
          </a:xfrm>
        </p:spPr>
        <p:txBody>
          <a:bodyPr anchor="ct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941911"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a:xfrm>
            <a:off x="7771210" y="4597828"/>
            <a:ext cx="859712" cy="277797"/>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1941911" y="4601858"/>
            <a:ext cx="5714999" cy="273844"/>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398861" y="590838"/>
            <a:ext cx="584825" cy="273844"/>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9191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efaul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1016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465426" y="0"/>
            <a:ext cx="5750788" cy="51435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sz="1013"/>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sz="1013"/>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p:spPr>
          <p:txBody>
            <a:bodyPr vert="horz" wrap="square" lIns="91440" tIns="45720" rIns="91440" bIns="45720" numCol="1" anchor="t" anchorCtr="0" compatLnSpc="1">
              <a:prstTxWarp prst="textNoShape">
                <a:avLst/>
              </a:prstTxWarp>
              <a:noAutofit/>
            </a:bodyPr>
            <a:lstStyle/>
            <a:p>
              <a:pPr rtl="0"/>
              <a:endParaRPr lang="en-US" sz="1013"/>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57322" y="291753"/>
            <a:ext cx="2560542" cy="1050554"/>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3785487" y="4459163"/>
            <a:ext cx="1528435" cy="270000"/>
          </a:xfrm>
        </p:spPr>
        <p:txBody>
          <a:bodyPr>
            <a:noAutofit/>
          </a:bodyPr>
          <a:lstStyle>
            <a:lvl1pPr algn="ctr">
              <a:spcBef>
                <a:spcPts val="0"/>
              </a:spcBef>
              <a:defRPr sz="15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425163" y="2210546"/>
            <a:ext cx="8249081" cy="998190"/>
          </a:xfrm>
        </p:spPr>
        <p:txBody>
          <a:bodyPr>
            <a:noAutofit/>
          </a:bodyPr>
          <a:lstStyle>
            <a:lvl1pPr algn="ctr">
              <a:lnSpc>
                <a:spcPts val="3300"/>
              </a:lnSpc>
              <a:defRPr sz="36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2766443" y="3803442"/>
            <a:ext cx="2160000" cy="244262"/>
          </a:xfrm>
        </p:spPr>
        <p:txBody>
          <a:bodyPr vert="horz" lIns="108878" tIns="54439" rIns="108878" bIns="54439" rtlCol="0">
            <a:noAutofit/>
          </a:bodyPr>
          <a:lstStyle>
            <a:lvl1pPr>
              <a:defRPr lang="en-US" sz="15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5819373" y="3803442"/>
            <a:ext cx="2160000" cy="244262"/>
          </a:xfrm>
        </p:spPr>
        <p:txBody>
          <a:bodyPr vert="horz" lIns="108878" tIns="54439" rIns="108878" bIns="54439" rtlCol="0">
            <a:noAutofit/>
          </a:bodyPr>
          <a:lstStyle>
            <a:lvl1pPr rtl="0">
              <a:defRPr lang="en-US" sz="15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1531477" y="3812247"/>
            <a:ext cx="1234967" cy="553998"/>
          </a:xfrm>
          <a:prstGeom prst="rect">
            <a:avLst/>
          </a:prstGeom>
          <a:noFill/>
        </p:spPr>
        <p:txBody>
          <a:bodyPr wrap="square" rtlCol="0">
            <a:spAutoFit/>
          </a:bodyPr>
          <a:lstStyle/>
          <a:p>
            <a:r>
              <a:rPr lang="en-US" sz="15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5346131" y="3812247"/>
            <a:ext cx="511048" cy="323165"/>
          </a:xfrm>
          <a:prstGeom prst="rect">
            <a:avLst/>
          </a:prstGeom>
          <a:noFill/>
        </p:spPr>
        <p:txBody>
          <a:bodyPr wrap="square" rtlCol="0">
            <a:spAutoFit/>
          </a:bodyPr>
          <a:lstStyle/>
          <a:p>
            <a:r>
              <a:rPr lang="en-US" sz="15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3542724"/>
            <a:ext cx="9144000" cy="1392706"/>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457319" y="206026"/>
            <a:ext cx="6678141" cy="649583"/>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457318" y="1200428"/>
            <a:ext cx="6678143" cy="3030515"/>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8404119" y="4790829"/>
            <a:ext cx="472420" cy="273844"/>
          </a:xfrm>
          <a:prstGeom prst="rect">
            <a:avLst/>
          </a:prstGeom>
        </p:spPr>
        <p:txBody>
          <a:bodyPr vert="horz" lIns="0" tIns="34290" rIns="68580" bIns="3429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050" baseline="0" smtClean="0">
                <a:solidFill>
                  <a:schemeClr val="tx1"/>
                </a:solidFill>
                <a:latin typeface="Calibri" panose="020F0502020204030204" pitchFamily="34" charset="0"/>
                <a:cs typeface="Calibri" panose="020F0502020204030204" pitchFamily="34" charset="0"/>
              </a:rPr>
              <a:pPr algn="r"/>
              <a:t>‹#›</a:t>
            </a:fld>
            <a:endParaRPr lang="en-US" sz="105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FC31B947-751B-4A09-BE8E-F3985E927E30}"/>
              </a:ext>
            </a:extLst>
          </p:cNvPr>
          <p:cNvSpPr>
            <a:spLocks noGrp="1"/>
          </p:cNvSpPr>
          <p:nvPr>
            <p:ph type="ftr" sz="quarter" idx="3"/>
          </p:nvPr>
        </p:nvSpPr>
        <p:spPr>
          <a:xfrm>
            <a:off x="3028950" y="4791747"/>
            <a:ext cx="3086100" cy="273844"/>
          </a:xfrm>
          <a:prstGeom prst="rect">
            <a:avLst/>
          </a:prstGeom>
        </p:spPr>
        <p:txBody>
          <a:bodyPr vert="horz" lIns="108878" tIns="54439" rIns="108878" bIns="54439" rtlCol="0" anchor="ctr">
            <a:noAutofit/>
          </a:bodyPr>
          <a:lstStyle>
            <a:lvl1pPr>
              <a:defRPr lang="en-US" sz="105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457318" y="855609"/>
            <a:ext cx="86866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457320" y="206026"/>
            <a:ext cx="7144243" cy="649583"/>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457319" y="1200428"/>
            <a:ext cx="8419219" cy="351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8404119" y="4790829"/>
            <a:ext cx="472420" cy="273844"/>
          </a:xfrm>
          <a:prstGeom prst="rect">
            <a:avLst/>
          </a:prstGeom>
        </p:spPr>
        <p:txBody>
          <a:bodyPr vert="horz" lIns="0" tIns="34290" rIns="68580" bIns="3429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050" baseline="0" smtClean="0">
                <a:solidFill>
                  <a:schemeClr val="tx1"/>
                </a:solidFill>
                <a:latin typeface="Calibri" panose="020F0502020204030204" pitchFamily="34" charset="0"/>
                <a:cs typeface="Calibri" panose="020F0502020204030204" pitchFamily="34" charset="0"/>
              </a:rPr>
              <a:pPr algn="r"/>
              <a:t>‹#›</a:t>
            </a:fld>
            <a:endParaRPr lang="en-US" sz="105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8052D5F3-C0B9-4514-B7A2-549305CDD45E}"/>
              </a:ext>
            </a:extLst>
          </p:cNvPr>
          <p:cNvSpPr>
            <a:spLocks noGrp="1"/>
          </p:cNvSpPr>
          <p:nvPr>
            <p:ph type="ftr" sz="quarter" idx="3"/>
          </p:nvPr>
        </p:nvSpPr>
        <p:spPr>
          <a:xfrm>
            <a:off x="3028950" y="4791747"/>
            <a:ext cx="3086100" cy="273844"/>
          </a:xfrm>
          <a:prstGeom prst="rect">
            <a:avLst/>
          </a:prstGeom>
        </p:spPr>
        <p:txBody>
          <a:bodyPr vert="horz" lIns="108878" tIns="54439" rIns="108878" bIns="54439" rtlCol="0" anchor="ctr">
            <a:noAutofit/>
          </a:bodyPr>
          <a:lstStyle>
            <a:lvl1pPr>
              <a:defRPr lang="en-US" sz="105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457320" y="206026"/>
            <a:ext cx="7144243" cy="649583"/>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457319" y="1200428"/>
            <a:ext cx="4131000" cy="351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4745538" y="1200428"/>
            <a:ext cx="4131000" cy="351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457318" y="855609"/>
            <a:ext cx="86866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8404119" y="4790829"/>
            <a:ext cx="472420" cy="273844"/>
          </a:xfrm>
          <a:prstGeom prst="rect">
            <a:avLst/>
          </a:prstGeom>
        </p:spPr>
        <p:txBody>
          <a:bodyPr vert="horz" lIns="0" tIns="34290" rIns="68580" bIns="3429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050" baseline="0" smtClean="0">
                <a:solidFill>
                  <a:schemeClr val="tx1"/>
                </a:solidFill>
                <a:latin typeface="Calibri" panose="020F0502020204030204" pitchFamily="34" charset="0"/>
                <a:cs typeface="Calibri" panose="020F0502020204030204" pitchFamily="34" charset="0"/>
              </a:rPr>
              <a:pPr algn="r"/>
              <a:t>‹#›</a:t>
            </a:fld>
            <a:endParaRPr lang="en-US" sz="105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18FB610E-9806-493B-9C00-A8FB753631A5}"/>
              </a:ext>
            </a:extLst>
          </p:cNvPr>
          <p:cNvSpPr>
            <a:spLocks noGrp="1"/>
          </p:cNvSpPr>
          <p:nvPr>
            <p:ph type="ftr" sz="quarter" idx="3"/>
          </p:nvPr>
        </p:nvSpPr>
        <p:spPr>
          <a:xfrm>
            <a:off x="3028950" y="4791747"/>
            <a:ext cx="3086100" cy="273844"/>
          </a:xfrm>
          <a:prstGeom prst="rect">
            <a:avLst/>
          </a:prstGeom>
        </p:spPr>
        <p:txBody>
          <a:bodyPr vert="horz" lIns="108878" tIns="54439" rIns="108878" bIns="54439" rtlCol="0" anchor="ctr">
            <a:noAutofit/>
          </a:bodyPr>
          <a:lstStyle>
            <a:lvl1pPr>
              <a:defRPr lang="en-US" sz="105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457319" y="855609"/>
            <a:ext cx="675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457320" y="206026"/>
            <a:ext cx="6750000" cy="649583"/>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457319" y="1200428"/>
            <a:ext cx="6750000" cy="351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8404119" y="4790829"/>
            <a:ext cx="472420" cy="273844"/>
          </a:xfrm>
          <a:prstGeom prst="rect">
            <a:avLst/>
          </a:prstGeom>
        </p:spPr>
        <p:txBody>
          <a:bodyPr vert="horz" lIns="0" tIns="34290" rIns="68580" bIns="3429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050" baseline="0" smtClean="0">
                <a:solidFill>
                  <a:schemeClr val="tx1"/>
                </a:solidFill>
                <a:latin typeface="Calibri" panose="020F0502020204030204" pitchFamily="34" charset="0"/>
                <a:cs typeface="Calibri" panose="020F0502020204030204" pitchFamily="34" charset="0"/>
              </a:rPr>
              <a:pPr algn="r"/>
              <a:t>‹#›</a:t>
            </a:fld>
            <a:endParaRPr lang="en-US" sz="105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44B39FA4-0625-40DB-9345-F9D4DCF46040}"/>
              </a:ext>
            </a:extLst>
          </p:cNvPr>
          <p:cNvSpPr>
            <a:spLocks noGrp="1"/>
          </p:cNvSpPr>
          <p:nvPr>
            <p:ph type="ftr" sz="quarter" idx="3"/>
          </p:nvPr>
        </p:nvSpPr>
        <p:spPr>
          <a:xfrm>
            <a:off x="3028950" y="4791747"/>
            <a:ext cx="3086100" cy="273844"/>
          </a:xfrm>
          <a:prstGeom prst="rect">
            <a:avLst/>
          </a:prstGeom>
        </p:spPr>
        <p:txBody>
          <a:bodyPr vert="horz" lIns="108878" tIns="54439" rIns="108878" bIns="54439" rtlCol="0" anchor="ctr">
            <a:noAutofit/>
          </a:bodyPr>
          <a:lstStyle>
            <a:lvl1pPr>
              <a:defRPr lang="en-US" sz="105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328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Interoperabili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6193418" y="2571750"/>
            <a:ext cx="2700000" cy="2008523"/>
          </a:xfrm>
        </p:spPr>
        <p:txBody>
          <a:bodyPr anchor="t">
            <a:noAutofit/>
          </a:bodyPr>
          <a:lstStyle>
            <a:lvl1pPr algn="ctr">
              <a:lnSpc>
                <a:spcPts val="3600"/>
              </a:lnSpc>
              <a:defRPr sz="36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49" name="TextBox 48">
            <a:extLst>
              <a:ext uri="{FF2B5EF4-FFF2-40B4-BE49-F238E27FC236}">
                <a16:creationId xmlns:a16="http://schemas.microsoft.com/office/drawing/2014/main" id="{978F9903-36C8-46DC-A63E-A1A6975B7D44}"/>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tx1"/>
                </a:solidFill>
              </a:rPr>
              <a:t>© ETSI 2019</a:t>
            </a:r>
            <a:endParaRPr lang="he-IL" sz="1050" dirty="0">
              <a:solidFill>
                <a:schemeClr val="tx1"/>
              </a:solidFill>
            </a:endParaRPr>
          </a:p>
        </p:txBody>
      </p:sp>
    </p:spTree>
    <p:extLst>
      <p:ext uri="{BB962C8B-B14F-4D97-AF65-F5344CB8AC3E}">
        <p14:creationId xmlns:p14="http://schemas.microsoft.com/office/powerpoint/2010/main" val="17725665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Interoperabil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457319" y="855609"/>
            <a:ext cx="675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457320" y="206026"/>
            <a:ext cx="6750000" cy="649583"/>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457319" y="1200428"/>
            <a:ext cx="6750000" cy="351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25" name="TextBox 24">
            <a:extLst>
              <a:ext uri="{FF2B5EF4-FFF2-40B4-BE49-F238E27FC236}">
                <a16:creationId xmlns:a16="http://schemas.microsoft.com/office/drawing/2014/main" id="{2EDC8444-6C9E-45CA-BCD9-805408007ABD}"/>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bg1"/>
                </a:solidFill>
              </a:rPr>
              <a:t>© ETSI 2019</a:t>
            </a:r>
            <a:endParaRPr lang="he-IL" sz="1050" dirty="0">
              <a:solidFill>
                <a:schemeClr val="bg1"/>
              </a:solidFill>
            </a:endParaRPr>
          </a:p>
        </p:txBody>
      </p:sp>
      <p:sp>
        <p:nvSpPr>
          <p:cNvPr id="26" name="Footer Placeholder 3">
            <a:extLst>
              <a:ext uri="{FF2B5EF4-FFF2-40B4-BE49-F238E27FC236}">
                <a16:creationId xmlns:a16="http://schemas.microsoft.com/office/drawing/2014/main" id="{45F2A82F-CD8F-4013-8CB9-06BFC6C56457}"/>
              </a:ext>
            </a:extLst>
          </p:cNvPr>
          <p:cNvSpPr txBox="1">
            <a:spLocks/>
          </p:cNvSpPr>
          <p:nvPr userDrawn="1"/>
        </p:nvSpPr>
        <p:spPr>
          <a:xfrm>
            <a:off x="8404119" y="4790829"/>
            <a:ext cx="472420" cy="273844"/>
          </a:xfrm>
          <a:prstGeom prst="rect">
            <a:avLst/>
          </a:prstGeom>
        </p:spPr>
        <p:txBody>
          <a:bodyPr vert="horz" lIns="0" tIns="34290" rIns="68580" bIns="3429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050" baseline="0" smtClean="0">
                <a:solidFill>
                  <a:schemeClr val="tx1"/>
                </a:solidFill>
                <a:latin typeface="Calibri" panose="020F0502020204030204" pitchFamily="34" charset="0"/>
                <a:cs typeface="Calibri" panose="020F0502020204030204" pitchFamily="34" charset="0"/>
              </a:rPr>
              <a:pPr algn="r"/>
              <a:t>‹#›</a:t>
            </a:fld>
            <a:endParaRPr lang="en-US" sz="105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E956F5EC-E948-4408-9F64-0657F22C8DCC}"/>
              </a:ext>
            </a:extLst>
          </p:cNvPr>
          <p:cNvSpPr>
            <a:spLocks noGrp="1"/>
          </p:cNvSpPr>
          <p:nvPr>
            <p:ph type="ftr" sz="quarter" idx="3"/>
          </p:nvPr>
        </p:nvSpPr>
        <p:spPr>
          <a:xfrm>
            <a:off x="3028950" y="4791747"/>
            <a:ext cx="3086100" cy="273844"/>
          </a:xfrm>
          <a:prstGeom prst="rect">
            <a:avLst/>
          </a:prstGeom>
        </p:spPr>
        <p:txBody>
          <a:bodyPr vert="horz" lIns="108878" tIns="54439" rIns="108878" bIns="54439" rtlCol="0" anchor="ctr">
            <a:noAutofit/>
          </a:bodyPr>
          <a:lstStyle>
            <a:lvl1pPr>
              <a:defRPr lang="en-US" sz="105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23930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Public Safe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6193418" y="2571750"/>
            <a:ext cx="2700000" cy="2008523"/>
          </a:xfrm>
        </p:spPr>
        <p:txBody>
          <a:bodyPr anchor="t">
            <a:noAutofit/>
          </a:bodyPr>
          <a:lstStyle>
            <a:lvl1pPr algn="ctr">
              <a:lnSpc>
                <a:spcPts val="3600"/>
              </a:lnSpc>
              <a:defRPr sz="36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7759418" y="265774"/>
            <a:ext cx="1134000" cy="362876"/>
          </a:xfrm>
          <a:prstGeom prst="rect">
            <a:avLst/>
          </a:prstGeom>
        </p:spPr>
      </p:pic>
      <p:sp>
        <p:nvSpPr>
          <p:cNvPr id="41" name="TextBox 40">
            <a:extLst>
              <a:ext uri="{FF2B5EF4-FFF2-40B4-BE49-F238E27FC236}">
                <a16:creationId xmlns:a16="http://schemas.microsoft.com/office/drawing/2014/main" id="{70D06280-CD97-4941-979E-AAF436D9088F}"/>
              </a:ext>
            </a:extLst>
          </p:cNvPr>
          <p:cNvSpPr txBox="1"/>
          <p:nvPr userDrawn="1"/>
        </p:nvSpPr>
        <p:spPr>
          <a:xfrm>
            <a:off x="467085" y="4813821"/>
            <a:ext cx="921107" cy="253916"/>
          </a:xfrm>
          <a:prstGeom prst="rect">
            <a:avLst/>
          </a:prstGeom>
          <a:noFill/>
        </p:spPr>
        <p:txBody>
          <a:bodyPr wrap="square" rtlCol="0">
            <a:spAutoFit/>
          </a:bodyPr>
          <a:lstStyle/>
          <a:p>
            <a:pPr lvl="0"/>
            <a:r>
              <a:rPr lang="en-US" sz="1050" dirty="0">
                <a:solidFill>
                  <a:schemeClr val="tx1"/>
                </a:solidFill>
              </a:rPr>
              <a:t>© ETSI 2019</a:t>
            </a:r>
            <a:endParaRPr lang="he-IL" sz="1050" dirty="0">
              <a:solidFill>
                <a:schemeClr val="tx1"/>
              </a:solidFill>
            </a:endParaRPr>
          </a:p>
        </p:txBody>
      </p:sp>
    </p:spTree>
    <p:extLst>
      <p:ext uri="{BB962C8B-B14F-4D97-AF65-F5344CB8AC3E}">
        <p14:creationId xmlns:p14="http://schemas.microsoft.com/office/powerpoint/2010/main" val="27187608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457320" y="206026"/>
            <a:ext cx="7144243" cy="649583"/>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457320" y="1200429"/>
            <a:ext cx="8419219" cy="3395258"/>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5" r:id="rId6"/>
    <p:sldLayoutId id="2147483810" r:id="rId7"/>
    <p:sldLayoutId id="2147483811" r:id="rId8"/>
    <p:sldLayoutId id="2147483806" r:id="rId9"/>
    <p:sldLayoutId id="2147483807" r:id="rId10"/>
    <p:sldLayoutId id="2147483816" r:id="rId11"/>
    <p:sldLayoutId id="2147483817" r:id="rId12"/>
    <p:sldLayoutId id="2147483855" r:id="rId13"/>
    <p:sldLayoutId id="2147483856" r:id="rId14"/>
    <p:sldLayoutId id="2147483857" r:id="rId15"/>
    <p:sldLayoutId id="2147483858" r:id="rId16"/>
    <p:sldLayoutId id="2147483859" r:id="rId17"/>
    <p:sldLayoutId id="2147483860" r:id="rId18"/>
  </p:sldLayoutIdLst>
  <p:hf hdr="0" dt="0"/>
  <p:txStyles>
    <p:titleStyle>
      <a:lvl1pPr algn="l" defTabSz="685800" rtl="0" eaLnBrk="1" latinLnBrk="0" hangingPunct="1">
        <a:lnSpc>
          <a:spcPts val="2250"/>
        </a:lnSpc>
        <a:spcBef>
          <a:spcPct val="0"/>
        </a:spcBef>
        <a:buNone/>
        <a:defRPr sz="2250" b="0" kern="1200" baseline="0">
          <a:solidFill>
            <a:schemeClr val="accent1"/>
          </a:solidFill>
          <a:latin typeface="+mn-lt"/>
          <a:ea typeface="+mj-ea"/>
          <a:cs typeface="Tahoma" panose="020B0604030504040204" pitchFamily="34" charset="0"/>
        </a:defRPr>
      </a:lvl1pPr>
    </p:titleStyle>
    <p:bodyStyle>
      <a:lvl1pPr marL="0" indent="0" algn="l" defTabSz="685800" rtl="0" eaLnBrk="1" latinLnBrk="0" hangingPunct="1">
        <a:lnSpc>
          <a:spcPct val="100000"/>
        </a:lnSpc>
        <a:spcBef>
          <a:spcPts val="1350"/>
        </a:spcBef>
        <a:buFont typeface="Wingdings" panose="05000000000000000000" pitchFamily="2" charset="2"/>
        <a:buNone/>
        <a:defRPr sz="1800" kern="1200" baseline="0">
          <a:solidFill>
            <a:schemeClr val="tx1"/>
          </a:solidFill>
          <a:latin typeface="+mn-lt"/>
          <a:ea typeface="+mn-ea"/>
          <a:cs typeface="Tahoma" panose="020B0604030504040204" pitchFamily="34" charset="0"/>
        </a:defRPr>
      </a:lvl1pPr>
      <a:lvl2pPr marL="270000" indent="-270000" algn="l" defTabSz="685800" rtl="0" eaLnBrk="1" latinLnBrk="0" hangingPunct="1">
        <a:lnSpc>
          <a:spcPct val="100000"/>
        </a:lnSpc>
        <a:spcBef>
          <a:spcPts val="900"/>
        </a:spcBef>
        <a:buClr>
          <a:schemeClr val="accent3"/>
        </a:buClr>
        <a:buSzPct val="93000"/>
        <a:buFontTx/>
        <a:buBlip>
          <a:blip r:embed="rId20"/>
        </a:buBlip>
        <a:defRPr sz="1800" kern="1200" baseline="0">
          <a:solidFill>
            <a:schemeClr val="tx1"/>
          </a:solidFill>
          <a:latin typeface="+mj-lt"/>
          <a:ea typeface="+mn-ea"/>
          <a:cs typeface="Tahoma" panose="020B0604030504040204" pitchFamily="34" charset="0"/>
        </a:defRPr>
      </a:lvl2pPr>
      <a:lvl3pPr marL="540000" indent="-270000" algn="l" defTabSz="685800" rtl="0" eaLnBrk="1" latinLnBrk="0" hangingPunct="1">
        <a:lnSpc>
          <a:spcPct val="100000"/>
        </a:lnSpc>
        <a:spcBef>
          <a:spcPts val="450"/>
        </a:spcBef>
        <a:buClr>
          <a:schemeClr val="accent2"/>
        </a:buClr>
        <a:buSzPct val="93000"/>
        <a:buFontTx/>
        <a:buBlip>
          <a:blip r:embed="rId20"/>
        </a:buBlip>
        <a:defRPr sz="1500" kern="1200" baseline="0">
          <a:solidFill>
            <a:schemeClr val="tx1"/>
          </a:solidFill>
          <a:latin typeface="+mj-lt"/>
          <a:ea typeface="+mn-ea"/>
          <a:cs typeface="Tahoma" panose="020B0604030504040204" pitchFamily="34" charset="0"/>
        </a:defRPr>
      </a:lvl3pPr>
      <a:lvl4pPr marL="756000" indent="-216000" algn="l" defTabSz="685800" rtl="0" eaLnBrk="1" latinLnBrk="0" hangingPunct="1">
        <a:lnSpc>
          <a:spcPct val="100000"/>
        </a:lnSpc>
        <a:spcBef>
          <a:spcPts val="300"/>
        </a:spcBef>
        <a:buClr>
          <a:schemeClr val="accent2"/>
        </a:buClr>
        <a:buSzPct val="93000"/>
        <a:buFontTx/>
        <a:buBlip>
          <a:blip r:embed="rId20"/>
        </a:buBlip>
        <a:defRPr sz="1350" kern="1200" baseline="0">
          <a:solidFill>
            <a:schemeClr val="tx1"/>
          </a:solidFill>
          <a:latin typeface="+mj-lt"/>
          <a:ea typeface="+mn-ea"/>
          <a:cs typeface="Tahoma" panose="020B0604030504040204" pitchFamily="34" charset="0"/>
        </a:defRPr>
      </a:lvl4pPr>
      <a:lvl5pPr marL="270000" indent="-270000" algn="l" defTabSz="685800" rtl="0" eaLnBrk="1" latinLnBrk="0" hangingPunct="1">
        <a:lnSpc>
          <a:spcPct val="100000"/>
        </a:lnSpc>
        <a:spcBef>
          <a:spcPts val="900"/>
        </a:spcBef>
        <a:buClr>
          <a:schemeClr val="accent2"/>
        </a:buClr>
        <a:buFont typeface="+mj-lt"/>
        <a:buAutoNum type="arabicPeriod"/>
        <a:defRPr sz="1800" kern="1200" baseline="0">
          <a:solidFill>
            <a:schemeClr val="tx1"/>
          </a:solidFill>
          <a:latin typeface="+mj-lt"/>
          <a:ea typeface="+mn-ea"/>
          <a:cs typeface="Tahoma" panose="020B0604030504040204" pitchFamily="34" charset="0"/>
        </a:defRPr>
      </a:lvl5pPr>
      <a:lvl6pPr marL="540000" indent="-270000" algn="l" defTabSz="685800" rtl="0" eaLnBrk="1" latinLnBrk="0" hangingPunct="1">
        <a:lnSpc>
          <a:spcPct val="100000"/>
        </a:lnSpc>
        <a:spcBef>
          <a:spcPts val="450"/>
        </a:spcBef>
        <a:buClr>
          <a:schemeClr val="accent2"/>
        </a:buClr>
        <a:buFont typeface="+mj-lt"/>
        <a:buAutoNum type="arabicParenR"/>
        <a:defRPr sz="1500" kern="1200" baseline="0">
          <a:solidFill>
            <a:schemeClr val="tx1"/>
          </a:solidFill>
          <a:latin typeface="+mj-lt"/>
          <a:ea typeface="+mn-ea"/>
          <a:cs typeface="Tahoma" panose="020B0604030504040204" pitchFamily="34" charset="0"/>
        </a:defRPr>
      </a:lvl6pPr>
      <a:lvl7pPr marL="756000" indent="-216000" algn="l" defTabSz="685800" rtl="0" eaLnBrk="1" latinLnBrk="0" hangingPunct="1">
        <a:lnSpc>
          <a:spcPct val="100000"/>
        </a:lnSpc>
        <a:spcBef>
          <a:spcPts val="300"/>
        </a:spcBef>
        <a:buClr>
          <a:schemeClr val="accent2"/>
        </a:buClr>
        <a:buFont typeface="+mj-lt"/>
        <a:buAutoNum type="alphaLcParenR"/>
        <a:defRPr sz="1350" kern="1200" baseline="0">
          <a:solidFill>
            <a:schemeClr val="tx1"/>
          </a:solidFill>
          <a:latin typeface="+mj-lt"/>
          <a:ea typeface="+mn-ea"/>
          <a:cs typeface="Tahoma" panose="020B0604030504040204" pitchFamily="34" charset="0"/>
        </a:defRPr>
      </a:lvl7pPr>
      <a:lvl8pPr marL="0" indent="0" algn="l" defTabSz="685800" rtl="0" eaLnBrk="1" latinLnBrk="0" hangingPunct="1">
        <a:lnSpc>
          <a:spcPct val="100000"/>
        </a:lnSpc>
        <a:spcBef>
          <a:spcPts val="450"/>
        </a:spcBef>
        <a:buFont typeface="Arial" panose="020B0604020202020204" pitchFamily="34" charset="0"/>
        <a:buNone/>
        <a:defRPr sz="1200" kern="1200" baseline="0">
          <a:solidFill>
            <a:schemeClr val="tx1"/>
          </a:solidFill>
          <a:latin typeface="+mj-lt"/>
          <a:ea typeface="+mn-ea"/>
          <a:cs typeface="Tahoma" panose="020B0604030504040204" pitchFamily="34" charset="0"/>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3A4"/>
          </p15:clr>
        </p15:guide>
        <p15:guide id="2" orient="horz" pos="2970" userDrawn="1">
          <p15:clr>
            <a:srgbClr val="F26B43"/>
          </p15:clr>
        </p15:guide>
        <p15:guide id="3" orient="horz" pos="259" userDrawn="1">
          <p15:clr>
            <a:srgbClr val="F26B43"/>
          </p15:clr>
        </p15:guide>
        <p15:guide id="4" pos="252" userDrawn="1">
          <p15:clr>
            <a:srgbClr val="F26B43"/>
          </p15:clr>
        </p15:guide>
        <p15:guide id="5" pos="5501" userDrawn="1">
          <p15:clr>
            <a:srgbClr val="F26B43"/>
          </p15:clr>
        </p15:guide>
        <p15:guide id="6" orient="horz" pos="894" userDrawn="1">
          <p15:clr>
            <a:srgbClr val="A4A3A4"/>
          </p15:clr>
        </p15:guide>
        <p15:guide id="7" orient="horz" pos="720" userDrawn="1">
          <p15:clr>
            <a:srgbClr val="A4A3A4"/>
          </p15:clr>
        </p15:guide>
        <p15:guide id="9" orient="horz" pos="1065" userDrawn="1">
          <p15:clr>
            <a:srgbClr val="A4A3A4"/>
          </p15:clr>
        </p15:guide>
        <p15:guide id="12" orient="horz" pos="1620" userDrawn="1">
          <p15:clr>
            <a:srgbClr val="A4A3A4"/>
          </p15:clr>
        </p15:guide>
        <p15:guide id="13" orient="horz" pos="47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jpg"/><Relationship Id="rId18" Type="http://schemas.openxmlformats.org/officeDocument/2006/relationships/image" Target="../media/image69.gif"/><Relationship Id="rId26" Type="http://schemas.openxmlformats.org/officeDocument/2006/relationships/image" Target="../media/image77.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jp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jpeg"/><Relationship Id="rId5" Type="http://schemas.openxmlformats.org/officeDocument/2006/relationships/image" Target="../media/image56.png"/><Relationship Id="rId15" Type="http://schemas.openxmlformats.org/officeDocument/2006/relationships/image" Target="../media/image66.gif"/><Relationship Id="rId23" Type="http://schemas.openxmlformats.org/officeDocument/2006/relationships/image" Target="../media/image74.png"/><Relationship Id="rId10" Type="http://schemas.openxmlformats.org/officeDocument/2006/relationships/image" Target="../media/image61.png"/><Relationship Id="rId19" Type="http://schemas.openxmlformats.org/officeDocument/2006/relationships/image" Target="../media/image70.jpe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jpg"/><Relationship Id="rId22" Type="http://schemas.openxmlformats.org/officeDocument/2006/relationships/image" Target="../media/image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slide" Target="slide8.xml"/><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a:xfrm>
            <a:off x="3779141" y="4642410"/>
            <a:ext cx="2112626" cy="270000"/>
          </a:xfrm>
        </p:spPr>
        <p:txBody>
          <a:bodyPr/>
          <a:lstStyle/>
          <a:p>
            <a:r>
              <a:rPr lang="en-US" dirty="0">
                <a:solidFill>
                  <a:srgbClr val="004A8D"/>
                </a:solidFill>
              </a:rPr>
              <a:t> December 2019</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p:txBody>
          <a:bodyPr/>
          <a:lstStyle/>
          <a:p>
            <a:r>
              <a:rPr lang="en-US" dirty="0"/>
              <a:t>Presentation </a:t>
            </a:r>
            <a:br>
              <a:rPr lang="en-US" dirty="0"/>
            </a:br>
            <a:r>
              <a:rPr lang="en-US" dirty="0"/>
              <a:t>for Autonomous networks </a:t>
            </a:r>
            <a:r>
              <a:rPr lang="en-US" altLang="zh-CN" dirty="0"/>
              <a:t>workshop</a:t>
            </a:r>
            <a:endParaRPr lang="en-US" dirty="0"/>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a:xfrm>
            <a:off x="2457375" y="3803442"/>
            <a:ext cx="2952185" cy="655722"/>
          </a:xfrm>
        </p:spPr>
        <p:txBody>
          <a:bodyPr/>
          <a:lstStyle/>
          <a:p>
            <a:br>
              <a:rPr lang="en-US" dirty="0"/>
            </a:br>
            <a:r>
              <a:rPr lang="en-US" dirty="0"/>
              <a:t>Orange, TIM, Huawei, Futurewei</a:t>
            </a:r>
            <a:endParaRPr lang="en-US" dirty="0">
              <a:solidFill>
                <a:srgbClr val="C00000"/>
              </a:solidFill>
            </a:endParaRPr>
          </a:p>
        </p:txBody>
      </p:sp>
      <p:sp>
        <p:nvSpPr>
          <p:cNvPr id="6" name="TextBox 5">
            <a:extLst>
              <a:ext uri="{FF2B5EF4-FFF2-40B4-BE49-F238E27FC236}">
                <a16:creationId xmlns:a16="http://schemas.microsoft.com/office/drawing/2014/main" id="{0666737B-7477-40A8-A795-74D7843F3C37}"/>
              </a:ext>
            </a:extLst>
          </p:cNvPr>
          <p:cNvSpPr txBox="1"/>
          <p:nvPr/>
        </p:nvSpPr>
        <p:spPr>
          <a:xfrm>
            <a:off x="8674244" y="4808790"/>
            <a:ext cx="420308" cy="230832"/>
          </a:xfrm>
          <a:prstGeom prst="rect">
            <a:avLst/>
          </a:prstGeom>
          <a:noFill/>
        </p:spPr>
        <p:txBody>
          <a:bodyPr wrap="none" rtlCol="0">
            <a:spAutoFit/>
          </a:bodyPr>
          <a:lstStyle/>
          <a:p>
            <a:r>
              <a:rPr lang="de-DE" sz="900" dirty="0">
                <a:solidFill>
                  <a:schemeClr val="tx2">
                    <a:lumMod val="50000"/>
                    <a:lumOff val="50000"/>
                  </a:schemeClr>
                </a:solidFill>
              </a:rPr>
              <a:t>V 1.0</a:t>
            </a:r>
          </a:p>
        </p:txBody>
      </p:sp>
      <p:sp>
        <p:nvSpPr>
          <p:cNvPr id="9" name="Text Placeholder 8">
            <a:extLst>
              <a:ext uri="{FF2B5EF4-FFF2-40B4-BE49-F238E27FC236}">
                <a16:creationId xmlns:a16="http://schemas.microsoft.com/office/drawing/2014/main" id="{D156944A-943E-4D69-9E04-5F4EF5D1A83F}"/>
              </a:ext>
            </a:extLst>
          </p:cNvPr>
          <p:cNvSpPr>
            <a:spLocks noGrp="1"/>
          </p:cNvSpPr>
          <p:nvPr>
            <p:ph type="body" sz="quarter" idx="17"/>
          </p:nvPr>
        </p:nvSpPr>
        <p:spPr>
          <a:xfrm>
            <a:off x="5704113" y="3803442"/>
            <a:ext cx="2160000" cy="244262"/>
          </a:xfrm>
        </p:spPr>
        <p:txBody>
          <a:bodyPr/>
          <a:lstStyle/>
          <a:p>
            <a:r>
              <a:rPr lang="de-DE" dirty="0"/>
              <a:t> Autonomous networks workshop</a:t>
            </a:r>
          </a:p>
        </p:txBody>
      </p:sp>
    </p:spTree>
    <p:extLst>
      <p:ext uri="{BB962C8B-B14F-4D97-AF65-F5344CB8AC3E}">
        <p14:creationId xmlns:p14="http://schemas.microsoft.com/office/powerpoint/2010/main" val="330492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36FCD50-2869-4B07-BC78-52E7508003E8}"/>
              </a:ext>
            </a:extLst>
          </p:cNvPr>
          <p:cNvPicPr>
            <a:picLocks noChangeAspect="1"/>
          </p:cNvPicPr>
          <p:nvPr/>
        </p:nvPicPr>
        <p:blipFill>
          <a:blip r:embed="rId2"/>
          <a:stretch>
            <a:fillRect/>
          </a:stretch>
        </p:blipFill>
        <p:spPr>
          <a:xfrm>
            <a:off x="258811" y="1414615"/>
            <a:ext cx="2369801" cy="917765"/>
          </a:xfrm>
          <a:prstGeom prst="rect">
            <a:avLst/>
          </a:prstGeom>
        </p:spPr>
      </p:pic>
      <p:pic>
        <p:nvPicPr>
          <p:cNvPr id="9" name="图片 8">
            <a:extLst>
              <a:ext uri="{FF2B5EF4-FFF2-40B4-BE49-F238E27FC236}">
                <a16:creationId xmlns:a16="http://schemas.microsoft.com/office/drawing/2014/main" id="{10271421-5DDA-4C37-B309-DCDD05BE5E04}"/>
              </a:ext>
            </a:extLst>
          </p:cNvPr>
          <p:cNvPicPr>
            <a:picLocks noChangeAspect="1"/>
          </p:cNvPicPr>
          <p:nvPr/>
        </p:nvPicPr>
        <p:blipFill>
          <a:blip r:embed="rId3"/>
          <a:stretch>
            <a:fillRect/>
          </a:stretch>
        </p:blipFill>
        <p:spPr>
          <a:xfrm>
            <a:off x="258811" y="2628417"/>
            <a:ext cx="2435951" cy="1145595"/>
          </a:xfrm>
          <a:prstGeom prst="rect">
            <a:avLst/>
          </a:prstGeom>
        </p:spPr>
      </p:pic>
      <p:sp>
        <p:nvSpPr>
          <p:cNvPr id="2" name="标题 1">
            <a:extLst>
              <a:ext uri="{FF2B5EF4-FFF2-40B4-BE49-F238E27FC236}">
                <a16:creationId xmlns:a16="http://schemas.microsoft.com/office/drawing/2014/main" id="{2C9E0910-49BC-427A-9ACF-A84EA097A9BC}"/>
              </a:ext>
            </a:extLst>
          </p:cNvPr>
          <p:cNvSpPr>
            <a:spLocks noGrp="1"/>
          </p:cNvSpPr>
          <p:nvPr>
            <p:ph type="title"/>
          </p:nvPr>
        </p:nvSpPr>
        <p:spPr>
          <a:xfrm>
            <a:off x="457320" y="206026"/>
            <a:ext cx="7641651" cy="649583"/>
          </a:xfrm>
        </p:spPr>
        <p:txBody>
          <a:bodyPr>
            <a:noAutofit/>
          </a:bodyPr>
          <a:lstStyle/>
          <a:p>
            <a:pPr algn="l"/>
            <a:r>
              <a:rPr lang="en-US" altLang="zh-CN" sz="2400" dirty="0"/>
              <a:t>Autonomous Networks: Data &amp; knowledge driven intelligent, simplified networks architecture and operations</a:t>
            </a:r>
            <a:endParaRPr lang="zh-CN" altLang="en-US" sz="2400" dirty="0">
              <a:latin typeface="+mn-lt"/>
            </a:endParaRPr>
          </a:p>
        </p:txBody>
      </p:sp>
      <p:sp>
        <p:nvSpPr>
          <p:cNvPr id="4" name="内容占位符 3">
            <a:extLst>
              <a:ext uri="{FF2B5EF4-FFF2-40B4-BE49-F238E27FC236}">
                <a16:creationId xmlns:a16="http://schemas.microsoft.com/office/drawing/2014/main" id="{3D4CD6A6-5634-4197-8B43-778D9DE06D6A}"/>
              </a:ext>
            </a:extLst>
          </p:cNvPr>
          <p:cNvSpPr>
            <a:spLocks noGrp="1"/>
          </p:cNvSpPr>
          <p:nvPr>
            <p:ph sz="quarter" idx="10"/>
          </p:nvPr>
        </p:nvSpPr>
        <p:spPr/>
        <p:txBody>
          <a:bodyPr/>
          <a:lstStyle/>
          <a:p>
            <a:endParaRPr lang="zh-CN" altLang="en-US"/>
          </a:p>
        </p:txBody>
      </p:sp>
      <p:pic>
        <p:nvPicPr>
          <p:cNvPr id="6" name="图片 5">
            <a:extLst>
              <a:ext uri="{FF2B5EF4-FFF2-40B4-BE49-F238E27FC236}">
                <a16:creationId xmlns:a16="http://schemas.microsoft.com/office/drawing/2014/main" id="{F3E08026-DAE7-4CAB-9D51-9A26C6EB2756}"/>
              </a:ext>
            </a:extLst>
          </p:cNvPr>
          <p:cNvPicPr>
            <a:picLocks noChangeAspect="1"/>
          </p:cNvPicPr>
          <p:nvPr/>
        </p:nvPicPr>
        <p:blipFill>
          <a:blip r:embed="rId4"/>
          <a:stretch>
            <a:fillRect/>
          </a:stretch>
        </p:blipFill>
        <p:spPr>
          <a:xfrm>
            <a:off x="3513400" y="1431153"/>
            <a:ext cx="5507097" cy="2741429"/>
          </a:xfrm>
          <a:prstGeom prst="rect">
            <a:avLst/>
          </a:prstGeom>
        </p:spPr>
      </p:pic>
      <p:pic>
        <p:nvPicPr>
          <p:cNvPr id="7" name="图片 6">
            <a:extLst>
              <a:ext uri="{FF2B5EF4-FFF2-40B4-BE49-F238E27FC236}">
                <a16:creationId xmlns:a16="http://schemas.microsoft.com/office/drawing/2014/main" id="{F401FE66-2D86-4754-BF3A-42F2118F7911}"/>
              </a:ext>
            </a:extLst>
          </p:cNvPr>
          <p:cNvPicPr>
            <a:picLocks noChangeAspect="1"/>
          </p:cNvPicPr>
          <p:nvPr/>
        </p:nvPicPr>
        <p:blipFill>
          <a:blip r:embed="rId5"/>
          <a:stretch>
            <a:fillRect/>
          </a:stretch>
        </p:blipFill>
        <p:spPr>
          <a:xfrm>
            <a:off x="252689" y="3930676"/>
            <a:ext cx="2435951" cy="789071"/>
          </a:xfrm>
          <a:prstGeom prst="rect">
            <a:avLst/>
          </a:prstGeom>
        </p:spPr>
      </p:pic>
      <p:sp>
        <p:nvSpPr>
          <p:cNvPr id="227" name="Trapezoid 5">
            <a:extLst>
              <a:ext uri="{FF2B5EF4-FFF2-40B4-BE49-F238E27FC236}">
                <a16:creationId xmlns:a16="http://schemas.microsoft.com/office/drawing/2014/main" id="{FB425689-A5E7-4946-BEE7-3A1AB4829274}"/>
              </a:ext>
            </a:extLst>
          </p:cNvPr>
          <p:cNvSpPr/>
          <p:nvPr/>
        </p:nvSpPr>
        <p:spPr bwMode="auto">
          <a:xfrm rot="5400000">
            <a:off x="1430816" y="2622254"/>
            <a:ext cx="3530974" cy="651765"/>
          </a:xfrm>
          <a:prstGeom prst="trapezoid">
            <a:avLst>
              <a:gd name="adj" fmla="val 127821"/>
            </a:avLst>
          </a:prstGeom>
          <a:gradFill flip="none" rotWithShape="1">
            <a:gsLst>
              <a:gs pos="0">
                <a:schemeClr val="tx2">
                  <a:alpha val="0"/>
                </a:schemeClr>
              </a:gs>
              <a:gs pos="100000">
                <a:srgbClr val="76C8F6"/>
              </a:gs>
            </a:gsLst>
            <a:lin ang="5400000" scaled="0"/>
            <a:tileRect/>
          </a:gradFill>
          <a:ln w="9525" cap="flat" cmpd="sng" algn="ctr">
            <a:noFill/>
            <a:prstDash val="solid"/>
            <a:round/>
            <a:headEnd type="none" w="med" len="med"/>
            <a:tailEnd type="none" w="med" len="med"/>
          </a:ln>
          <a:effectLst/>
        </p:spPr>
        <p:txBody>
          <a:bodyPr lIns="51449" tIns="25725" rIns="51449" bIns="25725"/>
          <a:lstStyle/>
          <a:p>
            <a:pPr algn="l" eaLnBrk="0" hangingPunct="0">
              <a:lnSpc>
                <a:spcPct val="100000"/>
              </a:lnSpc>
              <a:defRPr/>
            </a:pPr>
            <a:endParaRPr lang="en-US" sz="1013" dirty="0">
              <a:latin typeface="Segoe UI" pitchFamily="34" charset="0"/>
              <a:ea typeface="ＭＳ Ｐゴシック" pitchFamily="34" charset="-128"/>
            </a:endParaRPr>
          </a:p>
        </p:txBody>
      </p:sp>
      <p:sp>
        <p:nvSpPr>
          <p:cNvPr id="3" name="文本框 2">
            <a:extLst>
              <a:ext uri="{FF2B5EF4-FFF2-40B4-BE49-F238E27FC236}">
                <a16:creationId xmlns:a16="http://schemas.microsoft.com/office/drawing/2014/main" id="{A87CC2CA-5833-4A6B-A96B-0629905B360D}"/>
              </a:ext>
            </a:extLst>
          </p:cNvPr>
          <p:cNvSpPr txBox="1"/>
          <p:nvPr/>
        </p:nvSpPr>
        <p:spPr>
          <a:xfrm>
            <a:off x="479450" y="3930675"/>
            <a:ext cx="1998969" cy="248209"/>
          </a:xfrm>
          <a:prstGeom prst="rect">
            <a:avLst/>
          </a:prstGeom>
          <a:solidFill>
            <a:srgbClr val="76C8F6"/>
          </a:solidFill>
        </p:spPr>
        <p:txBody>
          <a:bodyPr wrap="square" rtlCol="0">
            <a:spAutoFit/>
          </a:bodyPr>
          <a:lstStyle/>
          <a:p>
            <a:r>
              <a:rPr lang="en-US" altLang="zh-CN" sz="1013" b="1" dirty="0"/>
              <a:t>Simplified architecture</a:t>
            </a:r>
            <a:endParaRPr lang="zh-CN" altLang="en-US" sz="1013" b="1" dirty="0"/>
          </a:p>
        </p:txBody>
      </p:sp>
      <p:sp>
        <p:nvSpPr>
          <p:cNvPr id="11" name="文本框 10">
            <a:extLst>
              <a:ext uri="{FF2B5EF4-FFF2-40B4-BE49-F238E27FC236}">
                <a16:creationId xmlns:a16="http://schemas.microsoft.com/office/drawing/2014/main" id="{72D68C9B-205F-476E-8B62-43AC1E4378BB}"/>
              </a:ext>
            </a:extLst>
          </p:cNvPr>
          <p:cNvSpPr txBox="1"/>
          <p:nvPr/>
        </p:nvSpPr>
        <p:spPr>
          <a:xfrm>
            <a:off x="355102" y="2657536"/>
            <a:ext cx="2273510" cy="248209"/>
          </a:xfrm>
          <a:prstGeom prst="rect">
            <a:avLst/>
          </a:prstGeom>
          <a:solidFill>
            <a:srgbClr val="76C8F6"/>
          </a:solidFill>
        </p:spPr>
        <p:txBody>
          <a:bodyPr wrap="square" rtlCol="0">
            <a:spAutoFit/>
          </a:bodyPr>
          <a:lstStyle/>
          <a:p>
            <a:pPr algn="ctr"/>
            <a:r>
              <a:rPr lang="en-US" altLang="zh-CN" sz="1013" b="1" dirty="0"/>
              <a:t>Full lifecycle closed-loop</a:t>
            </a:r>
            <a:endParaRPr lang="zh-CN" altLang="en-US" sz="1013" b="1" dirty="0"/>
          </a:p>
        </p:txBody>
      </p:sp>
      <p:sp>
        <p:nvSpPr>
          <p:cNvPr id="5" name="箭头: 上下 4">
            <a:extLst>
              <a:ext uri="{FF2B5EF4-FFF2-40B4-BE49-F238E27FC236}">
                <a16:creationId xmlns:a16="http://schemas.microsoft.com/office/drawing/2014/main" id="{0A66AD30-FB6D-40E0-9A45-25BE9434C42C}"/>
              </a:ext>
            </a:extLst>
          </p:cNvPr>
          <p:cNvSpPr/>
          <p:nvPr/>
        </p:nvSpPr>
        <p:spPr>
          <a:xfrm rot="14593329">
            <a:off x="2571828" y="3755426"/>
            <a:ext cx="194032" cy="410854"/>
          </a:xfrm>
          <a:prstGeom prst="upDownArrow">
            <a:avLst>
              <a:gd name="adj1" fmla="val 66666"/>
              <a:gd name="adj2" fmla="val 50000"/>
            </a:avLst>
          </a:prstGeom>
          <a:gradFill flip="none" rotWithShape="1">
            <a:gsLst>
              <a:gs pos="0">
                <a:schemeClr val="tx2">
                  <a:alpha val="0"/>
                </a:schemeClr>
              </a:gs>
              <a:gs pos="100000">
                <a:schemeClr val="tx2"/>
              </a:gs>
            </a:gsLst>
            <a:lin ang="5400000" scaled="0"/>
            <a:tileRect/>
          </a:gradFill>
          <a:ln w="9525" cap="flat" cmpd="sng" algn="ctr">
            <a:noFill/>
            <a:prstDash val="solid"/>
            <a:round/>
            <a:headEnd type="none" w="med" len="med"/>
            <a:tailEnd type="none" w="med" len="med"/>
          </a:ln>
          <a:effectLst/>
        </p:spPr>
        <p:txBody>
          <a:bodyPr lIns="51449" tIns="25725" rIns="51449" bIns="25725"/>
          <a:lstStyle/>
          <a:p>
            <a:pPr eaLnBrk="0" hangingPunct="0"/>
            <a:endParaRPr lang="zh-CN" altLang="en-US" sz="1013">
              <a:latin typeface="Segoe UI" pitchFamily="34" charset="0"/>
              <a:ea typeface="ＭＳ Ｐゴシック" pitchFamily="34" charset="-128"/>
            </a:endParaRPr>
          </a:p>
        </p:txBody>
      </p:sp>
      <p:sp>
        <p:nvSpPr>
          <p:cNvPr id="15" name="箭头: 上下 14">
            <a:extLst>
              <a:ext uri="{FF2B5EF4-FFF2-40B4-BE49-F238E27FC236}">
                <a16:creationId xmlns:a16="http://schemas.microsoft.com/office/drawing/2014/main" id="{2E75DFF1-2597-4A9F-9EFE-EE7CA67246F2}"/>
              </a:ext>
            </a:extLst>
          </p:cNvPr>
          <p:cNvSpPr/>
          <p:nvPr/>
        </p:nvSpPr>
        <p:spPr>
          <a:xfrm>
            <a:off x="1326898" y="2313165"/>
            <a:ext cx="193685" cy="315252"/>
          </a:xfrm>
          <a:prstGeom prst="upDownArrow">
            <a:avLst>
              <a:gd name="adj1" fmla="val 666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文本框 15">
            <a:extLst>
              <a:ext uri="{FF2B5EF4-FFF2-40B4-BE49-F238E27FC236}">
                <a16:creationId xmlns:a16="http://schemas.microsoft.com/office/drawing/2014/main" id="{8B7CCFFC-79C2-4F6A-97BC-2C30A78B2A7B}"/>
              </a:ext>
            </a:extLst>
          </p:cNvPr>
          <p:cNvSpPr txBox="1"/>
          <p:nvPr/>
        </p:nvSpPr>
        <p:spPr>
          <a:xfrm>
            <a:off x="346376" y="1239408"/>
            <a:ext cx="2248577" cy="248209"/>
          </a:xfrm>
          <a:prstGeom prst="rect">
            <a:avLst/>
          </a:prstGeom>
          <a:solidFill>
            <a:srgbClr val="76C8F6"/>
          </a:solidFill>
        </p:spPr>
        <p:txBody>
          <a:bodyPr wrap="square" rtlCol="0">
            <a:spAutoFit/>
          </a:bodyPr>
          <a:lstStyle/>
          <a:p>
            <a:pPr algn="ctr"/>
            <a:r>
              <a:rPr lang="en-US" altLang="zh-CN" sz="1013" b="1" dirty="0"/>
              <a:t>Knowledge as a</a:t>
            </a:r>
            <a:r>
              <a:rPr lang="zh-CN" altLang="en-US" sz="1013" b="1" dirty="0"/>
              <a:t> </a:t>
            </a:r>
            <a:r>
              <a:rPr lang="en-US" altLang="zh-CN" sz="1013" b="1" dirty="0"/>
              <a:t>Service</a:t>
            </a:r>
            <a:endParaRPr lang="zh-CN" altLang="en-US" sz="1013" b="1" dirty="0"/>
          </a:p>
        </p:txBody>
      </p:sp>
      <p:sp>
        <p:nvSpPr>
          <p:cNvPr id="17" name="箭头: 上下 16">
            <a:extLst>
              <a:ext uri="{FF2B5EF4-FFF2-40B4-BE49-F238E27FC236}">
                <a16:creationId xmlns:a16="http://schemas.microsoft.com/office/drawing/2014/main" id="{8E9E00CE-7B30-41E9-A09C-CF2839959944}"/>
              </a:ext>
            </a:extLst>
          </p:cNvPr>
          <p:cNvSpPr/>
          <p:nvPr/>
        </p:nvSpPr>
        <p:spPr>
          <a:xfrm rot="16200000">
            <a:off x="2606784" y="2574147"/>
            <a:ext cx="194032" cy="410854"/>
          </a:xfrm>
          <a:prstGeom prst="upDownArrow">
            <a:avLst>
              <a:gd name="adj1" fmla="val 66666"/>
              <a:gd name="adj2" fmla="val 50000"/>
            </a:avLst>
          </a:prstGeom>
          <a:gradFill flip="none" rotWithShape="1">
            <a:gsLst>
              <a:gs pos="0">
                <a:schemeClr val="tx2">
                  <a:alpha val="0"/>
                </a:schemeClr>
              </a:gs>
              <a:gs pos="100000">
                <a:schemeClr val="tx2"/>
              </a:gs>
            </a:gsLst>
            <a:lin ang="5400000" scaled="0"/>
            <a:tileRect/>
          </a:gradFill>
          <a:ln w="9525" cap="flat" cmpd="sng" algn="ctr">
            <a:noFill/>
            <a:prstDash val="solid"/>
            <a:round/>
            <a:headEnd type="none" w="med" len="med"/>
            <a:tailEnd type="none" w="med" len="med"/>
          </a:ln>
          <a:effectLst/>
        </p:spPr>
        <p:txBody>
          <a:bodyPr lIns="51449" tIns="25725" rIns="51449" bIns="25725"/>
          <a:lstStyle/>
          <a:p>
            <a:pPr eaLnBrk="0" hangingPunct="0"/>
            <a:endParaRPr lang="zh-CN" altLang="en-US" sz="1013">
              <a:latin typeface="Segoe UI" pitchFamily="34" charset="0"/>
              <a:ea typeface="ＭＳ Ｐゴシック" pitchFamily="34" charset="-128"/>
            </a:endParaRPr>
          </a:p>
        </p:txBody>
      </p:sp>
      <p:sp>
        <p:nvSpPr>
          <p:cNvPr id="18" name="箭头: 上下 17">
            <a:extLst>
              <a:ext uri="{FF2B5EF4-FFF2-40B4-BE49-F238E27FC236}">
                <a16:creationId xmlns:a16="http://schemas.microsoft.com/office/drawing/2014/main" id="{C27942BA-C35D-4C20-8714-C6210C7734E9}"/>
              </a:ext>
            </a:extLst>
          </p:cNvPr>
          <p:cNvSpPr/>
          <p:nvPr/>
        </p:nvSpPr>
        <p:spPr>
          <a:xfrm rot="17850210">
            <a:off x="2606784" y="1268708"/>
            <a:ext cx="194032" cy="410854"/>
          </a:xfrm>
          <a:prstGeom prst="upDownArrow">
            <a:avLst>
              <a:gd name="adj1" fmla="val 66666"/>
              <a:gd name="adj2" fmla="val 50000"/>
            </a:avLst>
          </a:prstGeom>
          <a:gradFill flip="none" rotWithShape="1">
            <a:gsLst>
              <a:gs pos="0">
                <a:schemeClr val="tx2">
                  <a:alpha val="0"/>
                </a:schemeClr>
              </a:gs>
              <a:gs pos="100000">
                <a:schemeClr val="tx2"/>
              </a:gs>
            </a:gsLst>
            <a:lin ang="5400000" scaled="0"/>
            <a:tileRect/>
          </a:gradFill>
          <a:ln w="9525" cap="flat" cmpd="sng" algn="ctr">
            <a:noFill/>
            <a:prstDash val="solid"/>
            <a:round/>
            <a:headEnd type="none" w="med" len="med"/>
            <a:tailEnd type="none" w="med" len="med"/>
          </a:ln>
          <a:effectLst/>
        </p:spPr>
        <p:txBody>
          <a:bodyPr lIns="51449" tIns="25725" rIns="51449" bIns="25725"/>
          <a:lstStyle/>
          <a:p>
            <a:pPr eaLnBrk="0" hangingPunct="0"/>
            <a:endParaRPr lang="zh-CN" altLang="en-US" sz="1013">
              <a:latin typeface="Segoe UI" pitchFamily="34" charset="0"/>
              <a:ea typeface="ＭＳ Ｐゴシック" pitchFamily="34" charset="-128"/>
            </a:endParaRPr>
          </a:p>
        </p:txBody>
      </p:sp>
      <p:sp>
        <p:nvSpPr>
          <p:cNvPr id="19" name="箭头: 上下 18">
            <a:extLst>
              <a:ext uri="{FF2B5EF4-FFF2-40B4-BE49-F238E27FC236}">
                <a16:creationId xmlns:a16="http://schemas.microsoft.com/office/drawing/2014/main" id="{C61164A1-CAAF-46A7-A166-618B6BF730F5}"/>
              </a:ext>
            </a:extLst>
          </p:cNvPr>
          <p:cNvSpPr/>
          <p:nvPr/>
        </p:nvSpPr>
        <p:spPr>
          <a:xfrm>
            <a:off x="1326897" y="3645871"/>
            <a:ext cx="193684" cy="284804"/>
          </a:xfrm>
          <a:prstGeom prst="upDownArrow">
            <a:avLst>
              <a:gd name="adj1" fmla="val 666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矩形 9">
            <a:extLst>
              <a:ext uri="{FF2B5EF4-FFF2-40B4-BE49-F238E27FC236}">
                <a16:creationId xmlns:a16="http://schemas.microsoft.com/office/drawing/2014/main" id="{DAC62AE6-BE64-46B6-B3F0-B1C099BC0352}"/>
              </a:ext>
            </a:extLst>
          </p:cNvPr>
          <p:cNvSpPr/>
          <p:nvPr/>
        </p:nvSpPr>
        <p:spPr>
          <a:xfrm>
            <a:off x="3481342" y="1173842"/>
            <a:ext cx="3873561" cy="338554"/>
          </a:xfrm>
          <a:prstGeom prst="rect">
            <a:avLst/>
          </a:prstGeom>
        </p:spPr>
        <p:txBody>
          <a:bodyPr wrap="none">
            <a:spAutoFit/>
          </a:bodyPr>
          <a:lstStyle/>
          <a:p>
            <a:r>
              <a:rPr lang="en-US" altLang="zh-CN" sz="1600" b="1" dirty="0"/>
              <a:t>Self-configured, self-healing, self-optimized</a:t>
            </a:r>
            <a:endParaRPr lang="zh-CN" altLang="en-US" sz="1600" b="1" dirty="0"/>
          </a:p>
        </p:txBody>
      </p:sp>
      <p:sp>
        <p:nvSpPr>
          <p:cNvPr id="21" name="矩形 20">
            <a:extLst>
              <a:ext uri="{FF2B5EF4-FFF2-40B4-BE49-F238E27FC236}">
                <a16:creationId xmlns:a16="http://schemas.microsoft.com/office/drawing/2014/main" id="{5603A58B-506A-4862-B1AB-2389061506D1}"/>
              </a:ext>
            </a:extLst>
          </p:cNvPr>
          <p:cNvSpPr/>
          <p:nvPr/>
        </p:nvSpPr>
        <p:spPr>
          <a:xfrm>
            <a:off x="3481341" y="4152925"/>
            <a:ext cx="5458552" cy="584775"/>
          </a:xfrm>
          <a:prstGeom prst="rect">
            <a:avLst/>
          </a:prstGeom>
        </p:spPr>
        <p:txBody>
          <a:bodyPr wrap="square">
            <a:spAutoFit/>
          </a:bodyPr>
          <a:lstStyle/>
          <a:p>
            <a:r>
              <a:rPr lang="en-US" altLang="zh-CN" sz="1600" b="1" dirty="0"/>
              <a:t>Best user experience, full lifecycle automation, maximum utilization </a:t>
            </a:r>
            <a:endParaRPr lang="zh-CN" altLang="en-US" sz="1600" b="1" dirty="0"/>
          </a:p>
        </p:txBody>
      </p:sp>
      <p:sp>
        <p:nvSpPr>
          <p:cNvPr id="345" name="Rounded Rectangle 203">
            <a:extLst>
              <a:ext uri="{FF2B5EF4-FFF2-40B4-BE49-F238E27FC236}">
                <a16:creationId xmlns:a16="http://schemas.microsoft.com/office/drawing/2014/main" id="{FF7768FF-B7A1-4414-BF80-E931ECD2E9D2}"/>
              </a:ext>
            </a:extLst>
          </p:cNvPr>
          <p:cNvSpPr/>
          <p:nvPr/>
        </p:nvSpPr>
        <p:spPr bwMode="auto">
          <a:xfrm>
            <a:off x="258810" y="1202502"/>
            <a:ext cx="2395218" cy="1086596"/>
          </a:xfrm>
          <a:prstGeom prst="roundRect">
            <a:avLst>
              <a:gd name="adj" fmla="val 3673"/>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685869">
              <a:defRPr/>
            </a:pPr>
            <a:endParaRPr lang="en-US" sz="788" kern="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813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up)">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6136D92-7AAD-4818-8267-8DA9B9923BDF}"/>
              </a:ext>
            </a:extLst>
          </p:cNvPr>
          <p:cNvPicPr>
            <a:picLocks noChangeAspect="1"/>
          </p:cNvPicPr>
          <p:nvPr/>
        </p:nvPicPr>
        <p:blipFill>
          <a:blip r:embed="rId3"/>
          <a:stretch>
            <a:fillRect/>
          </a:stretch>
        </p:blipFill>
        <p:spPr>
          <a:xfrm>
            <a:off x="558365" y="1304729"/>
            <a:ext cx="8128438" cy="3681464"/>
          </a:xfrm>
          <a:prstGeom prst="rect">
            <a:avLst/>
          </a:prstGeom>
        </p:spPr>
      </p:pic>
      <p:sp>
        <p:nvSpPr>
          <p:cNvPr id="4" name="文本框 3">
            <a:extLst>
              <a:ext uri="{FF2B5EF4-FFF2-40B4-BE49-F238E27FC236}">
                <a16:creationId xmlns:a16="http://schemas.microsoft.com/office/drawing/2014/main" id="{17EBAD20-6949-4A28-B94D-F3C9E38355B7}"/>
              </a:ext>
            </a:extLst>
          </p:cNvPr>
          <p:cNvSpPr txBox="1"/>
          <p:nvPr/>
        </p:nvSpPr>
        <p:spPr>
          <a:xfrm>
            <a:off x="1653387" y="801920"/>
            <a:ext cx="1453006" cy="646331"/>
          </a:xfrm>
          <a:prstGeom prst="rect">
            <a:avLst/>
          </a:prstGeom>
          <a:noFill/>
        </p:spPr>
        <p:txBody>
          <a:bodyPr wrap="square" rtlCol="0">
            <a:spAutoFit/>
          </a:bodyPr>
          <a:lstStyle/>
          <a:p>
            <a:pPr marL="214291" indent="-214291">
              <a:buFont typeface="Wingdings" panose="05000000000000000000" pitchFamily="2" charset="2"/>
              <a:buChar char="ü"/>
            </a:pPr>
            <a:r>
              <a:rPr lang="en-US" altLang="zh-CN" sz="1200" b="1" dirty="0">
                <a:solidFill>
                  <a:srgbClr val="0070C0"/>
                </a:solidFill>
              </a:rPr>
              <a:t>Static</a:t>
            </a:r>
          </a:p>
          <a:p>
            <a:pPr marL="214291" indent="-214291">
              <a:buFont typeface="Wingdings" panose="05000000000000000000" pitchFamily="2" charset="2"/>
              <a:buChar char="ü"/>
            </a:pPr>
            <a:r>
              <a:rPr lang="en-US" altLang="zh-CN" sz="1200" b="1" dirty="0">
                <a:solidFill>
                  <a:srgbClr val="0070C0"/>
                </a:solidFill>
              </a:rPr>
              <a:t>Simple</a:t>
            </a:r>
          </a:p>
          <a:p>
            <a:pPr marL="214291" indent="-214291">
              <a:buFont typeface="Wingdings" panose="05000000000000000000" pitchFamily="2" charset="2"/>
              <a:buChar char="ü"/>
            </a:pPr>
            <a:r>
              <a:rPr lang="en-US" altLang="zh-CN" sz="1200" b="1" dirty="0">
                <a:solidFill>
                  <a:srgbClr val="0070C0"/>
                </a:solidFill>
              </a:rPr>
              <a:t>Automation</a:t>
            </a:r>
            <a:endParaRPr lang="zh-CN" altLang="en-US" sz="1200" b="1" dirty="0">
              <a:solidFill>
                <a:srgbClr val="0070C0"/>
              </a:solidFill>
            </a:endParaRPr>
          </a:p>
        </p:txBody>
      </p:sp>
      <p:sp>
        <p:nvSpPr>
          <p:cNvPr id="14" name="文本框 13">
            <a:extLst>
              <a:ext uri="{FF2B5EF4-FFF2-40B4-BE49-F238E27FC236}">
                <a16:creationId xmlns:a16="http://schemas.microsoft.com/office/drawing/2014/main" id="{3CBE3904-1085-4B2D-97DF-66BBC6EADC7B}"/>
              </a:ext>
            </a:extLst>
          </p:cNvPr>
          <p:cNvSpPr txBox="1"/>
          <p:nvPr/>
        </p:nvSpPr>
        <p:spPr>
          <a:xfrm>
            <a:off x="7161923" y="812020"/>
            <a:ext cx="1572550" cy="646331"/>
          </a:xfrm>
          <a:prstGeom prst="rect">
            <a:avLst/>
          </a:prstGeom>
          <a:noFill/>
        </p:spPr>
        <p:txBody>
          <a:bodyPr wrap="square" rtlCol="0">
            <a:spAutoFit/>
          </a:bodyPr>
          <a:lstStyle/>
          <a:p>
            <a:pPr marL="214291" indent="-214291">
              <a:buFont typeface="Wingdings" panose="05000000000000000000" pitchFamily="2" charset="2"/>
              <a:buChar char="ü"/>
            </a:pPr>
            <a:r>
              <a:rPr lang="en-US" altLang="zh-CN" sz="1200" b="1" dirty="0">
                <a:solidFill>
                  <a:schemeClr val="accent5">
                    <a:lumMod val="50000"/>
                  </a:schemeClr>
                </a:solidFill>
              </a:rPr>
              <a:t>Dynamic</a:t>
            </a:r>
          </a:p>
          <a:p>
            <a:pPr marL="214291" indent="-214291">
              <a:buFont typeface="Wingdings" panose="05000000000000000000" pitchFamily="2" charset="2"/>
              <a:buChar char="ü"/>
            </a:pPr>
            <a:r>
              <a:rPr lang="en-US" altLang="zh-CN" sz="1200" b="1" dirty="0">
                <a:solidFill>
                  <a:schemeClr val="accent5">
                    <a:lumMod val="50000"/>
                  </a:schemeClr>
                </a:solidFill>
              </a:rPr>
              <a:t>Sophisticated</a:t>
            </a:r>
          </a:p>
          <a:p>
            <a:pPr marL="214291" indent="-214291">
              <a:buFont typeface="Wingdings" panose="05000000000000000000" pitchFamily="2" charset="2"/>
              <a:buChar char="ü"/>
            </a:pPr>
            <a:r>
              <a:rPr lang="en-US" altLang="zh-CN" sz="1200" b="1" dirty="0">
                <a:solidFill>
                  <a:schemeClr val="accent5">
                    <a:lumMod val="50000"/>
                  </a:schemeClr>
                </a:solidFill>
              </a:rPr>
              <a:t>Autonomy</a:t>
            </a:r>
            <a:endParaRPr lang="zh-CN" altLang="en-US" sz="1200" b="1" dirty="0">
              <a:solidFill>
                <a:schemeClr val="accent5">
                  <a:lumMod val="50000"/>
                </a:schemeClr>
              </a:solidFill>
            </a:endParaRPr>
          </a:p>
        </p:txBody>
      </p:sp>
      <p:sp>
        <p:nvSpPr>
          <p:cNvPr id="15" name="五边形 268">
            <a:extLst>
              <a:ext uri="{FF2B5EF4-FFF2-40B4-BE49-F238E27FC236}">
                <a16:creationId xmlns:a16="http://schemas.microsoft.com/office/drawing/2014/main" id="{25F6E60A-5BA3-4819-AC28-00263D554CBD}"/>
              </a:ext>
            </a:extLst>
          </p:cNvPr>
          <p:cNvSpPr/>
          <p:nvPr/>
        </p:nvSpPr>
        <p:spPr>
          <a:xfrm>
            <a:off x="2788423" y="1072174"/>
            <a:ext cx="4209500" cy="126025"/>
          </a:xfrm>
          <a:prstGeom prst="homePlate">
            <a:avLst>
              <a:gd name="adj" fmla="val 36485"/>
            </a:avLst>
          </a:prstGeom>
          <a:gradFill>
            <a:gsLst>
              <a:gs pos="100000">
                <a:schemeClr val="accent5">
                  <a:lumMod val="50000"/>
                </a:schemeClr>
              </a:gs>
              <a:gs pos="0">
                <a:srgbClr val="0070C0"/>
              </a:gs>
            </a:gsLst>
            <a:lin ang="0" scaled="1"/>
          </a:gradFill>
          <a:ln w="12700" cap="flat" cmpd="sng" algn="ctr">
            <a:solidFill>
              <a:schemeClr val="bg1"/>
            </a:solidFill>
            <a:prstDash val="solid"/>
            <a:miter lim="800000"/>
          </a:ln>
          <a:effectLst>
            <a:outerShdw blurRad="76200" dist="76200" dir="2700000" algn="tl" rotWithShape="0">
              <a:prstClr val="black">
                <a:alpha val="40000"/>
              </a:prstClr>
            </a:outerShdw>
          </a:effectLst>
        </p:spPr>
        <p:txBody>
          <a:bodyPr rtlCol="0" anchor="ctr"/>
          <a:lstStyle/>
          <a:p>
            <a:pPr algn="ctr" defTabSz="685391"/>
            <a:endParaRPr lang="zh-CN" altLang="en-US" sz="1050" b="1" dirty="0">
              <a:solidFill>
                <a:prstClr val="black"/>
              </a:solidFill>
              <a:ea typeface="微软雅黑"/>
            </a:endParaRPr>
          </a:p>
        </p:txBody>
      </p:sp>
      <p:sp>
        <p:nvSpPr>
          <p:cNvPr id="6" name="标题 5">
            <a:extLst>
              <a:ext uri="{FF2B5EF4-FFF2-40B4-BE49-F238E27FC236}">
                <a16:creationId xmlns:a16="http://schemas.microsoft.com/office/drawing/2014/main" id="{15B6048E-ED54-4700-AF65-F67197E7A2F2}"/>
              </a:ext>
            </a:extLst>
          </p:cNvPr>
          <p:cNvSpPr>
            <a:spLocks noGrp="1"/>
          </p:cNvSpPr>
          <p:nvPr>
            <p:ph type="title"/>
          </p:nvPr>
        </p:nvSpPr>
        <p:spPr>
          <a:xfrm>
            <a:off x="457197" y="108280"/>
            <a:ext cx="7750735" cy="649583"/>
          </a:xfrm>
        </p:spPr>
        <p:txBody>
          <a:bodyPr/>
          <a:lstStyle/>
          <a:p>
            <a:r>
              <a:rPr lang="en-US" altLang="zh-CN" sz="2400" dirty="0"/>
              <a:t>Levels of </a:t>
            </a:r>
            <a:r>
              <a:rPr lang="en-US" altLang="zh-CN" sz="2400"/>
              <a:t>Autonomous Networks: </a:t>
            </a:r>
            <a:r>
              <a:rPr lang="en-US" altLang="zh-CN" sz="2400" dirty="0"/>
              <a:t>explanation and examples </a:t>
            </a:r>
            <a:endParaRPr lang="zh-CN" altLang="en-US" sz="2400" dirty="0"/>
          </a:p>
        </p:txBody>
      </p:sp>
    </p:spTree>
    <p:extLst>
      <p:ext uri="{BB962C8B-B14F-4D97-AF65-F5344CB8AC3E}">
        <p14:creationId xmlns:p14="http://schemas.microsoft.com/office/powerpoint/2010/main" val="36977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147E2537-3726-4104-9036-4A68C6F68FC9}"/>
              </a:ext>
            </a:extLst>
          </p:cNvPr>
          <p:cNvSpPr>
            <a:spLocks noGrp="1"/>
          </p:cNvSpPr>
          <p:nvPr>
            <p:ph type="title"/>
          </p:nvPr>
        </p:nvSpPr>
        <p:spPr>
          <a:xfrm>
            <a:off x="457320" y="206026"/>
            <a:ext cx="7780444" cy="649583"/>
          </a:xfrm>
        </p:spPr>
        <p:txBody>
          <a:bodyPr/>
          <a:lstStyle/>
          <a:p>
            <a:r>
              <a:rPr lang="en-US" altLang="zh-CN" sz="1800" dirty="0">
                <a:latin typeface="Arial" panose="020B0604020202020204" pitchFamily="34" charset="0"/>
                <a:cs typeface="Arial" panose="020B0604020202020204" pitchFamily="34" charset="0"/>
              </a:rPr>
              <a:t>Objective:</a:t>
            </a:r>
            <a:br>
              <a:rPr lang="en-US" altLang="zh-CN" sz="1800" dirty="0">
                <a:latin typeface="Arial" panose="020B0604020202020204" pitchFamily="34" charset="0"/>
                <a:cs typeface="Arial" panose="020B0604020202020204" pitchFamily="34" charset="0"/>
              </a:rPr>
            </a:br>
            <a:r>
              <a:rPr lang="en-US" altLang="zh-CN" sz="1800" dirty="0">
                <a:latin typeface="Arial" panose="020B0604020202020204" pitchFamily="34" charset="0"/>
                <a:cs typeface="Arial" panose="020B0604020202020204" pitchFamily="34" charset="0"/>
              </a:rPr>
              <a:t>Promotion of Autonomous networks industry consensus, definition of simplified network architecture and intent driven network automation </a:t>
            </a:r>
            <a:endParaRPr lang="en-US" sz="1800" dirty="0"/>
          </a:p>
        </p:txBody>
      </p:sp>
      <p:sp>
        <p:nvSpPr>
          <p:cNvPr id="7" name="对话气泡: 矩形 6">
            <a:extLst>
              <a:ext uri="{FF2B5EF4-FFF2-40B4-BE49-F238E27FC236}">
                <a16:creationId xmlns:a16="http://schemas.microsoft.com/office/drawing/2014/main" id="{D03D59F1-BBCB-49BA-A6F6-0B5E74E50FC3}"/>
              </a:ext>
            </a:extLst>
          </p:cNvPr>
          <p:cNvSpPr/>
          <p:nvPr/>
        </p:nvSpPr>
        <p:spPr>
          <a:xfrm>
            <a:off x="4967679" y="3741700"/>
            <a:ext cx="3411586" cy="991392"/>
          </a:xfrm>
          <a:prstGeom prst="wedgeRectCallout">
            <a:avLst>
              <a:gd name="adj1" fmla="val -71607"/>
              <a:gd name="adj2" fmla="val -11072"/>
            </a:avLst>
          </a:prstGeom>
          <a:solidFill>
            <a:schemeClr val="accent2">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圆角矩形 119">
            <a:extLst>
              <a:ext uri="{FF2B5EF4-FFF2-40B4-BE49-F238E27FC236}">
                <a16:creationId xmlns:a16="http://schemas.microsoft.com/office/drawing/2014/main" id="{38198D25-1B21-4FD8-99A8-4B3AB3A2471F}"/>
              </a:ext>
            </a:extLst>
          </p:cNvPr>
          <p:cNvSpPr/>
          <p:nvPr/>
        </p:nvSpPr>
        <p:spPr bwMode="auto">
          <a:xfrm>
            <a:off x="2038106" y="2722347"/>
            <a:ext cx="1901125" cy="373270"/>
          </a:xfrm>
          <a:prstGeom prst="roundRect">
            <a:avLst/>
          </a:prstGeom>
          <a:solidFill>
            <a:srgbClr val="0070C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9" name="立方体 8">
            <a:extLst>
              <a:ext uri="{FF2B5EF4-FFF2-40B4-BE49-F238E27FC236}">
                <a16:creationId xmlns:a16="http://schemas.microsoft.com/office/drawing/2014/main" id="{C6678BA4-E90C-4D11-AA43-F40B7EC0EB56}"/>
              </a:ext>
            </a:extLst>
          </p:cNvPr>
          <p:cNvSpPr/>
          <p:nvPr/>
        </p:nvSpPr>
        <p:spPr bwMode="auto">
          <a:xfrm>
            <a:off x="1423591" y="4207157"/>
            <a:ext cx="558840" cy="525937"/>
          </a:xfrm>
          <a:prstGeom prst="cube">
            <a:avLst/>
          </a:prstGeom>
          <a:solidFill>
            <a:srgbClr val="0070C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10" name="立方体 9">
            <a:extLst>
              <a:ext uri="{FF2B5EF4-FFF2-40B4-BE49-F238E27FC236}">
                <a16:creationId xmlns:a16="http://schemas.microsoft.com/office/drawing/2014/main" id="{F1D6C3A9-A712-44C8-8C9E-949895B8E538}"/>
              </a:ext>
            </a:extLst>
          </p:cNvPr>
          <p:cNvSpPr/>
          <p:nvPr/>
        </p:nvSpPr>
        <p:spPr bwMode="auto">
          <a:xfrm>
            <a:off x="2305858" y="4215468"/>
            <a:ext cx="558840" cy="525937"/>
          </a:xfrm>
          <a:prstGeom prst="cube">
            <a:avLst/>
          </a:prstGeom>
          <a:solidFill>
            <a:srgbClr val="0070C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11" name="立方体 10">
            <a:extLst>
              <a:ext uri="{FF2B5EF4-FFF2-40B4-BE49-F238E27FC236}">
                <a16:creationId xmlns:a16="http://schemas.microsoft.com/office/drawing/2014/main" id="{6BAF6E30-5C78-491D-BD75-337F27E8A990}"/>
              </a:ext>
            </a:extLst>
          </p:cNvPr>
          <p:cNvSpPr/>
          <p:nvPr/>
        </p:nvSpPr>
        <p:spPr bwMode="auto">
          <a:xfrm>
            <a:off x="2988670" y="4207157"/>
            <a:ext cx="550789" cy="525937"/>
          </a:xfrm>
          <a:prstGeom prst="cube">
            <a:avLst/>
          </a:prstGeom>
          <a:solidFill>
            <a:srgbClr val="0070C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12" name="立方体 11">
            <a:extLst>
              <a:ext uri="{FF2B5EF4-FFF2-40B4-BE49-F238E27FC236}">
                <a16:creationId xmlns:a16="http://schemas.microsoft.com/office/drawing/2014/main" id="{8A803C2D-991F-4E5B-9E6C-CC1FC0E26017}"/>
              </a:ext>
            </a:extLst>
          </p:cNvPr>
          <p:cNvSpPr/>
          <p:nvPr/>
        </p:nvSpPr>
        <p:spPr bwMode="auto">
          <a:xfrm>
            <a:off x="3882386" y="4207157"/>
            <a:ext cx="558840" cy="525937"/>
          </a:xfrm>
          <a:prstGeom prst="cube">
            <a:avLst/>
          </a:prstGeom>
          <a:solidFill>
            <a:srgbClr val="0070C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13" name="文本框 12">
            <a:extLst>
              <a:ext uri="{FF2B5EF4-FFF2-40B4-BE49-F238E27FC236}">
                <a16:creationId xmlns:a16="http://schemas.microsoft.com/office/drawing/2014/main" id="{60D8A774-3C7E-46BE-8341-D3CC98B301C9}"/>
              </a:ext>
            </a:extLst>
          </p:cNvPr>
          <p:cNvSpPr txBox="1"/>
          <p:nvPr/>
        </p:nvSpPr>
        <p:spPr>
          <a:xfrm>
            <a:off x="1524370" y="4410474"/>
            <a:ext cx="184363" cy="193019"/>
          </a:xfrm>
          <a:prstGeom prst="rect">
            <a:avLst/>
          </a:prstGeom>
          <a:noFill/>
        </p:spPr>
        <p:txBody>
          <a:bodyPr wrap="none" lIns="26996" tIns="26996" rIns="26996" bIns="26996" rtlCol="0">
            <a:spAutoFit/>
          </a:bodyPr>
          <a:lstStyle/>
          <a:p>
            <a:pPr defTabSz="685732" fontAlgn="base">
              <a:spcBef>
                <a:spcPct val="0"/>
              </a:spcBef>
              <a:spcAft>
                <a:spcPts val="1800"/>
              </a:spcAft>
              <a:buClr>
                <a:srgbClr val="990000"/>
              </a:buClr>
              <a:buSzPct val="75000"/>
              <a:defRPr/>
            </a:pPr>
            <a:r>
              <a:rPr lang="en-US" altLang="zh-CN" sz="900" kern="0" dirty="0">
                <a:solidFill>
                  <a:schemeClr val="bg2"/>
                </a:solidFill>
              </a:rPr>
              <a:t>NE</a:t>
            </a:r>
            <a:endParaRPr lang="zh-CN" altLang="en-US" sz="900" kern="0" dirty="0">
              <a:solidFill>
                <a:schemeClr val="bg2"/>
              </a:solidFill>
            </a:endParaRPr>
          </a:p>
        </p:txBody>
      </p:sp>
      <p:sp>
        <p:nvSpPr>
          <p:cNvPr id="14" name="文本框 13">
            <a:extLst>
              <a:ext uri="{FF2B5EF4-FFF2-40B4-BE49-F238E27FC236}">
                <a16:creationId xmlns:a16="http://schemas.microsoft.com/office/drawing/2014/main" id="{5EAAC1A3-E954-477C-80D4-1C0B31221B3F}"/>
              </a:ext>
            </a:extLst>
          </p:cNvPr>
          <p:cNvSpPr txBox="1"/>
          <p:nvPr/>
        </p:nvSpPr>
        <p:spPr>
          <a:xfrm>
            <a:off x="2418144" y="4423199"/>
            <a:ext cx="184363" cy="193019"/>
          </a:xfrm>
          <a:prstGeom prst="rect">
            <a:avLst/>
          </a:prstGeom>
          <a:noFill/>
        </p:spPr>
        <p:txBody>
          <a:bodyPr wrap="none" lIns="26996" tIns="26996" rIns="26996" bIns="26996" rtlCol="0">
            <a:spAutoFit/>
          </a:bodyPr>
          <a:lstStyle/>
          <a:p>
            <a:pPr defTabSz="685732" fontAlgn="base">
              <a:spcBef>
                <a:spcPct val="0"/>
              </a:spcBef>
              <a:spcAft>
                <a:spcPts val="1800"/>
              </a:spcAft>
              <a:buClr>
                <a:srgbClr val="990000"/>
              </a:buClr>
              <a:buSzPct val="75000"/>
              <a:defRPr/>
            </a:pPr>
            <a:r>
              <a:rPr lang="en-US" altLang="zh-CN" sz="900" kern="0" dirty="0">
                <a:solidFill>
                  <a:schemeClr val="bg2"/>
                </a:solidFill>
              </a:rPr>
              <a:t>NE</a:t>
            </a:r>
            <a:endParaRPr lang="zh-CN" altLang="en-US" sz="900" kern="0" dirty="0">
              <a:solidFill>
                <a:schemeClr val="bg2"/>
              </a:solidFill>
            </a:endParaRPr>
          </a:p>
        </p:txBody>
      </p:sp>
      <p:sp>
        <p:nvSpPr>
          <p:cNvPr id="15" name="文本框 14">
            <a:extLst>
              <a:ext uri="{FF2B5EF4-FFF2-40B4-BE49-F238E27FC236}">
                <a16:creationId xmlns:a16="http://schemas.microsoft.com/office/drawing/2014/main" id="{86707EBF-A601-4929-A05C-3B3CAF932048}"/>
              </a:ext>
            </a:extLst>
          </p:cNvPr>
          <p:cNvSpPr txBox="1"/>
          <p:nvPr/>
        </p:nvSpPr>
        <p:spPr>
          <a:xfrm>
            <a:off x="2999656" y="4331159"/>
            <a:ext cx="428898" cy="331518"/>
          </a:xfrm>
          <a:prstGeom prst="rect">
            <a:avLst/>
          </a:prstGeom>
          <a:noFill/>
        </p:spPr>
        <p:txBody>
          <a:bodyPr wrap="square" lIns="26996" tIns="26996" rIns="26996" bIns="26996" rtlCol="0">
            <a:spAutoFit/>
          </a:bodyPr>
          <a:lstStyle/>
          <a:p>
            <a:pPr defTabSz="685732" fontAlgn="base">
              <a:spcBef>
                <a:spcPct val="0"/>
              </a:spcBef>
              <a:spcAft>
                <a:spcPts val="1800"/>
              </a:spcAft>
              <a:buClr>
                <a:srgbClr val="990000"/>
              </a:buClr>
              <a:buSzPct val="75000"/>
              <a:defRPr/>
            </a:pPr>
            <a:r>
              <a:rPr lang="en-US" altLang="zh-CN" sz="900" kern="0" dirty="0">
                <a:solidFill>
                  <a:schemeClr val="bg2"/>
                </a:solidFill>
              </a:rPr>
              <a:t>Cloud NE</a:t>
            </a:r>
            <a:endParaRPr lang="zh-CN" altLang="en-US" sz="900" kern="0" dirty="0">
              <a:solidFill>
                <a:schemeClr val="bg2"/>
              </a:solidFill>
            </a:endParaRPr>
          </a:p>
        </p:txBody>
      </p:sp>
      <p:sp>
        <p:nvSpPr>
          <p:cNvPr id="16" name="文本框 15">
            <a:extLst>
              <a:ext uri="{FF2B5EF4-FFF2-40B4-BE49-F238E27FC236}">
                <a16:creationId xmlns:a16="http://schemas.microsoft.com/office/drawing/2014/main" id="{4C572517-6AF1-4D01-9329-C8088B2C990E}"/>
              </a:ext>
            </a:extLst>
          </p:cNvPr>
          <p:cNvSpPr txBox="1"/>
          <p:nvPr/>
        </p:nvSpPr>
        <p:spPr>
          <a:xfrm>
            <a:off x="3882388" y="4344737"/>
            <a:ext cx="418226" cy="331518"/>
          </a:xfrm>
          <a:prstGeom prst="rect">
            <a:avLst/>
          </a:prstGeom>
          <a:noFill/>
        </p:spPr>
        <p:txBody>
          <a:bodyPr wrap="square" lIns="26996" tIns="26996" rIns="26996" bIns="26996" rtlCol="0">
            <a:spAutoFit/>
          </a:bodyPr>
          <a:lstStyle/>
          <a:p>
            <a:pPr defTabSz="685732" fontAlgn="base">
              <a:spcBef>
                <a:spcPct val="0"/>
              </a:spcBef>
              <a:spcAft>
                <a:spcPts val="1800"/>
              </a:spcAft>
              <a:buClr>
                <a:srgbClr val="990000"/>
              </a:buClr>
              <a:buSzPct val="75000"/>
              <a:defRPr/>
            </a:pPr>
            <a:r>
              <a:rPr lang="en-US" altLang="zh-CN" sz="900" kern="0" dirty="0">
                <a:solidFill>
                  <a:schemeClr val="bg2"/>
                </a:solidFill>
              </a:rPr>
              <a:t>Cloud NE</a:t>
            </a:r>
          </a:p>
        </p:txBody>
      </p:sp>
      <p:cxnSp>
        <p:nvCxnSpPr>
          <p:cNvPr id="17" name="直接箭头连接符 16">
            <a:extLst>
              <a:ext uri="{FF2B5EF4-FFF2-40B4-BE49-F238E27FC236}">
                <a16:creationId xmlns:a16="http://schemas.microsoft.com/office/drawing/2014/main" id="{9AF1A597-9B33-4004-BA0A-41C379E45129}"/>
              </a:ext>
            </a:extLst>
          </p:cNvPr>
          <p:cNvCxnSpPr>
            <a:cxnSpLocks/>
            <a:stCxn id="24" idx="2"/>
            <a:endCxn id="9" idx="0"/>
          </p:cNvCxnSpPr>
          <p:nvPr/>
        </p:nvCxnSpPr>
        <p:spPr bwMode="auto">
          <a:xfrm flipH="1">
            <a:off x="1768754" y="3993694"/>
            <a:ext cx="393105" cy="213463"/>
          </a:xfrm>
          <a:prstGeom prst="straightConnector1">
            <a:avLst/>
          </a:prstGeom>
          <a:noFill/>
          <a:ln w="12700" cap="flat" cmpd="sng" algn="ctr">
            <a:solidFill>
              <a:srgbClr val="FFFFFF">
                <a:lumMod val="75000"/>
              </a:srgbClr>
            </a:solidFill>
            <a:prstDash val="solid"/>
            <a:round/>
            <a:headEnd type="none" w="med" len="med"/>
            <a:tailEnd type="triangle"/>
          </a:ln>
          <a:effectLst/>
        </p:spPr>
      </p:cxnSp>
      <p:cxnSp>
        <p:nvCxnSpPr>
          <p:cNvPr id="18" name="直接箭头连接符 17">
            <a:extLst>
              <a:ext uri="{FF2B5EF4-FFF2-40B4-BE49-F238E27FC236}">
                <a16:creationId xmlns:a16="http://schemas.microsoft.com/office/drawing/2014/main" id="{94BB7FE4-B3C6-4910-8CBF-D98A037D8A11}"/>
              </a:ext>
            </a:extLst>
          </p:cNvPr>
          <p:cNvCxnSpPr>
            <a:cxnSpLocks/>
            <a:stCxn id="24" idx="2"/>
            <a:endCxn id="10" idx="0"/>
          </p:cNvCxnSpPr>
          <p:nvPr/>
        </p:nvCxnSpPr>
        <p:spPr bwMode="auto">
          <a:xfrm>
            <a:off x="2161858" y="3993694"/>
            <a:ext cx="489162" cy="221774"/>
          </a:xfrm>
          <a:prstGeom prst="straightConnector1">
            <a:avLst/>
          </a:prstGeom>
          <a:noFill/>
          <a:ln w="12700" cap="flat" cmpd="sng" algn="ctr">
            <a:solidFill>
              <a:srgbClr val="FFFFFF">
                <a:lumMod val="75000"/>
              </a:srgbClr>
            </a:solidFill>
            <a:prstDash val="solid"/>
            <a:round/>
            <a:headEnd type="none" w="med" len="med"/>
            <a:tailEnd type="triangle"/>
          </a:ln>
          <a:effectLst/>
        </p:spPr>
      </p:cxnSp>
      <p:sp>
        <p:nvSpPr>
          <p:cNvPr id="19" name="文本框 18">
            <a:extLst>
              <a:ext uri="{FF2B5EF4-FFF2-40B4-BE49-F238E27FC236}">
                <a16:creationId xmlns:a16="http://schemas.microsoft.com/office/drawing/2014/main" id="{B981E6D5-7E36-4230-84CD-BF4EB702E6AF}"/>
              </a:ext>
            </a:extLst>
          </p:cNvPr>
          <p:cNvSpPr txBox="1"/>
          <p:nvPr/>
        </p:nvSpPr>
        <p:spPr>
          <a:xfrm>
            <a:off x="2037319" y="2764897"/>
            <a:ext cx="1902905" cy="331518"/>
          </a:xfrm>
          <a:prstGeom prst="rect">
            <a:avLst/>
          </a:prstGeom>
          <a:noFill/>
        </p:spPr>
        <p:txBody>
          <a:bodyPr wrap="square" lIns="26996" tIns="26996" rIns="26996" bIns="26996" rtlCol="0">
            <a:spAutoFit/>
          </a:bodyPr>
          <a:lstStyle/>
          <a:p>
            <a:pPr algn="ctr" defTabSz="685732" fontAlgn="base">
              <a:spcBef>
                <a:spcPct val="0"/>
              </a:spcBef>
              <a:spcAft>
                <a:spcPts val="1800"/>
              </a:spcAft>
              <a:buClr>
                <a:srgbClr val="990000"/>
              </a:buClr>
              <a:buSzPct val="75000"/>
              <a:defRPr/>
            </a:pPr>
            <a:r>
              <a:rPr lang="en-US" altLang="zh-CN" sz="900" kern="0" dirty="0">
                <a:solidFill>
                  <a:schemeClr val="bg2"/>
                </a:solidFill>
              </a:rPr>
              <a:t>Network, Customer Facing Services operations</a:t>
            </a:r>
            <a:endParaRPr lang="zh-CN" altLang="en-US" sz="525" kern="0" dirty="0">
              <a:solidFill>
                <a:schemeClr val="bg2"/>
              </a:solidFill>
            </a:endParaRPr>
          </a:p>
        </p:txBody>
      </p:sp>
      <p:sp>
        <p:nvSpPr>
          <p:cNvPr id="20" name="圆角矩形 137">
            <a:extLst>
              <a:ext uri="{FF2B5EF4-FFF2-40B4-BE49-F238E27FC236}">
                <a16:creationId xmlns:a16="http://schemas.microsoft.com/office/drawing/2014/main" id="{BB894147-C85E-4047-8E20-B787C8FF7751}"/>
              </a:ext>
            </a:extLst>
          </p:cNvPr>
          <p:cNvSpPr/>
          <p:nvPr/>
        </p:nvSpPr>
        <p:spPr bwMode="auto">
          <a:xfrm>
            <a:off x="3163092" y="3649561"/>
            <a:ext cx="1123174" cy="343637"/>
          </a:xfrm>
          <a:prstGeom prst="roundRect">
            <a:avLst/>
          </a:prstGeom>
          <a:solidFill>
            <a:srgbClr val="0070C0"/>
          </a:solidFill>
          <a:ln>
            <a:noFill/>
          </a:ln>
          <a:effec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21" name="文本框 20">
            <a:extLst>
              <a:ext uri="{FF2B5EF4-FFF2-40B4-BE49-F238E27FC236}">
                <a16:creationId xmlns:a16="http://schemas.microsoft.com/office/drawing/2014/main" id="{72B3520C-621A-4327-86C7-1A1E825A03F1}"/>
              </a:ext>
            </a:extLst>
          </p:cNvPr>
          <p:cNvSpPr txBox="1"/>
          <p:nvPr/>
        </p:nvSpPr>
        <p:spPr>
          <a:xfrm>
            <a:off x="3340946" y="3698706"/>
            <a:ext cx="755032" cy="193019"/>
          </a:xfrm>
          <a:prstGeom prst="rect">
            <a:avLst/>
          </a:prstGeom>
          <a:noFill/>
        </p:spPr>
        <p:txBody>
          <a:bodyPr wrap="none" lIns="26996" tIns="26996" rIns="26996" bIns="26996" rtlCol="0">
            <a:spAutoFit/>
          </a:bodyPr>
          <a:lstStyle/>
          <a:p>
            <a:pPr defTabSz="685732" fontAlgn="base">
              <a:spcBef>
                <a:spcPct val="0"/>
              </a:spcBef>
              <a:spcAft>
                <a:spcPts val="1800"/>
              </a:spcAft>
              <a:buClr>
                <a:srgbClr val="990000"/>
              </a:buClr>
              <a:buSzPct val="75000"/>
              <a:defRPr/>
            </a:pPr>
            <a:r>
              <a:rPr lang="en-US" altLang="zh-CN" sz="900" kern="0" dirty="0">
                <a:solidFill>
                  <a:srgbClr val="FFFFFF"/>
                </a:solidFill>
              </a:rPr>
              <a:t>RFS operations</a:t>
            </a:r>
            <a:endParaRPr lang="zh-CN" altLang="en-US" sz="900" kern="0" dirty="0">
              <a:solidFill>
                <a:srgbClr val="FFFFFF"/>
              </a:solidFill>
            </a:endParaRPr>
          </a:p>
        </p:txBody>
      </p:sp>
      <p:cxnSp>
        <p:nvCxnSpPr>
          <p:cNvPr id="22" name="直接箭头连接符 21">
            <a:extLst>
              <a:ext uri="{FF2B5EF4-FFF2-40B4-BE49-F238E27FC236}">
                <a16:creationId xmlns:a16="http://schemas.microsoft.com/office/drawing/2014/main" id="{8717517B-F56A-445C-8186-040084B1609A}"/>
              </a:ext>
            </a:extLst>
          </p:cNvPr>
          <p:cNvCxnSpPr>
            <a:cxnSpLocks/>
            <a:stCxn id="20" idx="2"/>
            <a:endCxn id="12" idx="0"/>
          </p:cNvCxnSpPr>
          <p:nvPr/>
        </p:nvCxnSpPr>
        <p:spPr bwMode="auto">
          <a:xfrm>
            <a:off x="3724680" y="3993199"/>
            <a:ext cx="502870" cy="213957"/>
          </a:xfrm>
          <a:prstGeom prst="straightConnector1">
            <a:avLst/>
          </a:prstGeom>
          <a:noFill/>
          <a:ln w="12700" cap="flat" cmpd="sng" algn="ctr">
            <a:solidFill>
              <a:srgbClr val="FFFFFF">
                <a:lumMod val="75000"/>
              </a:srgbClr>
            </a:solidFill>
            <a:prstDash val="solid"/>
            <a:round/>
            <a:headEnd type="none" w="med" len="med"/>
            <a:tailEnd type="triangle"/>
          </a:ln>
          <a:effectLst/>
        </p:spPr>
      </p:cxnSp>
      <p:cxnSp>
        <p:nvCxnSpPr>
          <p:cNvPr id="23" name="直接箭头连接符 22">
            <a:extLst>
              <a:ext uri="{FF2B5EF4-FFF2-40B4-BE49-F238E27FC236}">
                <a16:creationId xmlns:a16="http://schemas.microsoft.com/office/drawing/2014/main" id="{3BF3A25E-210B-464A-B501-1D97D6E7711D}"/>
              </a:ext>
            </a:extLst>
          </p:cNvPr>
          <p:cNvCxnSpPr>
            <a:cxnSpLocks/>
            <a:stCxn id="20" idx="2"/>
            <a:endCxn id="11" idx="0"/>
          </p:cNvCxnSpPr>
          <p:nvPr/>
        </p:nvCxnSpPr>
        <p:spPr bwMode="auto">
          <a:xfrm flipH="1">
            <a:off x="3329806" y="3993199"/>
            <a:ext cx="394874" cy="213957"/>
          </a:xfrm>
          <a:prstGeom prst="straightConnector1">
            <a:avLst/>
          </a:prstGeom>
          <a:noFill/>
          <a:ln w="12700" cap="flat" cmpd="sng" algn="ctr">
            <a:solidFill>
              <a:srgbClr val="FFFFFF">
                <a:lumMod val="75000"/>
              </a:srgbClr>
            </a:solidFill>
            <a:prstDash val="solid"/>
            <a:round/>
            <a:headEnd type="none" w="med" len="med"/>
            <a:tailEnd type="triangle"/>
          </a:ln>
          <a:effectLst/>
        </p:spPr>
      </p:cxnSp>
      <p:sp>
        <p:nvSpPr>
          <p:cNvPr id="24" name="圆角矩形 143">
            <a:extLst>
              <a:ext uri="{FF2B5EF4-FFF2-40B4-BE49-F238E27FC236}">
                <a16:creationId xmlns:a16="http://schemas.microsoft.com/office/drawing/2014/main" id="{535905F5-0C45-4B00-9EB8-30F15D82C2E0}"/>
              </a:ext>
            </a:extLst>
          </p:cNvPr>
          <p:cNvSpPr/>
          <p:nvPr/>
        </p:nvSpPr>
        <p:spPr bwMode="auto">
          <a:xfrm>
            <a:off x="1593331" y="3650058"/>
            <a:ext cx="1137056" cy="343636"/>
          </a:xfrm>
          <a:prstGeom prst="roundRect">
            <a:avLst/>
          </a:prstGeom>
          <a:solidFill>
            <a:srgbClr val="0070C0"/>
          </a:solidFill>
          <a:ln>
            <a:noFill/>
          </a:ln>
          <a:effec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25" name="文本框 24">
            <a:extLst>
              <a:ext uri="{FF2B5EF4-FFF2-40B4-BE49-F238E27FC236}">
                <a16:creationId xmlns:a16="http://schemas.microsoft.com/office/drawing/2014/main" id="{0D1AB6C1-3626-4937-8F24-2693B34473C5}"/>
              </a:ext>
            </a:extLst>
          </p:cNvPr>
          <p:cNvSpPr txBox="1"/>
          <p:nvPr/>
        </p:nvSpPr>
        <p:spPr>
          <a:xfrm>
            <a:off x="1738931" y="3699782"/>
            <a:ext cx="755032" cy="193019"/>
          </a:xfrm>
          <a:prstGeom prst="rect">
            <a:avLst/>
          </a:prstGeom>
          <a:noFill/>
        </p:spPr>
        <p:txBody>
          <a:bodyPr wrap="none" lIns="26996" tIns="26996" rIns="26996" bIns="26996" rtlCol="0">
            <a:spAutoFit/>
          </a:bodyPr>
          <a:lstStyle/>
          <a:p>
            <a:pPr defTabSz="685732" fontAlgn="base">
              <a:spcBef>
                <a:spcPct val="0"/>
              </a:spcBef>
              <a:spcAft>
                <a:spcPts val="1800"/>
              </a:spcAft>
              <a:buClr>
                <a:srgbClr val="990000"/>
              </a:buClr>
              <a:buSzPct val="75000"/>
              <a:defRPr/>
            </a:pPr>
            <a:r>
              <a:rPr lang="en-US" altLang="zh-CN" sz="900" kern="0" dirty="0">
                <a:solidFill>
                  <a:srgbClr val="FFFFFF"/>
                </a:solidFill>
              </a:rPr>
              <a:t>RFS operations</a:t>
            </a:r>
            <a:endParaRPr lang="zh-CN" altLang="en-US" sz="900" kern="0" dirty="0">
              <a:solidFill>
                <a:srgbClr val="FFFFFF"/>
              </a:solidFill>
            </a:endParaRPr>
          </a:p>
        </p:txBody>
      </p:sp>
      <p:cxnSp>
        <p:nvCxnSpPr>
          <p:cNvPr id="26" name="直接箭头连接符 25">
            <a:extLst>
              <a:ext uri="{FF2B5EF4-FFF2-40B4-BE49-F238E27FC236}">
                <a16:creationId xmlns:a16="http://schemas.microsoft.com/office/drawing/2014/main" id="{EBCA6E8A-7A40-4541-AF3F-C29A1EF545D3}"/>
              </a:ext>
            </a:extLst>
          </p:cNvPr>
          <p:cNvCxnSpPr>
            <a:cxnSpLocks/>
            <a:stCxn id="8" idx="2"/>
            <a:endCxn id="24" idx="0"/>
          </p:cNvCxnSpPr>
          <p:nvPr/>
        </p:nvCxnSpPr>
        <p:spPr bwMode="auto">
          <a:xfrm flipH="1">
            <a:off x="2161859" y="3095615"/>
            <a:ext cx="826810" cy="554442"/>
          </a:xfrm>
          <a:prstGeom prst="straightConnector1">
            <a:avLst/>
          </a:prstGeom>
          <a:noFill/>
          <a:ln w="12700" cap="flat" cmpd="sng" algn="ctr">
            <a:solidFill>
              <a:srgbClr val="FFFFFF">
                <a:lumMod val="75000"/>
              </a:srgbClr>
            </a:solidFill>
            <a:prstDash val="solid"/>
            <a:round/>
            <a:headEnd type="triangle" w="med" len="med"/>
            <a:tailEnd type="triangle"/>
          </a:ln>
          <a:effectLst/>
        </p:spPr>
      </p:cxnSp>
      <p:cxnSp>
        <p:nvCxnSpPr>
          <p:cNvPr id="27" name="直接箭头连接符 26">
            <a:extLst>
              <a:ext uri="{FF2B5EF4-FFF2-40B4-BE49-F238E27FC236}">
                <a16:creationId xmlns:a16="http://schemas.microsoft.com/office/drawing/2014/main" id="{ACFC163F-1355-4DE7-86D1-A76AA24B4A03}"/>
              </a:ext>
            </a:extLst>
          </p:cNvPr>
          <p:cNvCxnSpPr>
            <a:cxnSpLocks/>
            <a:stCxn id="8" idx="2"/>
            <a:endCxn id="20" idx="0"/>
          </p:cNvCxnSpPr>
          <p:nvPr/>
        </p:nvCxnSpPr>
        <p:spPr bwMode="auto">
          <a:xfrm>
            <a:off x="2988668" y="3095615"/>
            <a:ext cx="736011" cy="553947"/>
          </a:xfrm>
          <a:prstGeom prst="straightConnector1">
            <a:avLst/>
          </a:prstGeom>
          <a:noFill/>
          <a:ln w="12700" cap="flat" cmpd="sng" algn="ctr">
            <a:solidFill>
              <a:srgbClr val="FFFFFF">
                <a:lumMod val="75000"/>
              </a:srgbClr>
            </a:solidFill>
            <a:prstDash val="solid"/>
            <a:round/>
            <a:headEnd type="triangle" w="med" len="med"/>
            <a:tailEnd type="triangle"/>
          </a:ln>
          <a:effectLst/>
        </p:spPr>
      </p:cxnSp>
      <p:sp>
        <p:nvSpPr>
          <p:cNvPr id="28" name="环形箭头 95">
            <a:extLst>
              <a:ext uri="{FF2B5EF4-FFF2-40B4-BE49-F238E27FC236}">
                <a16:creationId xmlns:a16="http://schemas.microsoft.com/office/drawing/2014/main" id="{B5FECE6B-6863-45EA-AA59-DF0F210C0DFA}"/>
              </a:ext>
            </a:extLst>
          </p:cNvPr>
          <p:cNvSpPr/>
          <p:nvPr/>
        </p:nvSpPr>
        <p:spPr bwMode="auto">
          <a:xfrm>
            <a:off x="3132983" y="3827881"/>
            <a:ext cx="1201444" cy="596986"/>
          </a:xfrm>
          <a:prstGeom prst="circularArrow">
            <a:avLst>
              <a:gd name="adj1" fmla="val 7602"/>
              <a:gd name="adj2" fmla="val 678511"/>
              <a:gd name="adj3" fmla="val 20993162"/>
              <a:gd name="adj4" fmla="val 205170"/>
              <a:gd name="adj5" fmla="val 12500"/>
            </a:avLst>
          </a:prstGeom>
          <a:solidFill>
            <a:srgbClr val="76C8F6">
              <a:alpha val="71000"/>
            </a:srgbClr>
          </a:solidFill>
          <a:ln>
            <a:noFill/>
          </a:ln>
          <a:effectLst/>
        </p:spPr>
        <p:txBody>
          <a:bodyPr vert="horz" wrap="square" lIns="68571" tIns="34286" rIns="68571" bIns="34286" numCol="1" rtlCol="0" anchor="t" anchorCtr="0" compatLnSpc="1">
            <a:prstTxWarp prst="textNoShape">
              <a:avLst/>
            </a:prstTxWarp>
          </a:bodyPr>
          <a:lstStyle/>
          <a:p>
            <a:pPr fontAlgn="base">
              <a:spcBef>
                <a:spcPct val="0"/>
              </a:spcBef>
              <a:spcAft>
                <a:spcPct val="0"/>
              </a:spcAft>
              <a:buClr>
                <a:srgbClr val="CC9900"/>
              </a:buClr>
            </a:pPr>
            <a:endParaRPr lang="zh-CN" altLang="en-US" sz="1013" kern="0" dirty="0">
              <a:solidFill>
                <a:srgbClr val="000000"/>
              </a:solidFill>
            </a:endParaRPr>
          </a:p>
        </p:txBody>
      </p:sp>
      <p:sp>
        <p:nvSpPr>
          <p:cNvPr id="29" name="环形箭头 96">
            <a:extLst>
              <a:ext uri="{FF2B5EF4-FFF2-40B4-BE49-F238E27FC236}">
                <a16:creationId xmlns:a16="http://schemas.microsoft.com/office/drawing/2014/main" id="{9B81D2BF-B2F7-4C34-8AA4-F300ECFDD489}"/>
              </a:ext>
            </a:extLst>
          </p:cNvPr>
          <p:cNvSpPr/>
          <p:nvPr/>
        </p:nvSpPr>
        <p:spPr bwMode="auto">
          <a:xfrm>
            <a:off x="1780259" y="3008283"/>
            <a:ext cx="2492910" cy="750808"/>
          </a:xfrm>
          <a:prstGeom prst="circularArrow">
            <a:avLst>
              <a:gd name="adj1" fmla="val 7602"/>
              <a:gd name="adj2" fmla="val 678511"/>
              <a:gd name="adj3" fmla="val 20993162"/>
              <a:gd name="adj4" fmla="val 205170"/>
              <a:gd name="adj5" fmla="val 12500"/>
            </a:avLst>
          </a:prstGeom>
          <a:solidFill>
            <a:srgbClr val="76C8F6">
              <a:alpha val="71000"/>
            </a:srgbClr>
          </a:solidFill>
          <a:ln>
            <a:noFill/>
          </a:ln>
          <a:effectLst/>
        </p:spPr>
        <p:txBody>
          <a:bodyPr vert="horz" wrap="square" lIns="68571" tIns="34286" rIns="68571" bIns="34286" numCol="1" rtlCol="0" anchor="t" anchorCtr="0" compatLnSpc="1">
            <a:prstTxWarp prst="textNoShape">
              <a:avLst/>
            </a:prstTxWarp>
          </a:bodyPr>
          <a:lstStyle/>
          <a:p>
            <a:pPr fontAlgn="base">
              <a:spcBef>
                <a:spcPct val="0"/>
              </a:spcBef>
              <a:spcAft>
                <a:spcPct val="0"/>
              </a:spcAft>
              <a:buClr>
                <a:srgbClr val="CC9900"/>
              </a:buClr>
            </a:pPr>
            <a:endParaRPr lang="zh-CN" altLang="en-US" sz="1013" kern="0" dirty="0">
              <a:solidFill>
                <a:srgbClr val="000000"/>
              </a:solidFill>
            </a:endParaRPr>
          </a:p>
        </p:txBody>
      </p:sp>
      <p:sp>
        <p:nvSpPr>
          <p:cNvPr id="30" name="环形箭头 95">
            <a:extLst>
              <a:ext uri="{FF2B5EF4-FFF2-40B4-BE49-F238E27FC236}">
                <a16:creationId xmlns:a16="http://schemas.microsoft.com/office/drawing/2014/main" id="{54DED053-E670-44BB-AC3F-0BF69EE25A4F}"/>
              </a:ext>
            </a:extLst>
          </p:cNvPr>
          <p:cNvSpPr/>
          <p:nvPr/>
        </p:nvSpPr>
        <p:spPr bwMode="auto">
          <a:xfrm>
            <a:off x="1551201" y="3873019"/>
            <a:ext cx="1201444" cy="556161"/>
          </a:xfrm>
          <a:prstGeom prst="circularArrow">
            <a:avLst>
              <a:gd name="adj1" fmla="val 7602"/>
              <a:gd name="adj2" fmla="val 678511"/>
              <a:gd name="adj3" fmla="val 20993162"/>
              <a:gd name="adj4" fmla="val 205170"/>
              <a:gd name="adj5" fmla="val 12500"/>
            </a:avLst>
          </a:prstGeom>
          <a:solidFill>
            <a:srgbClr val="76C8F6">
              <a:alpha val="71000"/>
            </a:srgbClr>
          </a:solidFill>
          <a:ln>
            <a:noFill/>
          </a:ln>
          <a:effec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31" name="文本框 30">
            <a:extLst>
              <a:ext uri="{FF2B5EF4-FFF2-40B4-BE49-F238E27FC236}">
                <a16:creationId xmlns:a16="http://schemas.microsoft.com/office/drawing/2014/main" id="{B074EA5B-31EF-4718-82DC-D459E7E0A53F}"/>
              </a:ext>
            </a:extLst>
          </p:cNvPr>
          <p:cNvSpPr txBox="1"/>
          <p:nvPr/>
        </p:nvSpPr>
        <p:spPr>
          <a:xfrm>
            <a:off x="2420430" y="3232677"/>
            <a:ext cx="1162195" cy="210396"/>
          </a:xfrm>
          <a:prstGeom prst="rect">
            <a:avLst/>
          </a:prstGeom>
          <a:noFill/>
        </p:spPr>
        <p:txBody>
          <a:bodyPr wrap="none" lIns="26996" tIns="26996" rIns="26996" bIns="26996" rtlCol="0">
            <a:spAutoFit/>
          </a:bodyPr>
          <a:lstStyle/>
          <a:p>
            <a:pPr algn="ctr" defTabSz="685732" fontAlgn="base">
              <a:spcBef>
                <a:spcPct val="0"/>
              </a:spcBef>
              <a:spcAft>
                <a:spcPts val="450"/>
              </a:spcAft>
              <a:buClr>
                <a:srgbClr val="990000"/>
              </a:buClr>
              <a:buSzPct val="75000"/>
              <a:defRPr/>
            </a:pPr>
            <a:r>
              <a:rPr lang="en-US" altLang="zh-CN" sz="1013" kern="0" dirty="0"/>
              <a:t>Network automation</a:t>
            </a:r>
            <a:endParaRPr lang="zh-CN" altLang="en-US" sz="1013" kern="0" dirty="0"/>
          </a:p>
        </p:txBody>
      </p:sp>
      <p:sp>
        <p:nvSpPr>
          <p:cNvPr id="32" name="文本框 31">
            <a:extLst>
              <a:ext uri="{FF2B5EF4-FFF2-40B4-BE49-F238E27FC236}">
                <a16:creationId xmlns:a16="http://schemas.microsoft.com/office/drawing/2014/main" id="{19D78ED9-DCF9-4101-BC7F-A030FE19B703}"/>
              </a:ext>
            </a:extLst>
          </p:cNvPr>
          <p:cNvSpPr txBox="1"/>
          <p:nvPr/>
        </p:nvSpPr>
        <p:spPr>
          <a:xfrm>
            <a:off x="1696879" y="3971753"/>
            <a:ext cx="1046779" cy="331518"/>
          </a:xfrm>
          <a:prstGeom prst="rect">
            <a:avLst/>
          </a:prstGeom>
          <a:noFill/>
        </p:spPr>
        <p:txBody>
          <a:bodyPr wrap="none" lIns="26996" tIns="26996" rIns="26996" bIns="26996" rtlCol="0">
            <a:spAutoFit/>
          </a:bodyPr>
          <a:lstStyle/>
          <a:p>
            <a:pPr algn="ctr" defTabSz="685732" fontAlgn="base">
              <a:spcBef>
                <a:spcPct val="0"/>
              </a:spcBef>
              <a:buClr>
                <a:srgbClr val="990000"/>
              </a:buClr>
              <a:buSzPct val="75000"/>
              <a:defRPr/>
            </a:pPr>
            <a:r>
              <a:rPr lang="en-US" altLang="zh-CN" sz="900" kern="0" dirty="0"/>
              <a:t>Autonomous domain</a:t>
            </a:r>
          </a:p>
          <a:p>
            <a:pPr algn="ctr" defTabSz="685732" fontAlgn="base">
              <a:spcBef>
                <a:spcPct val="0"/>
              </a:spcBef>
              <a:buClr>
                <a:srgbClr val="990000"/>
              </a:buClr>
              <a:buSzPct val="75000"/>
              <a:defRPr/>
            </a:pPr>
            <a:r>
              <a:rPr lang="en-US" altLang="zh-CN" sz="900" kern="0" dirty="0"/>
              <a:t>x</a:t>
            </a:r>
            <a:endParaRPr lang="zh-CN" altLang="en-US" sz="900" kern="0" dirty="0"/>
          </a:p>
        </p:txBody>
      </p:sp>
      <p:sp>
        <p:nvSpPr>
          <p:cNvPr id="33" name="文本框 32">
            <a:extLst>
              <a:ext uri="{FF2B5EF4-FFF2-40B4-BE49-F238E27FC236}">
                <a16:creationId xmlns:a16="http://schemas.microsoft.com/office/drawing/2014/main" id="{F8103695-658B-4A82-B1E6-B882AAF90297}"/>
              </a:ext>
            </a:extLst>
          </p:cNvPr>
          <p:cNvSpPr txBox="1"/>
          <p:nvPr/>
        </p:nvSpPr>
        <p:spPr>
          <a:xfrm>
            <a:off x="3253735" y="3961825"/>
            <a:ext cx="1046779" cy="331518"/>
          </a:xfrm>
          <a:prstGeom prst="rect">
            <a:avLst/>
          </a:prstGeom>
          <a:noFill/>
        </p:spPr>
        <p:txBody>
          <a:bodyPr wrap="none" lIns="26996" tIns="26996" rIns="26996" bIns="26996" rtlCol="0">
            <a:spAutoFit/>
          </a:bodyPr>
          <a:lstStyle/>
          <a:p>
            <a:pPr algn="ctr" defTabSz="685732" fontAlgn="base">
              <a:spcBef>
                <a:spcPct val="0"/>
              </a:spcBef>
              <a:buClr>
                <a:srgbClr val="990000"/>
              </a:buClr>
              <a:buSzPct val="75000"/>
              <a:defRPr/>
            </a:pPr>
            <a:r>
              <a:rPr lang="en-US" altLang="zh-CN" sz="900" kern="0" dirty="0"/>
              <a:t>Autonomous domain</a:t>
            </a:r>
          </a:p>
          <a:p>
            <a:pPr algn="ctr" defTabSz="685732" fontAlgn="base">
              <a:spcBef>
                <a:spcPct val="0"/>
              </a:spcBef>
              <a:buClr>
                <a:srgbClr val="990000"/>
              </a:buClr>
              <a:buSzPct val="75000"/>
              <a:defRPr/>
            </a:pPr>
            <a:r>
              <a:rPr lang="en-US" altLang="zh-CN" sz="900" kern="0" dirty="0"/>
              <a:t>y</a:t>
            </a:r>
            <a:endParaRPr lang="zh-CN" altLang="en-US" sz="900" kern="0" dirty="0"/>
          </a:p>
        </p:txBody>
      </p:sp>
      <p:sp>
        <p:nvSpPr>
          <p:cNvPr id="34" name="圆角矩形 119">
            <a:extLst>
              <a:ext uri="{FF2B5EF4-FFF2-40B4-BE49-F238E27FC236}">
                <a16:creationId xmlns:a16="http://schemas.microsoft.com/office/drawing/2014/main" id="{686082BD-BD56-4D16-9EEA-53323D533E81}"/>
              </a:ext>
            </a:extLst>
          </p:cNvPr>
          <p:cNvSpPr/>
          <p:nvPr/>
        </p:nvSpPr>
        <p:spPr bwMode="auto">
          <a:xfrm>
            <a:off x="2037320" y="1860899"/>
            <a:ext cx="1901125" cy="373270"/>
          </a:xfrm>
          <a:prstGeom prst="roundRect">
            <a:avLst/>
          </a:prstGeom>
          <a:solidFill>
            <a:srgbClr val="0070C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1" tIns="34286" rIns="68571" bIns="34286" numCol="1" rtlCol="0" anchor="t" anchorCtr="0" compatLnSpc="1">
            <a:prstTxWarp prst="textNoShape">
              <a:avLst/>
            </a:prstTxWarp>
          </a:bodyPr>
          <a:lstStyle/>
          <a:p>
            <a:pPr defTabSz="685732" fontAlgn="base">
              <a:spcBef>
                <a:spcPct val="0"/>
              </a:spcBef>
              <a:spcAft>
                <a:spcPct val="0"/>
              </a:spcAft>
              <a:buClr>
                <a:srgbClr val="CC9900"/>
              </a:buClr>
              <a:defRPr/>
            </a:pPr>
            <a:endParaRPr lang="zh-CN" altLang="en-US" sz="1013" kern="0" dirty="0">
              <a:solidFill>
                <a:srgbClr val="000000"/>
              </a:solidFill>
            </a:endParaRPr>
          </a:p>
        </p:txBody>
      </p:sp>
      <p:sp>
        <p:nvSpPr>
          <p:cNvPr id="35" name="文本框 34">
            <a:extLst>
              <a:ext uri="{FF2B5EF4-FFF2-40B4-BE49-F238E27FC236}">
                <a16:creationId xmlns:a16="http://schemas.microsoft.com/office/drawing/2014/main" id="{7310F64D-A01D-4D55-A14F-B184210150EF}"/>
              </a:ext>
            </a:extLst>
          </p:cNvPr>
          <p:cNvSpPr txBox="1"/>
          <p:nvPr/>
        </p:nvSpPr>
        <p:spPr>
          <a:xfrm>
            <a:off x="2153695" y="1886087"/>
            <a:ext cx="1719189" cy="331518"/>
          </a:xfrm>
          <a:prstGeom prst="rect">
            <a:avLst/>
          </a:prstGeom>
          <a:noFill/>
        </p:spPr>
        <p:txBody>
          <a:bodyPr wrap="square" lIns="26996" tIns="26996" rIns="26996" bIns="26996" rtlCol="0">
            <a:spAutoFit/>
          </a:bodyPr>
          <a:lstStyle/>
          <a:p>
            <a:pPr algn="ctr" defTabSz="685732" fontAlgn="base">
              <a:spcBef>
                <a:spcPct val="0"/>
              </a:spcBef>
              <a:spcAft>
                <a:spcPts val="1800"/>
              </a:spcAft>
              <a:buClr>
                <a:srgbClr val="990000"/>
              </a:buClr>
              <a:buSzPct val="75000"/>
              <a:defRPr/>
            </a:pPr>
            <a:r>
              <a:rPr lang="en-US" altLang="zh-CN" sz="900" kern="0" dirty="0">
                <a:solidFill>
                  <a:schemeClr val="bg2"/>
                </a:solidFill>
              </a:rPr>
              <a:t>Customer, ecosystem, partner operations</a:t>
            </a:r>
            <a:endParaRPr lang="zh-CN" altLang="en-US" sz="900" kern="0" dirty="0">
              <a:solidFill>
                <a:schemeClr val="bg2"/>
              </a:solidFill>
            </a:endParaRPr>
          </a:p>
        </p:txBody>
      </p:sp>
      <p:sp>
        <p:nvSpPr>
          <p:cNvPr id="36" name="环形箭头 96">
            <a:extLst>
              <a:ext uri="{FF2B5EF4-FFF2-40B4-BE49-F238E27FC236}">
                <a16:creationId xmlns:a16="http://schemas.microsoft.com/office/drawing/2014/main" id="{166FB0D6-1086-442D-B687-7D5E19B601C5}"/>
              </a:ext>
            </a:extLst>
          </p:cNvPr>
          <p:cNvSpPr/>
          <p:nvPr/>
        </p:nvSpPr>
        <p:spPr bwMode="auto">
          <a:xfrm>
            <a:off x="1914661" y="2168401"/>
            <a:ext cx="2139534" cy="641483"/>
          </a:xfrm>
          <a:prstGeom prst="circularArrow">
            <a:avLst>
              <a:gd name="adj1" fmla="val 7602"/>
              <a:gd name="adj2" fmla="val 678511"/>
              <a:gd name="adj3" fmla="val 20993162"/>
              <a:gd name="adj4" fmla="val 205170"/>
              <a:gd name="adj5" fmla="val 12500"/>
            </a:avLst>
          </a:prstGeom>
          <a:solidFill>
            <a:srgbClr val="76C8F6">
              <a:alpha val="71000"/>
            </a:srgbClr>
          </a:solidFill>
          <a:ln>
            <a:noFill/>
          </a:ln>
          <a:effectLst/>
        </p:spPr>
        <p:txBody>
          <a:bodyPr vert="horz" wrap="square" lIns="68571" tIns="34286" rIns="68571" bIns="34286" numCol="1" rtlCol="0" anchor="t" anchorCtr="0" compatLnSpc="1">
            <a:prstTxWarp prst="textNoShape">
              <a:avLst/>
            </a:prstTxWarp>
          </a:bodyPr>
          <a:lstStyle/>
          <a:p>
            <a:pPr fontAlgn="base">
              <a:spcBef>
                <a:spcPct val="0"/>
              </a:spcBef>
              <a:spcAft>
                <a:spcPct val="0"/>
              </a:spcAft>
              <a:buClr>
                <a:srgbClr val="CC9900"/>
              </a:buClr>
            </a:pPr>
            <a:endParaRPr lang="zh-CN" altLang="en-US" sz="1013" kern="0" dirty="0">
              <a:solidFill>
                <a:srgbClr val="000000"/>
              </a:solidFill>
            </a:endParaRPr>
          </a:p>
        </p:txBody>
      </p:sp>
      <p:cxnSp>
        <p:nvCxnSpPr>
          <p:cNvPr id="37" name="直接箭头连接符 36">
            <a:extLst>
              <a:ext uri="{FF2B5EF4-FFF2-40B4-BE49-F238E27FC236}">
                <a16:creationId xmlns:a16="http://schemas.microsoft.com/office/drawing/2014/main" id="{E40EB1A0-FD79-454C-9316-100EB2A69DF6}"/>
              </a:ext>
            </a:extLst>
          </p:cNvPr>
          <p:cNvCxnSpPr>
            <a:cxnSpLocks/>
            <a:endCxn id="8" idx="0"/>
          </p:cNvCxnSpPr>
          <p:nvPr/>
        </p:nvCxnSpPr>
        <p:spPr bwMode="auto">
          <a:xfrm>
            <a:off x="2988668" y="2241289"/>
            <a:ext cx="0" cy="481058"/>
          </a:xfrm>
          <a:prstGeom prst="straightConnector1">
            <a:avLst/>
          </a:prstGeom>
          <a:noFill/>
          <a:ln w="12700" cap="flat" cmpd="sng" algn="ctr">
            <a:solidFill>
              <a:srgbClr val="FFFFFF">
                <a:lumMod val="75000"/>
              </a:srgbClr>
            </a:solidFill>
            <a:prstDash val="solid"/>
            <a:round/>
            <a:headEnd type="triangle" w="med" len="med"/>
            <a:tailEnd type="triangle"/>
          </a:ln>
          <a:effectLst/>
        </p:spPr>
      </p:cxnSp>
      <p:sp>
        <p:nvSpPr>
          <p:cNvPr id="38" name="矩形 37">
            <a:extLst>
              <a:ext uri="{FF2B5EF4-FFF2-40B4-BE49-F238E27FC236}">
                <a16:creationId xmlns:a16="http://schemas.microsoft.com/office/drawing/2014/main" id="{BEE6A3C0-31DE-42B2-8E06-C6F0CC763EFC}"/>
              </a:ext>
            </a:extLst>
          </p:cNvPr>
          <p:cNvSpPr/>
          <p:nvPr/>
        </p:nvSpPr>
        <p:spPr>
          <a:xfrm>
            <a:off x="4943129" y="3691937"/>
            <a:ext cx="3431589" cy="1107996"/>
          </a:xfrm>
          <a:prstGeom prst="rect">
            <a:avLst/>
          </a:prstGeom>
        </p:spPr>
        <p:txBody>
          <a:bodyPr wrap="square">
            <a:spAutoFit/>
          </a:bodyPr>
          <a:lstStyle/>
          <a:p>
            <a:r>
              <a:rPr lang="en-US" altLang="zh-CN" sz="1200" b="1" dirty="0"/>
              <a:t>Simplified Network architecture &amp; Autonomous domain </a:t>
            </a:r>
          </a:p>
          <a:p>
            <a:r>
              <a:rPr lang="en-US" altLang="zh-CN" sz="1050" dirty="0"/>
              <a:t>- Extremely </a:t>
            </a:r>
            <a:r>
              <a:rPr lang="en-US" altLang="zh-CN" sz="1050" b="1" dirty="0"/>
              <a:t>Simplified Architecture </a:t>
            </a:r>
            <a:r>
              <a:rPr lang="en-US" altLang="zh-CN" sz="1050" dirty="0"/>
              <a:t>design</a:t>
            </a:r>
            <a:endParaRPr lang="en-US" altLang="zh-CN" sz="1050" b="1" dirty="0"/>
          </a:p>
          <a:p>
            <a:r>
              <a:rPr lang="en-US" altLang="zh-CN" sz="1050" dirty="0"/>
              <a:t>- </a:t>
            </a:r>
            <a:r>
              <a:rPr lang="en-US" altLang="zh-CN" sz="1050" b="1" dirty="0"/>
              <a:t>Autonomous domains </a:t>
            </a:r>
            <a:r>
              <a:rPr lang="en-US" altLang="zh-CN" sz="1050" dirty="0"/>
              <a:t>definition &amp; development</a:t>
            </a:r>
          </a:p>
          <a:p>
            <a:r>
              <a:rPr lang="en-US" altLang="zh-CN" sz="1050" dirty="0"/>
              <a:t>- Enablement of on-demand production, support for </a:t>
            </a:r>
            <a:r>
              <a:rPr lang="en-US" altLang="zh-CN" sz="1050" b="1" dirty="0"/>
              <a:t>collaborative production</a:t>
            </a:r>
            <a:endParaRPr lang="zh-CN" altLang="en-US" sz="900" b="1" dirty="0"/>
          </a:p>
        </p:txBody>
      </p:sp>
      <p:grpSp>
        <p:nvGrpSpPr>
          <p:cNvPr id="39" name="组合 38">
            <a:extLst>
              <a:ext uri="{FF2B5EF4-FFF2-40B4-BE49-F238E27FC236}">
                <a16:creationId xmlns:a16="http://schemas.microsoft.com/office/drawing/2014/main" id="{E69EE8F6-34BD-45BA-AFD1-C523C50CB36B}"/>
              </a:ext>
            </a:extLst>
          </p:cNvPr>
          <p:cNvGrpSpPr/>
          <p:nvPr/>
        </p:nvGrpSpPr>
        <p:grpSpPr>
          <a:xfrm>
            <a:off x="1030604" y="995393"/>
            <a:ext cx="1931709" cy="778320"/>
            <a:chOff x="2969710" y="1570577"/>
            <a:chExt cx="2575947" cy="1037896"/>
          </a:xfrm>
        </p:grpSpPr>
        <p:sp>
          <p:nvSpPr>
            <p:cNvPr id="40" name="矩形: 圆角 39">
              <a:extLst>
                <a:ext uri="{FF2B5EF4-FFF2-40B4-BE49-F238E27FC236}">
                  <a16:creationId xmlns:a16="http://schemas.microsoft.com/office/drawing/2014/main" id="{FA241EFE-DF81-4588-847C-DB809A6F89DE}"/>
                </a:ext>
              </a:extLst>
            </p:cNvPr>
            <p:cNvSpPr/>
            <p:nvPr/>
          </p:nvSpPr>
          <p:spPr>
            <a:xfrm>
              <a:off x="3043970" y="2005235"/>
              <a:ext cx="2418530" cy="501907"/>
            </a:xfrm>
            <a:prstGeom prst="roundRect">
              <a:avLst/>
            </a:prstGeom>
            <a:solidFill>
              <a:schemeClr val="accent1">
                <a:lumMod val="20000"/>
                <a:lumOff val="80000"/>
                <a:alpha val="20000"/>
              </a:schemeClr>
            </a:solidFill>
            <a:ln>
              <a:solidFill>
                <a:schemeClr val="tx1">
                  <a:lumMod val="75000"/>
                  <a:lumOff val="25000"/>
                </a:schemeClr>
              </a:solidFill>
              <a:prstDash val="sysDash"/>
            </a:ln>
          </p:spPr>
          <p:txBody>
            <a:bodyPr rot="0" spcFirstLastPara="0" vertOverflow="overflow" horzOverflow="overflow" vert="horz" wrap="square" lIns="68571" tIns="0" rIns="0" bIns="0" numCol="1" spcCol="0" rtlCol="0" fromWordArt="0" anchor="ctr" anchorCtr="0" forceAA="0" compatLnSpc="1">
              <a:prstTxWarp prst="textNoShape">
                <a:avLst/>
              </a:prstTxWarp>
              <a:noAutofit/>
            </a:bodyPr>
            <a:lstStyle/>
            <a:p>
              <a:pPr algn="ctr">
                <a:lnSpc>
                  <a:spcPct val="110000"/>
                </a:lnSpc>
                <a:spcAft>
                  <a:spcPts val="150"/>
                </a:spcAft>
                <a:buClr>
                  <a:schemeClr val="tx1">
                    <a:lumMod val="75000"/>
                    <a:lumOff val="25000"/>
                  </a:schemeClr>
                </a:buClr>
              </a:pPr>
              <a:endParaRPr lang="zh-CN" altLang="en-US" sz="1013" dirty="0"/>
            </a:p>
          </p:txBody>
        </p:sp>
        <p:sp>
          <p:nvSpPr>
            <p:cNvPr id="41" name="矩形 9">
              <a:extLst>
                <a:ext uri="{FF2B5EF4-FFF2-40B4-BE49-F238E27FC236}">
                  <a16:creationId xmlns:a16="http://schemas.microsoft.com/office/drawing/2014/main" id="{F74FE1CF-E191-49AC-8320-F7632ABE1382}"/>
                </a:ext>
              </a:extLst>
            </p:cNvPr>
            <p:cNvSpPr/>
            <p:nvPr/>
          </p:nvSpPr>
          <p:spPr>
            <a:xfrm>
              <a:off x="3547120" y="1992839"/>
              <a:ext cx="1637841" cy="615634"/>
            </a:xfrm>
            <a:prstGeom prst="rect">
              <a:avLst/>
            </a:prstGeom>
          </p:spPr>
          <p:txBody>
            <a:bodyPr wrap="none">
              <a:spAutoFit/>
            </a:bodyPr>
            <a:lstStyle/>
            <a:p>
              <a:pPr algn="ctr"/>
              <a:r>
                <a:rPr lang="en-US" altLang="zh-CN" sz="1200" b="1" dirty="0">
                  <a:solidFill>
                    <a:srgbClr val="0070C0"/>
                  </a:solidFill>
                </a:rPr>
                <a:t>Efficiency: </a:t>
              </a:r>
            </a:p>
            <a:p>
              <a:r>
                <a:rPr lang="en-US" altLang="zh-CN" sz="1200" b="1" dirty="0">
                  <a:solidFill>
                    <a:srgbClr val="0070C0"/>
                  </a:solidFill>
                </a:rPr>
                <a:t>Agile operations</a:t>
              </a:r>
              <a:endParaRPr lang="zh-CN" altLang="en-US" sz="1200" b="1" dirty="0">
                <a:solidFill>
                  <a:srgbClr val="0070C0"/>
                </a:solidFill>
              </a:endParaRPr>
            </a:p>
          </p:txBody>
        </p:sp>
        <p:sp>
          <p:nvSpPr>
            <p:cNvPr id="42" name="Rounded Rectangle 16">
              <a:extLst>
                <a:ext uri="{FF2B5EF4-FFF2-40B4-BE49-F238E27FC236}">
                  <a16:creationId xmlns:a16="http://schemas.microsoft.com/office/drawing/2014/main" id="{5EFF7977-4255-4567-BE30-4954EA5FFFAE}"/>
                </a:ext>
              </a:extLst>
            </p:cNvPr>
            <p:cNvSpPr/>
            <p:nvPr/>
          </p:nvSpPr>
          <p:spPr>
            <a:xfrm>
              <a:off x="4715665" y="1570577"/>
              <a:ext cx="829992" cy="3599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solidFill>
                    <a:schemeClr val="tx1"/>
                  </a:solidFill>
                </a:rPr>
                <a:t>Real time experience</a:t>
              </a:r>
              <a:endParaRPr lang="en-US" sz="600" dirty="0">
                <a:solidFill>
                  <a:schemeClr val="tx1"/>
                </a:solidFill>
              </a:endParaRPr>
            </a:p>
          </p:txBody>
        </p:sp>
        <p:sp>
          <p:nvSpPr>
            <p:cNvPr id="43" name="Rounded Rectangle 17">
              <a:extLst>
                <a:ext uri="{FF2B5EF4-FFF2-40B4-BE49-F238E27FC236}">
                  <a16:creationId xmlns:a16="http://schemas.microsoft.com/office/drawing/2014/main" id="{880E6506-06C2-4A75-8725-A0B0079DAA06}"/>
                </a:ext>
              </a:extLst>
            </p:cNvPr>
            <p:cNvSpPr/>
            <p:nvPr/>
          </p:nvSpPr>
          <p:spPr>
            <a:xfrm>
              <a:off x="2969710" y="1570604"/>
              <a:ext cx="877668" cy="3599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solidFill>
                    <a:schemeClr val="tx1"/>
                  </a:solidFill>
                </a:rPr>
                <a:t>Personalized Services</a:t>
              </a:r>
              <a:endParaRPr lang="en-US" sz="600" dirty="0">
                <a:solidFill>
                  <a:schemeClr val="tx1"/>
                </a:solidFill>
              </a:endParaRPr>
            </a:p>
          </p:txBody>
        </p:sp>
        <p:sp>
          <p:nvSpPr>
            <p:cNvPr id="44" name="Rounded Rectangle 18">
              <a:extLst>
                <a:ext uri="{FF2B5EF4-FFF2-40B4-BE49-F238E27FC236}">
                  <a16:creationId xmlns:a16="http://schemas.microsoft.com/office/drawing/2014/main" id="{FC33AC28-1FA7-4FD8-878D-E13077B5CD6D}"/>
                </a:ext>
              </a:extLst>
            </p:cNvPr>
            <p:cNvSpPr/>
            <p:nvPr/>
          </p:nvSpPr>
          <p:spPr>
            <a:xfrm>
              <a:off x="3872782" y="1576905"/>
              <a:ext cx="800871" cy="3599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solidFill>
                    <a:schemeClr val="tx1"/>
                  </a:solidFill>
                </a:rPr>
                <a:t>Automated O&amp;M</a:t>
              </a:r>
              <a:endParaRPr lang="en-US" sz="600" dirty="0">
                <a:solidFill>
                  <a:schemeClr val="tx1"/>
                </a:solidFill>
              </a:endParaRPr>
            </a:p>
          </p:txBody>
        </p:sp>
      </p:grpSp>
      <p:grpSp>
        <p:nvGrpSpPr>
          <p:cNvPr id="45" name="组合 44">
            <a:extLst>
              <a:ext uri="{FF2B5EF4-FFF2-40B4-BE49-F238E27FC236}">
                <a16:creationId xmlns:a16="http://schemas.microsoft.com/office/drawing/2014/main" id="{61584AD8-4B5C-4A3B-BBD6-C89DFCE7CCD2}"/>
              </a:ext>
            </a:extLst>
          </p:cNvPr>
          <p:cNvGrpSpPr/>
          <p:nvPr/>
        </p:nvGrpSpPr>
        <p:grpSpPr>
          <a:xfrm>
            <a:off x="3111069" y="1018197"/>
            <a:ext cx="1382947" cy="781446"/>
            <a:chOff x="5549862" y="1556442"/>
            <a:chExt cx="1844170" cy="1042064"/>
          </a:xfrm>
        </p:grpSpPr>
        <p:sp>
          <p:nvSpPr>
            <p:cNvPr id="46" name="矩形: 圆角 45">
              <a:extLst>
                <a:ext uri="{FF2B5EF4-FFF2-40B4-BE49-F238E27FC236}">
                  <a16:creationId xmlns:a16="http://schemas.microsoft.com/office/drawing/2014/main" id="{5D97AC27-E347-44DB-8427-D98AF91953E1}"/>
                </a:ext>
              </a:extLst>
            </p:cNvPr>
            <p:cNvSpPr/>
            <p:nvPr/>
          </p:nvSpPr>
          <p:spPr>
            <a:xfrm>
              <a:off x="5549862" y="2002701"/>
              <a:ext cx="1844170" cy="479919"/>
            </a:xfrm>
            <a:prstGeom prst="roundRect">
              <a:avLst/>
            </a:prstGeom>
            <a:solidFill>
              <a:schemeClr val="accent1">
                <a:lumMod val="20000"/>
                <a:lumOff val="80000"/>
                <a:alpha val="20000"/>
              </a:schemeClr>
            </a:solidFill>
            <a:ln>
              <a:solidFill>
                <a:schemeClr val="tx1">
                  <a:lumMod val="75000"/>
                  <a:lumOff val="25000"/>
                </a:schemeClr>
              </a:solidFill>
              <a:prstDash val="sysDash"/>
            </a:ln>
          </p:spPr>
          <p:txBody>
            <a:bodyPr rot="0" spcFirstLastPara="0" vertOverflow="overflow" horzOverflow="overflow" vert="horz" wrap="square" lIns="68571" tIns="0" rIns="0" bIns="0" numCol="1" spcCol="0" rtlCol="0" fromWordArt="0" anchor="ctr" anchorCtr="0" forceAA="0" compatLnSpc="1">
              <a:prstTxWarp prst="textNoShape">
                <a:avLst/>
              </a:prstTxWarp>
              <a:noAutofit/>
            </a:bodyPr>
            <a:lstStyle/>
            <a:p>
              <a:pPr algn="ctr">
                <a:lnSpc>
                  <a:spcPct val="110000"/>
                </a:lnSpc>
                <a:spcAft>
                  <a:spcPts val="150"/>
                </a:spcAft>
                <a:buClr>
                  <a:schemeClr val="tx1">
                    <a:lumMod val="75000"/>
                    <a:lumOff val="25000"/>
                  </a:schemeClr>
                </a:buClr>
              </a:pPr>
              <a:endParaRPr lang="zh-CN" altLang="en-US" sz="1013" dirty="0"/>
            </a:p>
          </p:txBody>
        </p:sp>
        <p:sp>
          <p:nvSpPr>
            <p:cNvPr id="47" name="矩形 8">
              <a:extLst>
                <a:ext uri="{FF2B5EF4-FFF2-40B4-BE49-F238E27FC236}">
                  <a16:creationId xmlns:a16="http://schemas.microsoft.com/office/drawing/2014/main" id="{4BC83724-3342-4879-890B-4D4B54C4DFD0}"/>
                </a:ext>
              </a:extLst>
            </p:cNvPr>
            <p:cNvSpPr/>
            <p:nvPr/>
          </p:nvSpPr>
          <p:spPr>
            <a:xfrm>
              <a:off x="5760176" y="1982872"/>
              <a:ext cx="1582436" cy="615634"/>
            </a:xfrm>
            <a:prstGeom prst="rect">
              <a:avLst/>
            </a:prstGeom>
          </p:spPr>
          <p:txBody>
            <a:bodyPr wrap="none">
              <a:spAutoFit/>
            </a:bodyPr>
            <a:lstStyle/>
            <a:p>
              <a:pPr algn="ctr"/>
              <a:r>
                <a:rPr lang="en-US" altLang="zh-CN" sz="1200" b="1" dirty="0">
                  <a:solidFill>
                    <a:srgbClr val="0070C0"/>
                  </a:solidFill>
                </a:rPr>
                <a:t>Revenue:</a:t>
              </a:r>
            </a:p>
            <a:p>
              <a:pPr algn="ctr"/>
              <a:r>
                <a:rPr lang="en-US" altLang="zh-CN" sz="1200" b="1" dirty="0">
                  <a:solidFill>
                    <a:srgbClr val="0070C0"/>
                  </a:solidFill>
                </a:rPr>
                <a:t>Digital enabling</a:t>
              </a:r>
              <a:endParaRPr lang="zh-CN" altLang="en-US" sz="1200" b="1" dirty="0">
                <a:solidFill>
                  <a:srgbClr val="0070C0"/>
                </a:solidFill>
              </a:endParaRPr>
            </a:p>
          </p:txBody>
        </p:sp>
        <p:sp>
          <p:nvSpPr>
            <p:cNvPr id="48" name="Rounded Rectangle 19">
              <a:extLst>
                <a:ext uri="{FF2B5EF4-FFF2-40B4-BE49-F238E27FC236}">
                  <a16:creationId xmlns:a16="http://schemas.microsoft.com/office/drawing/2014/main" id="{2E076C00-1B65-4DA4-994F-475EC476CFBC}"/>
                </a:ext>
              </a:extLst>
            </p:cNvPr>
            <p:cNvSpPr/>
            <p:nvPr/>
          </p:nvSpPr>
          <p:spPr>
            <a:xfrm>
              <a:off x="6802330" y="1562100"/>
              <a:ext cx="552795" cy="3599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solidFill>
                    <a:schemeClr val="tx1"/>
                  </a:solidFill>
                </a:rPr>
                <a:t>Smart Manufactory</a:t>
              </a:r>
              <a:endParaRPr lang="en-US" sz="600" dirty="0">
                <a:solidFill>
                  <a:schemeClr val="tx1"/>
                </a:solidFill>
              </a:endParaRPr>
            </a:p>
          </p:txBody>
        </p:sp>
        <p:sp>
          <p:nvSpPr>
            <p:cNvPr id="49" name="Rounded Rectangle 20">
              <a:extLst>
                <a:ext uri="{FF2B5EF4-FFF2-40B4-BE49-F238E27FC236}">
                  <a16:creationId xmlns:a16="http://schemas.microsoft.com/office/drawing/2014/main" id="{96B687C4-7DBE-4A34-8ACB-713A8835DB95}"/>
                </a:ext>
              </a:extLst>
            </p:cNvPr>
            <p:cNvSpPr/>
            <p:nvPr/>
          </p:nvSpPr>
          <p:spPr>
            <a:xfrm>
              <a:off x="5605118" y="1557391"/>
              <a:ext cx="516004" cy="3599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 dirty="0">
                  <a:solidFill>
                    <a:schemeClr val="tx1"/>
                  </a:solidFill>
                </a:rPr>
                <a:t>Smart City</a:t>
              </a:r>
              <a:endParaRPr lang="en-US" sz="600" dirty="0">
                <a:solidFill>
                  <a:schemeClr val="tx1"/>
                </a:solidFill>
              </a:endParaRPr>
            </a:p>
          </p:txBody>
        </p:sp>
        <p:sp>
          <p:nvSpPr>
            <p:cNvPr id="50" name="Rounded Rectangle 21">
              <a:extLst>
                <a:ext uri="{FF2B5EF4-FFF2-40B4-BE49-F238E27FC236}">
                  <a16:creationId xmlns:a16="http://schemas.microsoft.com/office/drawing/2014/main" id="{B8CA0D33-A82B-483C-A2D5-CD11C21E0B9B}"/>
                </a:ext>
              </a:extLst>
            </p:cNvPr>
            <p:cNvSpPr/>
            <p:nvPr/>
          </p:nvSpPr>
          <p:spPr>
            <a:xfrm>
              <a:off x="6184029" y="1556442"/>
              <a:ext cx="562952" cy="35995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Self-driving</a:t>
              </a:r>
            </a:p>
          </p:txBody>
        </p:sp>
      </p:grpSp>
      <p:cxnSp>
        <p:nvCxnSpPr>
          <p:cNvPr id="51" name="直接连接符 50">
            <a:extLst>
              <a:ext uri="{FF2B5EF4-FFF2-40B4-BE49-F238E27FC236}">
                <a16:creationId xmlns:a16="http://schemas.microsoft.com/office/drawing/2014/main" id="{9D478920-FA51-44D8-9F32-7EB5494DF78E}"/>
              </a:ext>
            </a:extLst>
          </p:cNvPr>
          <p:cNvCxnSpPr>
            <a:cxnSpLocks/>
          </p:cNvCxnSpPr>
          <p:nvPr/>
        </p:nvCxnSpPr>
        <p:spPr>
          <a:xfrm>
            <a:off x="1086292" y="3654245"/>
            <a:ext cx="3485709"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64DF070D-050E-4BAF-A7BE-EC4F4CF74114}"/>
              </a:ext>
            </a:extLst>
          </p:cNvPr>
          <p:cNvCxnSpPr>
            <a:cxnSpLocks/>
          </p:cNvCxnSpPr>
          <p:nvPr/>
        </p:nvCxnSpPr>
        <p:spPr>
          <a:xfrm>
            <a:off x="1086292" y="2740671"/>
            <a:ext cx="3434095"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690F8222-E235-4ABD-99E7-3EDA81B44FCC}"/>
              </a:ext>
            </a:extLst>
          </p:cNvPr>
          <p:cNvCxnSpPr>
            <a:cxnSpLocks/>
          </p:cNvCxnSpPr>
          <p:nvPr/>
        </p:nvCxnSpPr>
        <p:spPr>
          <a:xfrm>
            <a:off x="1086292" y="1868666"/>
            <a:ext cx="3485708" cy="4329"/>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8AA0D712-1B33-4417-8DB1-7BA507C835EA}"/>
              </a:ext>
            </a:extLst>
          </p:cNvPr>
          <p:cNvSpPr txBox="1"/>
          <p:nvPr/>
        </p:nvSpPr>
        <p:spPr>
          <a:xfrm>
            <a:off x="2387771" y="2357982"/>
            <a:ext cx="1162195" cy="210396"/>
          </a:xfrm>
          <a:prstGeom prst="rect">
            <a:avLst/>
          </a:prstGeom>
          <a:noFill/>
        </p:spPr>
        <p:txBody>
          <a:bodyPr wrap="none" lIns="26996" tIns="26996" rIns="26996" bIns="26996" rtlCol="0">
            <a:spAutoFit/>
          </a:bodyPr>
          <a:lstStyle/>
          <a:p>
            <a:pPr algn="ctr" defTabSz="685732" fontAlgn="base">
              <a:spcBef>
                <a:spcPct val="0"/>
              </a:spcBef>
              <a:spcAft>
                <a:spcPts val="450"/>
              </a:spcAft>
              <a:buClr>
                <a:srgbClr val="990000"/>
              </a:buClr>
              <a:buSzPct val="75000"/>
              <a:defRPr/>
            </a:pPr>
            <a:r>
              <a:rPr lang="en-US" altLang="zh-CN" sz="1013" kern="0" dirty="0"/>
              <a:t>Business automation</a:t>
            </a:r>
          </a:p>
        </p:txBody>
      </p:sp>
      <p:sp>
        <p:nvSpPr>
          <p:cNvPr id="55" name="左弧形箭头 32">
            <a:extLst>
              <a:ext uri="{FF2B5EF4-FFF2-40B4-BE49-F238E27FC236}">
                <a16:creationId xmlns:a16="http://schemas.microsoft.com/office/drawing/2014/main" id="{8577E133-AB56-41E9-9181-43B4C81B11A4}"/>
              </a:ext>
            </a:extLst>
          </p:cNvPr>
          <p:cNvSpPr/>
          <p:nvPr/>
        </p:nvSpPr>
        <p:spPr>
          <a:xfrm>
            <a:off x="2605864" y="1683215"/>
            <a:ext cx="356448" cy="2209453"/>
          </a:xfrm>
          <a:prstGeom prst="curvedRightArrow">
            <a:avLst/>
          </a:prstGeom>
          <a:gradFill>
            <a:gsLst>
              <a:gs pos="51100">
                <a:schemeClr val="accent5">
                  <a:lumMod val="75000"/>
                </a:schemeClr>
              </a:gs>
              <a:gs pos="0">
                <a:schemeClr val="accent5"/>
              </a:gs>
              <a:gs pos="100000">
                <a:srgbClr val="0070C0"/>
              </a:gs>
            </a:gsLst>
            <a:path path="circle">
              <a:fillToRect l="50000" t="50000" r="100000" b="100000"/>
            </a:path>
          </a:gradFill>
          <a:ln>
            <a:gradFill>
              <a:gsLst>
                <a:gs pos="0">
                  <a:schemeClr val="accent5"/>
                </a:gs>
                <a:gs pos="74000">
                  <a:srgbClr val="0070C0"/>
                </a:gs>
                <a:gs pos="83000">
                  <a:srgbClr val="0070C0"/>
                </a:gs>
                <a:gs pos="100000">
                  <a:srgbClr val="0070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6" name="左弧形箭头 59">
            <a:extLst>
              <a:ext uri="{FF2B5EF4-FFF2-40B4-BE49-F238E27FC236}">
                <a16:creationId xmlns:a16="http://schemas.microsoft.com/office/drawing/2014/main" id="{5D9AC3BA-42CC-4FAC-85DA-1EFAB632D7D5}"/>
              </a:ext>
            </a:extLst>
          </p:cNvPr>
          <p:cNvSpPr/>
          <p:nvPr/>
        </p:nvSpPr>
        <p:spPr>
          <a:xfrm rot="10800000">
            <a:off x="3025205" y="1645394"/>
            <a:ext cx="356448" cy="2209453"/>
          </a:xfrm>
          <a:prstGeom prst="curvedRightArrow">
            <a:avLst/>
          </a:prstGeom>
          <a:gradFill>
            <a:gsLst>
              <a:gs pos="51100">
                <a:srgbClr val="0070C0"/>
              </a:gs>
              <a:gs pos="0">
                <a:srgbClr val="0070C0"/>
              </a:gs>
              <a:gs pos="100000">
                <a:schemeClr val="accent5"/>
              </a:gs>
            </a:gsLst>
            <a:path path="circle">
              <a:fillToRect l="50000" t="50000" r="100000" b="100000"/>
            </a:path>
          </a:gradFill>
          <a:ln>
            <a:gradFill>
              <a:gsLst>
                <a:gs pos="0">
                  <a:srgbClr val="0070C0"/>
                </a:gs>
                <a:gs pos="74000">
                  <a:schemeClr val="accent5"/>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57" name="对话气泡: 矩形 56">
            <a:extLst>
              <a:ext uri="{FF2B5EF4-FFF2-40B4-BE49-F238E27FC236}">
                <a16:creationId xmlns:a16="http://schemas.microsoft.com/office/drawing/2014/main" id="{2BB53E69-B5CB-44D9-905F-59DFC6A014C5}"/>
              </a:ext>
            </a:extLst>
          </p:cNvPr>
          <p:cNvSpPr/>
          <p:nvPr/>
        </p:nvSpPr>
        <p:spPr>
          <a:xfrm>
            <a:off x="4920475" y="1345793"/>
            <a:ext cx="3440684" cy="1080584"/>
          </a:xfrm>
          <a:prstGeom prst="wedgeRectCallout">
            <a:avLst>
              <a:gd name="adj1" fmla="val -94763"/>
              <a:gd name="adj2" fmla="val 32613"/>
            </a:avLst>
          </a:prstGeom>
          <a:solidFill>
            <a:schemeClr val="accent2">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8" name="矩形 57">
            <a:extLst>
              <a:ext uri="{FF2B5EF4-FFF2-40B4-BE49-F238E27FC236}">
                <a16:creationId xmlns:a16="http://schemas.microsoft.com/office/drawing/2014/main" id="{DA570733-64E9-4758-B496-6A4A54D55AA1}"/>
              </a:ext>
            </a:extLst>
          </p:cNvPr>
          <p:cNvSpPr/>
          <p:nvPr/>
        </p:nvSpPr>
        <p:spPr>
          <a:xfrm>
            <a:off x="4933338" y="1345794"/>
            <a:ext cx="3416114" cy="923330"/>
          </a:xfrm>
          <a:prstGeom prst="rect">
            <a:avLst/>
          </a:prstGeom>
        </p:spPr>
        <p:txBody>
          <a:bodyPr wrap="square">
            <a:spAutoFit/>
          </a:bodyPr>
          <a:lstStyle/>
          <a:p>
            <a:r>
              <a:rPr lang="en-US" altLang="zh-CN" sz="1200" b="1" dirty="0"/>
              <a:t>Overall framework &amp; cross domain closed loop</a:t>
            </a:r>
            <a:endParaRPr lang="en-US" altLang="zh-CN" sz="1050" dirty="0"/>
          </a:p>
          <a:p>
            <a:r>
              <a:rPr lang="en-US" altLang="zh-CN" sz="1050" dirty="0"/>
              <a:t>- Industry consensus of framework &amp; autonomous levels</a:t>
            </a:r>
          </a:p>
          <a:p>
            <a:r>
              <a:rPr lang="en-US" altLang="zh-CN" sz="1050" dirty="0"/>
              <a:t>- User stories &amp; use cases</a:t>
            </a:r>
          </a:p>
          <a:p>
            <a:r>
              <a:rPr lang="en-US" altLang="zh-CN" sz="1050" dirty="0"/>
              <a:t>- Overarching business &amp; technical architecture</a:t>
            </a:r>
          </a:p>
          <a:p>
            <a:r>
              <a:rPr lang="en-US" altLang="zh-CN" sz="1050" dirty="0"/>
              <a:t>- Cross industry org collaboration (TMF, ETSI, LFN,…)</a:t>
            </a:r>
          </a:p>
        </p:txBody>
      </p:sp>
      <p:sp>
        <p:nvSpPr>
          <p:cNvPr id="59" name="对话气泡: 矩形 58">
            <a:extLst>
              <a:ext uri="{FF2B5EF4-FFF2-40B4-BE49-F238E27FC236}">
                <a16:creationId xmlns:a16="http://schemas.microsoft.com/office/drawing/2014/main" id="{92F49878-8B4D-4EDF-8800-79F36509E95C}"/>
              </a:ext>
            </a:extLst>
          </p:cNvPr>
          <p:cNvSpPr/>
          <p:nvPr/>
        </p:nvSpPr>
        <p:spPr>
          <a:xfrm>
            <a:off x="4952209" y="2571752"/>
            <a:ext cx="3427057" cy="1019368"/>
          </a:xfrm>
          <a:prstGeom prst="wedgeRectCallout">
            <a:avLst>
              <a:gd name="adj1" fmla="val -91690"/>
              <a:gd name="adj2" fmla="val 47031"/>
            </a:avLst>
          </a:prstGeom>
          <a:solidFill>
            <a:schemeClr val="accent2">
              <a:lumMod val="40000"/>
              <a:lumOff val="6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0" name="矩形 59">
            <a:extLst>
              <a:ext uri="{FF2B5EF4-FFF2-40B4-BE49-F238E27FC236}">
                <a16:creationId xmlns:a16="http://schemas.microsoft.com/office/drawing/2014/main" id="{CD2F4637-B74B-4F92-8CA3-B4DB56C4A2F7}"/>
              </a:ext>
            </a:extLst>
          </p:cNvPr>
          <p:cNvSpPr/>
          <p:nvPr/>
        </p:nvSpPr>
        <p:spPr>
          <a:xfrm>
            <a:off x="4955414" y="2564701"/>
            <a:ext cx="3431589" cy="1084912"/>
          </a:xfrm>
          <a:prstGeom prst="rect">
            <a:avLst/>
          </a:prstGeom>
        </p:spPr>
        <p:txBody>
          <a:bodyPr wrap="square">
            <a:spAutoFit/>
          </a:bodyPr>
          <a:lstStyle/>
          <a:p>
            <a:r>
              <a:rPr lang="en-US" altLang="zh-CN" sz="1200" b="1" dirty="0"/>
              <a:t>Intent driven network automation </a:t>
            </a:r>
          </a:p>
          <a:p>
            <a:r>
              <a:rPr lang="en-US" altLang="zh-CN" sz="1050" dirty="0"/>
              <a:t>- New model: Knowledge as a Service, Data/Knowledge based</a:t>
            </a:r>
          </a:p>
          <a:p>
            <a:r>
              <a:rPr lang="en-US" altLang="zh-CN" sz="1050" dirty="0"/>
              <a:t>- Capabilities: Innovative full lifecycle automation of network service &amp; operations e.g. </a:t>
            </a:r>
            <a:r>
              <a:rPr lang="en-US" altLang="zh-CN" sz="1050" dirty="0" err="1"/>
              <a:t>AIOps</a:t>
            </a:r>
            <a:endParaRPr lang="en-US" altLang="zh-CN" sz="1050" dirty="0"/>
          </a:p>
          <a:p>
            <a:endParaRPr lang="en-US" altLang="zh-CN" sz="1050" dirty="0"/>
          </a:p>
        </p:txBody>
      </p:sp>
    </p:spTree>
    <p:extLst>
      <p:ext uri="{BB962C8B-B14F-4D97-AF65-F5344CB8AC3E}">
        <p14:creationId xmlns:p14="http://schemas.microsoft.com/office/powerpoint/2010/main" val="90618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68580" tIns="34290" rIns="68580" bIns="34290" rtlCol="0" anchor="t">
            <a:noAutofit/>
          </a:bodyPr>
          <a:lstStyle/>
          <a:p>
            <a:r>
              <a:rPr lang="en-US" altLang="zh-CN" sz="2400" dirty="0">
                <a:ea typeface="微软雅黑" pitchFamily="34" charset="-122"/>
              </a:rPr>
              <a:t>SoW: </a:t>
            </a:r>
            <a:r>
              <a:rPr lang="en-US" sz="2400" dirty="0"/>
              <a:t>A collaborative ecosystem to define the business value proposition</a:t>
            </a:r>
            <a:r>
              <a:rPr lang="en-US" altLang="zh-CN" sz="2400" dirty="0">
                <a:ea typeface="微软雅黑" pitchFamily="34" charset="-122"/>
              </a:rPr>
              <a:t> </a:t>
            </a:r>
            <a:endParaRPr lang="zh-CN" altLang="en-US" sz="2400" dirty="0">
              <a:solidFill>
                <a:srgbClr val="FF0000"/>
              </a:solidFill>
              <a:ea typeface="微软雅黑" pitchFamily="34" charset="-122"/>
            </a:endParaRPr>
          </a:p>
        </p:txBody>
      </p:sp>
      <p:sp>
        <p:nvSpPr>
          <p:cNvPr id="5" name="内容占位符 4">
            <a:extLst>
              <a:ext uri="{FF2B5EF4-FFF2-40B4-BE49-F238E27FC236}">
                <a16:creationId xmlns:a16="http://schemas.microsoft.com/office/drawing/2014/main" id="{65353634-C38F-4F5F-B285-3DDAAA7E739E}"/>
              </a:ext>
            </a:extLst>
          </p:cNvPr>
          <p:cNvSpPr>
            <a:spLocks noGrp="1"/>
          </p:cNvSpPr>
          <p:nvPr>
            <p:ph sz="quarter" idx="10"/>
          </p:nvPr>
        </p:nvSpPr>
        <p:spPr>
          <a:xfrm>
            <a:off x="457320" y="1012649"/>
            <a:ext cx="8419219" cy="3510000"/>
          </a:xfrm>
        </p:spPr>
        <p:txBody>
          <a:bodyPr/>
          <a:lstStyle/>
          <a:p>
            <a:pPr>
              <a:spcBef>
                <a:spcPts val="0"/>
              </a:spcBef>
              <a:buClr>
                <a:srgbClr val="A53010"/>
              </a:buClr>
              <a:buFont typeface="Wingdings" panose="05000000000000000000" pitchFamily="2" charset="2"/>
              <a:buChar char="ü"/>
            </a:pPr>
            <a:r>
              <a:rPr lang="en-US" altLang="zh-CN" sz="1400" b="1" dirty="0"/>
              <a:t> Visionary industry whitepaper </a:t>
            </a:r>
          </a:p>
          <a:p>
            <a:pPr marL="800100" lvl="1" indent="-342900">
              <a:spcBef>
                <a:spcPts val="0"/>
              </a:spcBef>
              <a:buClr>
                <a:srgbClr val="A53010"/>
              </a:buClr>
              <a:buFont typeface="+mj-lt"/>
              <a:buAutoNum type="arabicPeriod"/>
            </a:pP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Challenges and opportunities</a:t>
            </a:r>
          </a:p>
          <a:p>
            <a:pPr marL="800100" lvl="1" indent="-342900">
              <a:spcBef>
                <a:spcPts val="0"/>
              </a:spcBef>
              <a:buClr>
                <a:srgbClr val="A53010"/>
              </a:buClr>
              <a:buFont typeface="+mj-lt"/>
              <a:buAutoNum type="arabicPeriod"/>
            </a:pP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Overarching framework and autonomous levels</a:t>
            </a:r>
          </a:p>
          <a:p>
            <a:pPr marL="800100" lvl="1" indent="-342900">
              <a:spcBef>
                <a:spcPts val="0"/>
              </a:spcBef>
              <a:buClr>
                <a:srgbClr val="A53010"/>
              </a:buClr>
              <a:buFont typeface="+mj-lt"/>
              <a:buAutoNum type="arabicPeriod"/>
            </a:pP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Definition and key mechanisms of autonomous networks</a:t>
            </a:r>
          </a:p>
          <a:p>
            <a:pPr marL="1257300" lvl="2" indent="-342900">
              <a:lnSpc>
                <a:spcPct val="110000"/>
              </a:lnSpc>
              <a:spcBef>
                <a:spcPts val="0"/>
              </a:spcBef>
              <a:buClr>
                <a:srgbClr val="A53010"/>
              </a:buClr>
              <a:tabLst>
                <a:tab pos="1143000" algn="l"/>
              </a:tabLst>
            </a:pPr>
            <a:r>
              <a:rPr lang="en-US" altLang="zh-CN" sz="1100" dirty="0">
                <a:solidFill>
                  <a:prstClr val="black">
                    <a:lumMod val="75000"/>
                    <a:lumOff val="25000"/>
                  </a:prstClr>
                </a:solidFill>
                <a:ea typeface="DengXian" panose="02010600030101010101" pitchFamily="2" charset="-122"/>
                <a:cs typeface="Times New Roman" panose="02020603050405020304" pitchFamily="18" charset="0"/>
              </a:rPr>
              <a:t>Simplified network architecture and autonomous domains</a:t>
            </a:r>
          </a:p>
          <a:p>
            <a:pPr marL="1257300" lvl="2" indent="-342900">
              <a:lnSpc>
                <a:spcPct val="110000"/>
              </a:lnSpc>
              <a:spcBef>
                <a:spcPts val="0"/>
              </a:spcBef>
              <a:buClr>
                <a:srgbClr val="A53010"/>
              </a:buClr>
              <a:tabLst>
                <a:tab pos="1143000" algn="l"/>
              </a:tabLst>
            </a:pPr>
            <a:r>
              <a:rPr lang="en-US" altLang="zh-CN" sz="1100" dirty="0">
                <a:solidFill>
                  <a:prstClr val="black">
                    <a:lumMod val="75000"/>
                    <a:lumOff val="25000"/>
                  </a:prstClr>
                </a:solidFill>
                <a:ea typeface="DengXian" panose="02010600030101010101" pitchFamily="2" charset="-122"/>
                <a:cs typeface="Times New Roman" panose="02020603050405020304" pitchFamily="18" charset="0"/>
              </a:rPr>
              <a:t>Use case scenarios for enabling verticals business and telecom operations efficiency</a:t>
            </a:r>
          </a:p>
          <a:p>
            <a:pPr marL="1257300" lvl="2" indent="-342900">
              <a:lnSpc>
                <a:spcPct val="110000"/>
              </a:lnSpc>
              <a:spcBef>
                <a:spcPts val="0"/>
              </a:spcBef>
              <a:buClr>
                <a:srgbClr val="A53010"/>
              </a:buClr>
              <a:tabLst>
                <a:tab pos="1143000" algn="l"/>
              </a:tabLst>
            </a:pPr>
            <a:r>
              <a:rPr lang="en-US" altLang="zh-CN" sz="1100" dirty="0">
                <a:solidFill>
                  <a:prstClr val="black">
                    <a:lumMod val="75000"/>
                    <a:lumOff val="25000"/>
                  </a:prstClr>
                </a:solidFill>
                <a:ea typeface="DengXian" panose="02010600030101010101" pitchFamily="2" charset="-122"/>
                <a:cs typeface="Times New Roman" panose="02020603050405020304" pitchFamily="18" charset="0"/>
              </a:rPr>
              <a:t>Best practices</a:t>
            </a:r>
          </a:p>
          <a:p>
            <a:pPr marL="755650" lvl="1" indent="-342900">
              <a:lnSpc>
                <a:spcPct val="110000"/>
              </a:lnSpc>
              <a:spcBef>
                <a:spcPts val="0"/>
              </a:spcBef>
              <a:buClr>
                <a:srgbClr val="A53010"/>
              </a:buClr>
              <a:buFont typeface="+mj-lt"/>
              <a:buAutoNum type="arabicPeriod"/>
              <a:tabLst>
                <a:tab pos="1143000" algn="l"/>
              </a:tabLst>
            </a:pPr>
            <a:r>
              <a:rPr lang="fr-FR" altLang="zh-CN" sz="1200" dirty="0">
                <a:solidFill>
                  <a:prstClr val="black">
                    <a:lumMod val="75000"/>
                    <a:lumOff val="25000"/>
                  </a:prstClr>
                </a:solidFill>
                <a:ea typeface="DengXian" panose="02010600030101010101" pitchFamily="2" charset="-122"/>
                <a:cs typeface="Times New Roman" panose="02020603050405020304" pitchFamily="18" charset="0"/>
              </a:rPr>
              <a:t>Cross industry collaborations </a:t>
            </a:r>
          </a:p>
          <a:p>
            <a:pPr marL="1257300" lvl="2" indent="-342900">
              <a:lnSpc>
                <a:spcPct val="110000"/>
              </a:lnSpc>
              <a:spcBef>
                <a:spcPts val="0"/>
              </a:spcBef>
              <a:buClr>
                <a:srgbClr val="A53010"/>
              </a:buClr>
              <a:tabLst>
                <a:tab pos="1143000" algn="l"/>
              </a:tabLst>
            </a:pPr>
            <a:r>
              <a:rPr lang="fr-FR" altLang="zh-CN" sz="1100" dirty="0">
                <a:solidFill>
                  <a:prstClr val="black">
                    <a:lumMod val="75000"/>
                    <a:lumOff val="25000"/>
                  </a:prstClr>
                </a:solidFill>
                <a:ea typeface="DengXian" panose="02010600030101010101" pitchFamily="2" charset="-122"/>
                <a:cs typeface="Times New Roman" panose="02020603050405020304" pitchFamily="18" charset="0"/>
              </a:rPr>
              <a:t>Cross telecom industry orangizations (ETSI, TMF, GSMA, 3GPP, BBF, LFN etc.)</a:t>
            </a:r>
          </a:p>
          <a:p>
            <a:pPr marL="1257300" lvl="2" indent="-342900">
              <a:lnSpc>
                <a:spcPct val="110000"/>
              </a:lnSpc>
              <a:spcBef>
                <a:spcPts val="0"/>
              </a:spcBef>
              <a:buClr>
                <a:srgbClr val="A53010"/>
              </a:buClr>
              <a:tabLst>
                <a:tab pos="1143000" algn="l"/>
              </a:tabLst>
            </a:pPr>
            <a:r>
              <a:rPr lang="en-US" altLang="zh-CN" sz="1100" dirty="0">
                <a:solidFill>
                  <a:prstClr val="black">
                    <a:lumMod val="75000"/>
                    <a:lumOff val="25000"/>
                  </a:prstClr>
                </a:solidFill>
                <a:ea typeface="DengXian" panose="02010600030101010101" pitchFamily="2" charset="-122"/>
                <a:cs typeface="Times New Roman" panose="02020603050405020304" pitchFamily="18" charset="0"/>
              </a:rPr>
              <a:t>Cross vertical industries (5GAA, 5GSA, IIC, oneM2M, </a:t>
            </a:r>
            <a:r>
              <a:rPr lang="en-US" altLang="zh-CN" sz="1100" dirty="0" err="1">
                <a:solidFill>
                  <a:prstClr val="black">
                    <a:lumMod val="75000"/>
                    <a:lumOff val="25000"/>
                  </a:prstClr>
                </a:solidFill>
                <a:ea typeface="DengXian" panose="02010600030101010101" pitchFamily="2" charset="-122"/>
                <a:cs typeface="Times New Roman" panose="02020603050405020304" pitchFamily="18" charset="0"/>
              </a:rPr>
              <a:t>etc</a:t>
            </a:r>
            <a:r>
              <a:rPr lang="en-US" altLang="zh-CN" sz="1100" dirty="0">
                <a:solidFill>
                  <a:prstClr val="black">
                    <a:lumMod val="75000"/>
                    <a:lumOff val="25000"/>
                  </a:prstClr>
                </a:solidFill>
                <a:ea typeface="DengXian" panose="02010600030101010101" pitchFamily="2" charset="-122"/>
                <a:cs typeface="Times New Roman" panose="02020603050405020304" pitchFamily="18" charset="0"/>
              </a:rPr>
              <a:t>)</a:t>
            </a:r>
          </a:p>
          <a:p>
            <a:pPr>
              <a:spcBef>
                <a:spcPts val="0"/>
              </a:spcBef>
              <a:buFont typeface="Wingdings" panose="05000000000000000000" pitchFamily="2" charset="2"/>
              <a:buChar char="ü"/>
            </a:pPr>
            <a:r>
              <a:rPr lang="en-US" altLang="zh-CN" sz="1400" b="1" dirty="0"/>
              <a:t>Business and technical specifications </a:t>
            </a:r>
          </a:p>
          <a:p>
            <a:pPr marL="800100" lvl="1" indent="-342900">
              <a:lnSpc>
                <a:spcPct val="107000"/>
              </a:lnSpc>
              <a:spcBef>
                <a:spcPts val="0"/>
              </a:spcBef>
              <a:buClr>
                <a:srgbClr val="A53010"/>
              </a:buClr>
              <a:buFont typeface="+mj-lt"/>
              <a:buAutoNum type="arabicPeriod"/>
              <a:tabLst>
                <a:tab pos="1143000" algn="l"/>
              </a:tabLst>
            </a:pPr>
            <a:r>
              <a:rPr lang="en-US" altLang="zh-CN" sz="1200" b="1" dirty="0">
                <a:solidFill>
                  <a:prstClr val="black">
                    <a:lumMod val="75000"/>
                    <a:lumOff val="25000"/>
                  </a:prstClr>
                </a:solidFill>
                <a:ea typeface="DengXian" panose="02010600030101010101" pitchFamily="2" charset="-122"/>
                <a:cs typeface="Times New Roman" panose="02020603050405020304" pitchFamily="18" charset="0"/>
              </a:rPr>
              <a:t>Simplified network architecture/autonomous domains </a:t>
            </a: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for overall and specific network domains e.g. access, core, service</a:t>
            </a:r>
          </a:p>
          <a:p>
            <a:pPr marL="800100" lvl="1" indent="-342900">
              <a:lnSpc>
                <a:spcPct val="107000"/>
              </a:lnSpc>
              <a:spcBef>
                <a:spcPts val="0"/>
              </a:spcBef>
              <a:buClr>
                <a:srgbClr val="A53010"/>
              </a:buClr>
              <a:buFont typeface="+mj-lt"/>
              <a:buAutoNum type="arabicPeriod"/>
              <a:tabLst>
                <a:tab pos="1143000" algn="l"/>
              </a:tabLst>
            </a:pP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Pertinent intent driven </a:t>
            </a:r>
            <a:r>
              <a:rPr lang="en-US" altLang="zh-CN" sz="1200" b="1" dirty="0">
                <a:solidFill>
                  <a:prstClr val="black">
                    <a:lumMod val="75000"/>
                    <a:lumOff val="25000"/>
                  </a:prstClr>
                </a:solidFill>
                <a:ea typeface="DengXian" panose="02010600030101010101" pitchFamily="2" charset="-122"/>
                <a:cs typeface="Times New Roman" panose="02020603050405020304" pitchFamily="18" charset="0"/>
              </a:rPr>
              <a:t>network automation, innovative operations models e.g. </a:t>
            </a:r>
            <a:r>
              <a:rPr lang="en-US" altLang="zh-CN" sz="1200" dirty="0" err="1">
                <a:solidFill>
                  <a:prstClr val="black">
                    <a:lumMod val="75000"/>
                    <a:lumOff val="25000"/>
                  </a:prstClr>
                </a:solidFill>
                <a:ea typeface="DengXian" panose="02010600030101010101" pitchFamily="2" charset="-122"/>
                <a:cs typeface="Times New Roman" panose="02020603050405020304" pitchFamily="18" charset="0"/>
              </a:rPr>
              <a:t>AIOps</a:t>
            </a: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 &amp; TOOLS</a:t>
            </a:r>
          </a:p>
          <a:p>
            <a:pPr marL="800100" lvl="1" indent="-342900">
              <a:lnSpc>
                <a:spcPct val="107000"/>
              </a:lnSpc>
              <a:spcBef>
                <a:spcPts val="0"/>
              </a:spcBef>
              <a:buClr>
                <a:srgbClr val="A53010"/>
              </a:buClr>
              <a:buFont typeface="+mj-lt"/>
              <a:buAutoNum type="arabicPeriod"/>
              <a:tabLst>
                <a:tab pos="1143000" algn="l"/>
              </a:tabLst>
            </a:pP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Corresponding </a:t>
            </a:r>
            <a:r>
              <a:rPr lang="en-US" altLang="zh-CN" sz="1200" b="1" dirty="0">
                <a:solidFill>
                  <a:prstClr val="black">
                    <a:lumMod val="75000"/>
                    <a:lumOff val="25000"/>
                  </a:prstClr>
                </a:solidFill>
                <a:ea typeface="DengXian" panose="02010600030101010101" pitchFamily="2" charset="-122"/>
                <a:cs typeface="Times New Roman" panose="02020603050405020304" pitchFamily="18" charset="0"/>
              </a:rPr>
              <a:t>key technical items </a:t>
            </a:r>
            <a:r>
              <a:rPr lang="en-US" altLang="zh-CN" sz="1200" dirty="0">
                <a:solidFill>
                  <a:prstClr val="black">
                    <a:lumMod val="75000"/>
                    <a:lumOff val="25000"/>
                  </a:prstClr>
                </a:solidFill>
                <a:ea typeface="DengXian" panose="02010600030101010101" pitchFamily="2" charset="-122"/>
                <a:cs typeface="Times New Roman" panose="02020603050405020304" pitchFamily="18" charset="0"/>
              </a:rPr>
              <a:t>including </a:t>
            </a:r>
          </a:p>
          <a:p>
            <a:pPr marL="1257300" lvl="2" indent="-342900">
              <a:lnSpc>
                <a:spcPct val="110000"/>
              </a:lnSpc>
              <a:spcBef>
                <a:spcPts val="0"/>
              </a:spcBef>
              <a:buClr>
                <a:srgbClr val="A53010"/>
              </a:buClr>
              <a:tabLst>
                <a:tab pos="1143000" algn="l"/>
              </a:tabLst>
            </a:pPr>
            <a:r>
              <a:rPr lang="en-US" altLang="zh-CN" sz="1100" dirty="0">
                <a:solidFill>
                  <a:prstClr val="black">
                    <a:lumMod val="75000"/>
                    <a:lumOff val="25000"/>
                  </a:prstClr>
                </a:solidFill>
                <a:ea typeface="DengXian" panose="02010600030101010101" pitchFamily="2" charset="-122"/>
                <a:cs typeface="Times New Roman" panose="02020603050405020304" pitchFamily="18" charset="0"/>
              </a:rPr>
              <a:t>open interfaces and APIs between autonomous domains and network operations</a:t>
            </a:r>
          </a:p>
          <a:p>
            <a:pPr marL="1257300" lvl="2" indent="-342900">
              <a:lnSpc>
                <a:spcPct val="110000"/>
              </a:lnSpc>
              <a:spcBef>
                <a:spcPts val="0"/>
              </a:spcBef>
              <a:buClr>
                <a:srgbClr val="A53010"/>
              </a:buClr>
              <a:tabLst>
                <a:tab pos="1143000" algn="l"/>
              </a:tabLst>
            </a:pPr>
            <a:r>
              <a:rPr lang="en-US" altLang="zh-CN" sz="1100" dirty="0">
                <a:solidFill>
                  <a:prstClr val="black">
                    <a:lumMod val="75000"/>
                    <a:lumOff val="25000"/>
                  </a:prstClr>
                </a:solidFill>
                <a:ea typeface="DengXian" panose="02010600030101010101" pitchFamily="2" charset="-122"/>
                <a:cs typeface="Times New Roman" panose="02020603050405020304" pitchFamily="18" charset="0"/>
              </a:rPr>
              <a:t>maturity and measurement metrics of autonomous levels of network automation and services</a:t>
            </a:r>
          </a:p>
          <a:p>
            <a:pPr>
              <a:spcBef>
                <a:spcPts val="0"/>
              </a:spcBef>
              <a:buFont typeface="Wingdings" panose="05000000000000000000" pitchFamily="2" charset="2"/>
              <a:buChar char="ü"/>
            </a:pPr>
            <a:r>
              <a:rPr lang="en-US" altLang="zh-CN" sz="1400" b="1" dirty="0" err="1"/>
              <a:t>PoCs</a:t>
            </a:r>
            <a:endParaRPr lang="en-US" altLang="zh-CN" sz="1400" b="1" dirty="0"/>
          </a:p>
          <a:p>
            <a:pPr marL="685800" lvl="1" indent="-228600">
              <a:lnSpc>
                <a:spcPct val="107000"/>
              </a:lnSpc>
              <a:spcBef>
                <a:spcPts val="0"/>
              </a:spcBef>
              <a:buFont typeface="+mj-lt"/>
              <a:buAutoNum type="arabicPeriod"/>
              <a:tabLst>
                <a:tab pos="1143000" algn="l"/>
              </a:tabLst>
            </a:pPr>
            <a:r>
              <a:rPr lang="en-US" altLang="zh-CN" sz="1200" dirty="0">
                <a:ea typeface="DengXian" panose="02010600030101010101" pitchFamily="2" charset="-122"/>
                <a:cs typeface="Times New Roman" panose="02020603050405020304" pitchFamily="18" charset="0"/>
              </a:rPr>
              <a:t>to implement and showcase the key new use cases (service innovation &amp; operation efficiency) that will disrupt the operations automation systems, simplified network architecture and autonomous domains</a:t>
            </a:r>
            <a:endParaRPr lang="zh-CN" altLang="en-US" sz="1200" dirty="0"/>
          </a:p>
          <a:p>
            <a:endParaRPr lang="zh-CN" altLang="en-US" sz="1400" dirty="0"/>
          </a:p>
        </p:txBody>
      </p:sp>
    </p:spTree>
    <p:extLst>
      <p:ext uri="{BB962C8B-B14F-4D97-AF65-F5344CB8AC3E}">
        <p14:creationId xmlns:p14="http://schemas.microsoft.com/office/powerpoint/2010/main" val="364200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68580" tIns="34290" rIns="68580" bIns="34290" rtlCol="0" anchor="t">
            <a:noAutofit/>
          </a:bodyPr>
          <a:lstStyle/>
          <a:p>
            <a:r>
              <a:rPr lang="en-US" altLang="zh-CN" sz="2400" dirty="0">
                <a:ea typeface="微软雅黑" pitchFamily="34" charset="-122"/>
              </a:rPr>
              <a:t>SoW: </a:t>
            </a:r>
            <a:r>
              <a:rPr lang="en-US" sz="2400" dirty="0"/>
              <a:t>A collaborative ecosystem to define the business value proposition</a:t>
            </a:r>
            <a:r>
              <a:rPr lang="en-US" altLang="zh-CN" sz="2400" dirty="0">
                <a:ea typeface="微软雅黑" pitchFamily="34" charset="-122"/>
              </a:rPr>
              <a:t> </a:t>
            </a:r>
            <a:endParaRPr lang="zh-CN" altLang="en-US" sz="2400" dirty="0">
              <a:solidFill>
                <a:srgbClr val="FF0000"/>
              </a:solidFill>
              <a:ea typeface="微软雅黑" pitchFamily="34" charset="-122"/>
            </a:endParaRPr>
          </a:p>
        </p:txBody>
      </p:sp>
      <p:sp>
        <p:nvSpPr>
          <p:cNvPr id="4" name="内容占位符 3"/>
          <p:cNvSpPr>
            <a:spLocks noGrp="1"/>
          </p:cNvSpPr>
          <p:nvPr>
            <p:ph sz="quarter" idx="10"/>
          </p:nvPr>
        </p:nvSpPr>
        <p:spPr>
          <a:xfrm>
            <a:off x="5879422" y="1200428"/>
            <a:ext cx="2997116" cy="3737046"/>
          </a:xfrm>
        </p:spPr>
        <p:txBody>
          <a:bodyPr>
            <a:normAutofit fontScale="62500" lnSpcReduction="20000"/>
          </a:bodyPr>
          <a:lstStyle/>
          <a:p>
            <a:r>
              <a:rPr lang="en-US" altLang="zh-CN" b="1" dirty="0"/>
              <a:t>Beyond ETSI: </a:t>
            </a:r>
          </a:p>
          <a:p>
            <a:r>
              <a:rPr lang="en-US" altLang="zh-CN" b="1" dirty="0"/>
              <a:t>Industry level consensus and collaboration  for the future  of the networks  (ETSI + TM Forum,</a:t>
            </a:r>
            <a:r>
              <a:rPr lang="zh-CN" altLang="en-US" b="1" dirty="0"/>
              <a:t> </a:t>
            </a:r>
            <a:r>
              <a:rPr lang="en-US" altLang="zh-CN" b="1" dirty="0"/>
              <a:t>GSMA, 3GPP, Linux foundation, and vertical  enabling standard associations) </a:t>
            </a:r>
          </a:p>
          <a:p>
            <a:pPr marL="102938" indent="-171450">
              <a:lnSpc>
                <a:spcPct val="107000"/>
              </a:lnSpc>
              <a:spcBef>
                <a:spcPts val="600"/>
              </a:spcBef>
              <a:buFont typeface="+mj-lt"/>
              <a:buAutoNum type="arabicPeriod"/>
              <a:tabLst>
                <a:tab pos="857250" algn="l"/>
              </a:tabLst>
            </a:pPr>
            <a:r>
              <a:rPr lang="en-US" altLang="zh-CN" sz="1600" dirty="0">
                <a:ea typeface="DengXian" panose="02010600030101010101" pitchFamily="2" charset="-122"/>
                <a:cs typeface="Times New Roman" panose="02020603050405020304" pitchFamily="18" charset="0"/>
              </a:rPr>
              <a:t>to evangelize new collaborative production models through digital partner ecosystem – autonomous ICT/network services (in conjunction with digital partnership, operations automation and simplified network architecture/autonomous domains)</a:t>
            </a:r>
            <a:endParaRPr lang="zh-CN" altLang="zh-CN" sz="1600" dirty="0">
              <a:ea typeface="DengXian" panose="02010600030101010101" pitchFamily="2" charset="-122"/>
              <a:cs typeface="Times New Roman" panose="02020603050405020304" pitchFamily="18" charset="0"/>
            </a:endParaRPr>
          </a:p>
          <a:p>
            <a:pPr marL="102938" indent="-171450">
              <a:lnSpc>
                <a:spcPct val="107000"/>
              </a:lnSpc>
              <a:spcBef>
                <a:spcPts val="600"/>
              </a:spcBef>
              <a:buFont typeface="+mj-lt"/>
              <a:buAutoNum type="arabicPeriod"/>
              <a:tabLst>
                <a:tab pos="857250" algn="l"/>
              </a:tabLst>
            </a:pPr>
            <a:r>
              <a:rPr lang="en-US" altLang="zh-CN" sz="1600" dirty="0">
                <a:ea typeface="DengXian" panose="02010600030101010101" pitchFamily="2" charset="-122"/>
                <a:cs typeface="Times New Roman" panose="02020603050405020304" pitchFamily="18" charset="0"/>
              </a:rPr>
              <a:t>to incorporate for user stories/use cases, business requirements/framework/architecture and autonomous levels definition, as well as key technical specs (autonomous domains, intent driven interfaces, modeling)</a:t>
            </a:r>
            <a:endParaRPr lang="zh-CN" altLang="zh-CN" sz="1600" dirty="0">
              <a:ea typeface="DengXian" panose="02010600030101010101" pitchFamily="2" charset="-122"/>
              <a:cs typeface="Times New Roman" panose="02020603050405020304" pitchFamily="18" charset="0"/>
            </a:endParaRPr>
          </a:p>
          <a:p>
            <a:pPr marL="102938" indent="-171450">
              <a:lnSpc>
                <a:spcPct val="107000"/>
              </a:lnSpc>
              <a:spcBef>
                <a:spcPts val="600"/>
              </a:spcBef>
              <a:buFont typeface="+mj-lt"/>
              <a:buAutoNum type="arabicPeriod"/>
              <a:tabLst>
                <a:tab pos="857250" algn="l"/>
              </a:tabLst>
            </a:pPr>
            <a:r>
              <a:rPr lang="en-US" altLang="zh-CN" sz="1600" dirty="0">
                <a:ea typeface="DengXian" panose="02010600030101010101" pitchFamily="2" charset="-122"/>
                <a:cs typeface="Times New Roman" panose="02020603050405020304" pitchFamily="18" charset="0"/>
              </a:rPr>
              <a:t>to prototype and showcase the key new  types of functions  that will disrupt the networks models (operations automation systems and simplified network architecture/autonomous domains ) for business needs</a:t>
            </a:r>
            <a:endParaRPr lang="zh-CN" altLang="en-US" sz="1600" dirty="0"/>
          </a:p>
        </p:txBody>
      </p:sp>
      <p:sp>
        <p:nvSpPr>
          <p:cNvPr id="5" name="内容占位符 3">
            <a:extLst>
              <a:ext uri="{FF2B5EF4-FFF2-40B4-BE49-F238E27FC236}">
                <a16:creationId xmlns:a16="http://schemas.microsoft.com/office/drawing/2014/main" id="{87640698-092E-44A4-92D2-1D0E4158B22A}"/>
              </a:ext>
            </a:extLst>
          </p:cNvPr>
          <p:cNvSpPr txBox="1">
            <a:spLocks/>
          </p:cNvSpPr>
          <p:nvPr/>
        </p:nvSpPr>
        <p:spPr>
          <a:xfrm>
            <a:off x="1320676" y="945840"/>
            <a:ext cx="7573250" cy="2269272"/>
          </a:xfrm>
          <a:prstGeom prst="rect">
            <a:avLst/>
          </a:prstGeom>
        </p:spPr>
        <p:txBody>
          <a:bodyPr vert="horz" lIns="68580" tIns="34290" rIns="68580" bIns="3429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buFont typeface="+mj-lt"/>
              <a:buAutoNum type="arabicPeriod"/>
            </a:pPr>
            <a:endParaRPr lang="zh-CN" altLang="zh-CN" sz="900" dirty="0">
              <a:solidFill>
                <a:prstClr val="black">
                  <a:lumMod val="75000"/>
                  <a:lumOff val="25000"/>
                </a:prstClr>
              </a:solidFill>
              <a:ea typeface="DengXian" panose="02010600030101010101" pitchFamily="2" charset="-122"/>
              <a:cs typeface="Times New Roman" panose="02020603050405020304" pitchFamily="18" charset="0"/>
            </a:endParaRPr>
          </a:p>
        </p:txBody>
      </p:sp>
      <p:sp>
        <p:nvSpPr>
          <p:cNvPr id="7" name="圆角矩形 55">
            <a:extLst>
              <a:ext uri="{FF2B5EF4-FFF2-40B4-BE49-F238E27FC236}">
                <a16:creationId xmlns:a16="http://schemas.microsoft.com/office/drawing/2014/main" id="{15414A6D-FBFF-4CF8-9CBD-3E4817EE7239}"/>
              </a:ext>
            </a:extLst>
          </p:cNvPr>
          <p:cNvSpPr/>
          <p:nvPr/>
        </p:nvSpPr>
        <p:spPr>
          <a:xfrm>
            <a:off x="167166" y="2737287"/>
            <a:ext cx="5715701" cy="577993"/>
          </a:xfrm>
          <a:prstGeom prst="roundRect">
            <a:avLst/>
          </a:prstGeom>
          <a:solidFill>
            <a:schemeClr val="bg1"/>
          </a:solidFill>
          <a:ln w="2540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75"/>
              </a:lnSpc>
            </a:pPr>
            <a:endParaRPr lang="zh-CN" altLang="en-US" sz="900" dirty="0">
              <a:solidFill>
                <a:schemeClr val="tx1">
                  <a:lumMod val="65000"/>
                  <a:lumOff val="35000"/>
                </a:schemeClr>
              </a:solidFill>
            </a:endParaRPr>
          </a:p>
        </p:txBody>
      </p:sp>
      <p:sp>
        <p:nvSpPr>
          <p:cNvPr id="8" name="圆角矩形 100">
            <a:extLst>
              <a:ext uri="{FF2B5EF4-FFF2-40B4-BE49-F238E27FC236}">
                <a16:creationId xmlns:a16="http://schemas.microsoft.com/office/drawing/2014/main" id="{13E9B016-7FFC-41C7-AEF1-15D1EDB7CF75}"/>
              </a:ext>
            </a:extLst>
          </p:cNvPr>
          <p:cNvSpPr/>
          <p:nvPr/>
        </p:nvSpPr>
        <p:spPr>
          <a:xfrm>
            <a:off x="167166" y="1270446"/>
            <a:ext cx="2899070" cy="1114654"/>
          </a:xfrm>
          <a:prstGeom prst="roundRect">
            <a:avLst/>
          </a:prstGeom>
          <a:solidFill>
            <a:schemeClr val="bg1"/>
          </a:solidFill>
          <a:ln w="2540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75"/>
              </a:lnSpc>
            </a:pPr>
            <a:endParaRPr lang="zh-CN" altLang="en-US" sz="900" dirty="0">
              <a:solidFill>
                <a:schemeClr val="tx1">
                  <a:lumMod val="65000"/>
                  <a:lumOff val="35000"/>
                </a:schemeClr>
              </a:solidFill>
            </a:endParaRPr>
          </a:p>
        </p:txBody>
      </p:sp>
      <p:sp>
        <p:nvSpPr>
          <p:cNvPr id="9" name="圆角矩形 98">
            <a:extLst>
              <a:ext uri="{FF2B5EF4-FFF2-40B4-BE49-F238E27FC236}">
                <a16:creationId xmlns:a16="http://schemas.microsoft.com/office/drawing/2014/main" id="{6630F260-FA65-4F1F-82F4-E1C9492DEE6D}"/>
              </a:ext>
            </a:extLst>
          </p:cNvPr>
          <p:cNvSpPr/>
          <p:nvPr/>
        </p:nvSpPr>
        <p:spPr>
          <a:xfrm>
            <a:off x="3519289" y="1270447"/>
            <a:ext cx="2363576" cy="1128299"/>
          </a:xfrm>
          <a:prstGeom prst="roundRect">
            <a:avLst/>
          </a:prstGeom>
          <a:solidFill>
            <a:schemeClr val="bg1"/>
          </a:solidFill>
          <a:ln w="2540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75"/>
              </a:lnSpc>
            </a:pPr>
            <a:endParaRPr lang="zh-CN" altLang="en-US" sz="900" dirty="0">
              <a:solidFill>
                <a:schemeClr val="tx1">
                  <a:lumMod val="65000"/>
                  <a:lumOff val="35000"/>
                </a:schemeClr>
              </a:solidFill>
            </a:endParaRPr>
          </a:p>
        </p:txBody>
      </p:sp>
      <p:sp>
        <p:nvSpPr>
          <p:cNvPr id="10" name="圆角矩形 96">
            <a:extLst>
              <a:ext uri="{FF2B5EF4-FFF2-40B4-BE49-F238E27FC236}">
                <a16:creationId xmlns:a16="http://schemas.microsoft.com/office/drawing/2014/main" id="{96DE887E-E0DC-4AB8-BD44-EC2609211FDF}"/>
              </a:ext>
            </a:extLst>
          </p:cNvPr>
          <p:cNvSpPr/>
          <p:nvPr/>
        </p:nvSpPr>
        <p:spPr>
          <a:xfrm>
            <a:off x="2656727" y="3725893"/>
            <a:ext cx="3223758" cy="855716"/>
          </a:xfrm>
          <a:prstGeom prst="roundRect">
            <a:avLst/>
          </a:prstGeom>
          <a:solidFill>
            <a:schemeClr val="bg1"/>
          </a:solidFill>
          <a:ln w="2540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75"/>
              </a:lnSpc>
            </a:pPr>
            <a:endParaRPr lang="zh-CN" altLang="en-US" sz="900" dirty="0">
              <a:solidFill>
                <a:schemeClr val="tx1">
                  <a:lumMod val="65000"/>
                  <a:lumOff val="35000"/>
                </a:schemeClr>
              </a:solidFill>
            </a:endParaRPr>
          </a:p>
        </p:txBody>
      </p:sp>
      <p:pic>
        <p:nvPicPr>
          <p:cNvPr id="11" name="Picture 2" descr="C:\Users\s00306593.CHINA\Pictures\Logo-library\行业组织\5gaa-logo.png">
            <a:extLst>
              <a:ext uri="{FF2B5EF4-FFF2-40B4-BE49-F238E27FC236}">
                <a16:creationId xmlns:a16="http://schemas.microsoft.com/office/drawing/2014/main" id="{ED99E527-17AA-4BF8-B2BA-3622C6DD2D18}"/>
              </a:ext>
            </a:extLst>
          </p:cNvPr>
          <p:cNvPicPr>
            <a:picLocks noChangeAspect="1" noChangeArrowheads="1"/>
          </p:cNvPicPr>
          <p:nvPr/>
        </p:nvPicPr>
        <p:blipFill>
          <a:blip r:embed="rId2" cstate="print"/>
          <a:srcRect/>
          <a:stretch>
            <a:fillRect/>
          </a:stretch>
        </p:blipFill>
        <p:spPr bwMode="auto">
          <a:xfrm>
            <a:off x="3706475" y="1527275"/>
            <a:ext cx="696480" cy="200174"/>
          </a:xfrm>
          <a:prstGeom prst="rect">
            <a:avLst/>
          </a:prstGeom>
          <a:noFill/>
        </p:spPr>
      </p:pic>
      <p:pic>
        <p:nvPicPr>
          <p:cNvPr id="12" name="Picture 3" descr="C:\Users\s00306593.CHINA\Pictures\Logo-library\行业组织\aii-logo.png">
            <a:extLst>
              <a:ext uri="{FF2B5EF4-FFF2-40B4-BE49-F238E27FC236}">
                <a16:creationId xmlns:a16="http://schemas.microsoft.com/office/drawing/2014/main" id="{D47C4BA4-5872-4498-BF7B-C31CDAB7C656}"/>
              </a:ext>
            </a:extLst>
          </p:cNvPr>
          <p:cNvPicPr>
            <a:picLocks noChangeAspect="1" noChangeArrowheads="1"/>
          </p:cNvPicPr>
          <p:nvPr/>
        </p:nvPicPr>
        <p:blipFill>
          <a:blip r:embed="rId3" cstate="print"/>
          <a:srcRect/>
          <a:stretch>
            <a:fillRect/>
          </a:stretch>
        </p:blipFill>
        <p:spPr bwMode="auto">
          <a:xfrm>
            <a:off x="499748" y="2124922"/>
            <a:ext cx="822707" cy="227267"/>
          </a:xfrm>
          <a:prstGeom prst="rect">
            <a:avLst/>
          </a:prstGeom>
          <a:noFill/>
        </p:spPr>
      </p:pic>
      <p:pic>
        <p:nvPicPr>
          <p:cNvPr id="13" name="Picture 4" descr="C:\Users\s00306593.CHINA\Pictures\Logo-library\行业组织\iic-logo.png">
            <a:extLst>
              <a:ext uri="{FF2B5EF4-FFF2-40B4-BE49-F238E27FC236}">
                <a16:creationId xmlns:a16="http://schemas.microsoft.com/office/drawing/2014/main" id="{B39F571D-0363-42C3-8ADD-D9D49364EB1D}"/>
              </a:ext>
            </a:extLst>
          </p:cNvPr>
          <p:cNvPicPr>
            <a:picLocks noChangeAspect="1" noChangeArrowheads="1"/>
          </p:cNvPicPr>
          <p:nvPr/>
        </p:nvPicPr>
        <p:blipFill>
          <a:blip r:embed="rId4" cstate="print"/>
          <a:srcRect/>
          <a:stretch>
            <a:fillRect/>
          </a:stretch>
        </p:blipFill>
        <p:spPr bwMode="auto">
          <a:xfrm>
            <a:off x="1944932" y="1677266"/>
            <a:ext cx="1011867" cy="362714"/>
          </a:xfrm>
          <a:prstGeom prst="rect">
            <a:avLst/>
          </a:prstGeom>
          <a:noFill/>
        </p:spPr>
      </p:pic>
      <p:pic>
        <p:nvPicPr>
          <p:cNvPr id="14" name="Picture 5" descr="C:\Users\s00306593.CHINA\Pictures\Logo-library\行业组织\industry40-logo.png">
            <a:extLst>
              <a:ext uri="{FF2B5EF4-FFF2-40B4-BE49-F238E27FC236}">
                <a16:creationId xmlns:a16="http://schemas.microsoft.com/office/drawing/2014/main" id="{06A43CAD-592C-49DF-97F5-3D04F98A7223}"/>
              </a:ext>
            </a:extLst>
          </p:cNvPr>
          <p:cNvPicPr>
            <a:picLocks noChangeAspect="1" noChangeArrowheads="1"/>
          </p:cNvPicPr>
          <p:nvPr/>
        </p:nvPicPr>
        <p:blipFill>
          <a:blip r:embed="rId5" cstate="print"/>
          <a:srcRect/>
          <a:stretch>
            <a:fillRect/>
          </a:stretch>
        </p:blipFill>
        <p:spPr bwMode="auto">
          <a:xfrm>
            <a:off x="307261" y="1679126"/>
            <a:ext cx="529538" cy="361727"/>
          </a:xfrm>
          <a:prstGeom prst="rect">
            <a:avLst/>
          </a:prstGeom>
          <a:noFill/>
        </p:spPr>
      </p:pic>
      <p:pic>
        <p:nvPicPr>
          <p:cNvPr id="15" name="Picture 6" descr="C:\Users\s00306593.CHINA\Pictures\Logo-library\行业组织\psce-logo.png">
            <a:extLst>
              <a:ext uri="{FF2B5EF4-FFF2-40B4-BE49-F238E27FC236}">
                <a16:creationId xmlns:a16="http://schemas.microsoft.com/office/drawing/2014/main" id="{0B9D09D5-3200-42C7-A554-A0F740151425}"/>
              </a:ext>
            </a:extLst>
          </p:cNvPr>
          <p:cNvPicPr>
            <a:picLocks noChangeAspect="1" noChangeArrowheads="1"/>
          </p:cNvPicPr>
          <p:nvPr/>
        </p:nvPicPr>
        <p:blipFill>
          <a:blip r:embed="rId6" cstate="print"/>
          <a:srcRect/>
          <a:stretch>
            <a:fillRect/>
          </a:stretch>
        </p:blipFill>
        <p:spPr bwMode="auto">
          <a:xfrm>
            <a:off x="1099114" y="1758343"/>
            <a:ext cx="683675" cy="239765"/>
          </a:xfrm>
          <a:prstGeom prst="rect">
            <a:avLst/>
          </a:prstGeom>
          <a:noFill/>
        </p:spPr>
      </p:pic>
      <p:pic>
        <p:nvPicPr>
          <p:cNvPr id="16" name="Picture 7" descr="C:\Users\s00306593.CHINA\Pictures\Logo-library\行业组织\tcca-logo.png">
            <a:extLst>
              <a:ext uri="{FF2B5EF4-FFF2-40B4-BE49-F238E27FC236}">
                <a16:creationId xmlns:a16="http://schemas.microsoft.com/office/drawing/2014/main" id="{E41FFC71-C858-489F-B9A4-A71F8D3F117F}"/>
              </a:ext>
            </a:extLst>
          </p:cNvPr>
          <p:cNvPicPr>
            <a:picLocks noChangeAspect="1" noChangeArrowheads="1"/>
          </p:cNvPicPr>
          <p:nvPr/>
        </p:nvPicPr>
        <p:blipFill>
          <a:blip r:embed="rId7" cstate="print"/>
          <a:srcRect/>
          <a:stretch>
            <a:fillRect/>
          </a:stretch>
        </p:blipFill>
        <p:spPr bwMode="auto">
          <a:xfrm>
            <a:off x="1116032" y="1318179"/>
            <a:ext cx="648152" cy="388430"/>
          </a:xfrm>
          <a:prstGeom prst="rect">
            <a:avLst/>
          </a:prstGeom>
          <a:noFill/>
        </p:spPr>
      </p:pic>
      <p:pic>
        <p:nvPicPr>
          <p:cNvPr id="17" name="Picture 8" descr="C:\Users\s00306593.CHINA\Pictures\Logo-library\行业组织\uic-logo.png">
            <a:extLst>
              <a:ext uri="{FF2B5EF4-FFF2-40B4-BE49-F238E27FC236}">
                <a16:creationId xmlns:a16="http://schemas.microsoft.com/office/drawing/2014/main" id="{08D35064-7B6E-46D4-B516-C779A3CF33C6}"/>
              </a:ext>
            </a:extLst>
          </p:cNvPr>
          <p:cNvPicPr>
            <a:picLocks noChangeAspect="1" noChangeArrowheads="1"/>
          </p:cNvPicPr>
          <p:nvPr/>
        </p:nvPicPr>
        <p:blipFill>
          <a:blip r:embed="rId8" cstate="print"/>
          <a:srcRect/>
          <a:stretch>
            <a:fillRect/>
          </a:stretch>
        </p:blipFill>
        <p:spPr bwMode="auto">
          <a:xfrm>
            <a:off x="1983454" y="1395492"/>
            <a:ext cx="504771" cy="252385"/>
          </a:xfrm>
          <a:prstGeom prst="rect">
            <a:avLst/>
          </a:prstGeom>
          <a:noFill/>
        </p:spPr>
      </p:pic>
      <p:sp>
        <p:nvSpPr>
          <p:cNvPr id="18" name="上下箭头 66">
            <a:extLst>
              <a:ext uri="{FF2B5EF4-FFF2-40B4-BE49-F238E27FC236}">
                <a16:creationId xmlns:a16="http://schemas.microsoft.com/office/drawing/2014/main" id="{322963FE-F654-4E1B-AEAB-2D61061951DE}"/>
              </a:ext>
            </a:extLst>
          </p:cNvPr>
          <p:cNvSpPr/>
          <p:nvPr/>
        </p:nvSpPr>
        <p:spPr>
          <a:xfrm>
            <a:off x="3623165" y="2391194"/>
            <a:ext cx="379334" cy="351865"/>
          </a:xfrm>
          <a:prstGeom prst="upDownArrow">
            <a:avLst>
              <a:gd name="adj1" fmla="val 50000"/>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190" rtl="0" eaLnBrk="1" latinLnBrk="0" hangingPunct="1">
              <a:defRPr sz="2400" kern="1200">
                <a:solidFill>
                  <a:schemeClr val="lt1"/>
                </a:solidFill>
                <a:latin typeface="+mn-lt"/>
                <a:ea typeface="+mn-ea"/>
                <a:cs typeface="+mn-cs"/>
              </a:defRPr>
            </a:lvl1pPr>
            <a:lvl2pPr marL="609595" algn="l" defTabSz="1219190" rtl="0" eaLnBrk="1" latinLnBrk="0" hangingPunct="1">
              <a:defRPr sz="2400" kern="1200">
                <a:solidFill>
                  <a:schemeClr val="lt1"/>
                </a:solidFill>
                <a:latin typeface="+mn-lt"/>
                <a:ea typeface="+mn-ea"/>
                <a:cs typeface="+mn-cs"/>
              </a:defRPr>
            </a:lvl2pPr>
            <a:lvl3pPr marL="1219190" algn="l" defTabSz="1219190" rtl="0" eaLnBrk="1" latinLnBrk="0" hangingPunct="1">
              <a:defRPr sz="2400" kern="1200">
                <a:solidFill>
                  <a:schemeClr val="lt1"/>
                </a:solidFill>
                <a:latin typeface="+mn-lt"/>
                <a:ea typeface="+mn-ea"/>
                <a:cs typeface="+mn-cs"/>
              </a:defRPr>
            </a:lvl3pPr>
            <a:lvl4pPr marL="1828786" algn="l" defTabSz="1219190" rtl="0" eaLnBrk="1" latinLnBrk="0" hangingPunct="1">
              <a:defRPr sz="2400" kern="1200">
                <a:solidFill>
                  <a:schemeClr val="lt1"/>
                </a:solidFill>
                <a:latin typeface="+mn-lt"/>
                <a:ea typeface="+mn-ea"/>
                <a:cs typeface="+mn-cs"/>
              </a:defRPr>
            </a:lvl4pPr>
            <a:lvl5pPr marL="2438382" algn="l" defTabSz="1219190" rtl="0" eaLnBrk="1" latinLnBrk="0" hangingPunct="1">
              <a:defRPr sz="2400" kern="1200">
                <a:solidFill>
                  <a:schemeClr val="lt1"/>
                </a:solidFill>
                <a:latin typeface="+mn-lt"/>
                <a:ea typeface="+mn-ea"/>
                <a:cs typeface="+mn-cs"/>
              </a:defRPr>
            </a:lvl5pPr>
            <a:lvl6pPr marL="3047976" algn="l" defTabSz="1219190" rtl="0" eaLnBrk="1" latinLnBrk="0" hangingPunct="1">
              <a:defRPr sz="2400" kern="1200">
                <a:solidFill>
                  <a:schemeClr val="lt1"/>
                </a:solidFill>
                <a:latin typeface="+mn-lt"/>
                <a:ea typeface="+mn-ea"/>
                <a:cs typeface="+mn-cs"/>
              </a:defRPr>
            </a:lvl6pPr>
            <a:lvl7pPr marL="3657571" algn="l" defTabSz="1219190" rtl="0" eaLnBrk="1" latinLnBrk="0" hangingPunct="1">
              <a:defRPr sz="2400" kern="1200">
                <a:solidFill>
                  <a:schemeClr val="lt1"/>
                </a:solidFill>
                <a:latin typeface="+mn-lt"/>
                <a:ea typeface="+mn-ea"/>
                <a:cs typeface="+mn-cs"/>
              </a:defRPr>
            </a:lvl7pPr>
            <a:lvl8pPr marL="4267168" algn="l" defTabSz="1219190" rtl="0" eaLnBrk="1" latinLnBrk="0" hangingPunct="1">
              <a:defRPr sz="2400" kern="1200">
                <a:solidFill>
                  <a:schemeClr val="lt1"/>
                </a:solidFill>
                <a:latin typeface="+mn-lt"/>
                <a:ea typeface="+mn-ea"/>
                <a:cs typeface="+mn-cs"/>
              </a:defRPr>
            </a:lvl8pPr>
            <a:lvl9pPr marL="4876762" algn="l" defTabSz="1219190" rtl="0" eaLnBrk="1" latinLnBrk="0" hangingPunct="1">
              <a:defRPr sz="2400" kern="1200">
                <a:solidFill>
                  <a:schemeClr val="lt1"/>
                </a:solidFill>
                <a:latin typeface="+mn-lt"/>
                <a:ea typeface="+mn-ea"/>
                <a:cs typeface="+mn-cs"/>
              </a:defRPr>
            </a:lvl9pPr>
          </a:lstStyle>
          <a:p>
            <a:pPr algn="ctr"/>
            <a:endParaRPr lang="zh-CN" altLang="en-US" sz="1799">
              <a:solidFill>
                <a:prstClr val="white"/>
              </a:solidFill>
            </a:endParaRPr>
          </a:p>
        </p:txBody>
      </p:sp>
      <p:pic>
        <p:nvPicPr>
          <p:cNvPr id="19" name="图片 18" descr="zvei-logo.png">
            <a:extLst>
              <a:ext uri="{FF2B5EF4-FFF2-40B4-BE49-F238E27FC236}">
                <a16:creationId xmlns:a16="http://schemas.microsoft.com/office/drawing/2014/main" id="{2EA7249D-D447-4C22-8552-E9CF370C4400}"/>
              </a:ext>
            </a:extLst>
          </p:cNvPr>
          <p:cNvPicPr>
            <a:picLocks noChangeAspect="1"/>
          </p:cNvPicPr>
          <p:nvPr/>
        </p:nvPicPr>
        <p:blipFill>
          <a:blip r:embed="rId9" cstate="print"/>
          <a:stretch>
            <a:fillRect/>
          </a:stretch>
        </p:blipFill>
        <p:spPr>
          <a:xfrm>
            <a:off x="381028" y="1384676"/>
            <a:ext cx="466088" cy="234850"/>
          </a:xfrm>
          <a:prstGeom prst="rect">
            <a:avLst/>
          </a:prstGeom>
        </p:spPr>
      </p:pic>
      <p:pic>
        <p:nvPicPr>
          <p:cNvPr id="20" name="Picture 2" descr="C:\Users\s00306593.CHINA\Pictures\Logo-library\行业组织\ecc-logo.png">
            <a:extLst>
              <a:ext uri="{FF2B5EF4-FFF2-40B4-BE49-F238E27FC236}">
                <a16:creationId xmlns:a16="http://schemas.microsoft.com/office/drawing/2014/main" id="{D97A683F-1491-4E42-B9C5-C80891225CE2}"/>
              </a:ext>
            </a:extLst>
          </p:cNvPr>
          <p:cNvPicPr>
            <a:picLocks noChangeAspect="1" noChangeArrowheads="1"/>
          </p:cNvPicPr>
          <p:nvPr/>
        </p:nvPicPr>
        <p:blipFill>
          <a:blip r:embed="rId10" cstate="print"/>
          <a:srcRect/>
          <a:stretch>
            <a:fillRect/>
          </a:stretch>
        </p:blipFill>
        <p:spPr bwMode="auto">
          <a:xfrm>
            <a:off x="1771392" y="2059860"/>
            <a:ext cx="778538" cy="292329"/>
          </a:xfrm>
          <a:prstGeom prst="rect">
            <a:avLst/>
          </a:prstGeom>
          <a:noFill/>
        </p:spPr>
      </p:pic>
      <p:pic>
        <p:nvPicPr>
          <p:cNvPr id="21" name="图片 20">
            <a:extLst>
              <a:ext uri="{FF2B5EF4-FFF2-40B4-BE49-F238E27FC236}">
                <a16:creationId xmlns:a16="http://schemas.microsoft.com/office/drawing/2014/main" id="{D16C41CC-63C4-476E-AD33-C6E783D488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24536" y="1492227"/>
            <a:ext cx="1036875" cy="677144"/>
          </a:xfrm>
          <a:prstGeom prst="rect">
            <a:avLst/>
          </a:prstGeom>
        </p:spPr>
      </p:pic>
      <p:sp>
        <p:nvSpPr>
          <p:cNvPr id="22" name="TextBox 391">
            <a:extLst>
              <a:ext uri="{FF2B5EF4-FFF2-40B4-BE49-F238E27FC236}">
                <a16:creationId xmlns:a16="http://schemas.microsoft.com/office/drawing/2014/main" id="{F1ADE793-58C3-472F-BE9D-01C71A518664}"/>
              </a:ext>
            </a:extLst>
          </p:cNvPr>
          <p:cNvSpPr txBox="1"/>
          <p:nvPr/>
        </p:nvSpPr>
        <p:spPr>
          <a:xfrm>
            <a:off x="3511356" y="1940806"/>
            <a:ext cx="1046674" cy="360852"/>
          </a:xfrm>
          <a:prstGeom prst="rect">
            <a:avLst/>
          </a:prstGeom>
          <a:noFill/>
          <a:ln w="12700">
            <a:noFill/>
            <a:prstDash val="solid"/>
          </a:ln>
        </p:spPr>
        <p:txBody>
          <a:bodyPr vert="horz" wrap="square" lIns="26987" tIns="26987" rIns="26987" bIns="0" rtlCol="0" anchor="ctr" anchorCtr="0">
            <a:noAutofit/>
          </a:bodyPr>
          <a:lstStyle>
            <a:defPPr>
              <a:defRPr lang="zh-CN"/>
            </a:defPPr>
            <a:lvl1pPr marL="0" algn="l" defTabSz="1219362" rtl="0" eaLnBrk="1" latinLnBrk="0" hangingPunct="1">
              <a:defRPr sz="2400" kern="1200">
                <a:solidFill>
                  <a:schemeClr val="tx1"/>
                </a:solidFill>
                <a:latin typeface="+mn-lt"/>
                <a:ea typeface="+mn-ea"/>
                <a:cs typeface="+mn-cs"/>
              </a:defRPr>
            </a:lvl1pPr>
            <a:lvl2pPr marL="609682" algn="l" defTabSz="1219362" rtl="0" eaLnBrk="1" latinLnBrk="0" hangingPunct="1">
              <a:defRPr sz="2400" kern="1200">
                <a:solidFill>
                  <a:schemeClr val="tx1"/>
                </a:solidFill>
                <a:latin typeface="+mn-lt"/>
                <a:ea typeface="+mn-ea"/>
                <a:cs typeface="+mn-cs"/>
              </a:defRPr>
            </a:lvl2pPr>
            <a:lvl3pPr marL="1219362" algn="l" defTabSz="1219362" rtl="0" eaLnBrk="1" latinLnBrk="0" hangingPunct="1">
              <a:defRPr sz="2400" kern="1200">
                <a:solidFill>
                  <a:schemeClr val="tx1"/>
                </a:solidFill>
                <a:latin typeface="+mn-lt"/>
                <a:ea typeface="+mn-ea"/>
                <a:cs typeface="+mn-cs"/>
              </a:defRPr>
            </a:lvl3pPr>
            <a:lvl4pPr marL="1829044" algn="l" defTabSz="1219362" rtl="0" eaLnBrk="1" latinLnBrk="0" hangingPunct="1">
              <a:defRPr sz="2400" kern="1200">
                <a:solidFill>
                  <a:schemeClr val="tx1"/>
                </a:solidFill>
                <a:latin typeface="+mn-lt"/>
                <a:ea typeface="+mn-ea"/>
                <a:cs typeface="+mn-cs"/>
              </a:defRPr>
            </a:lvl4pPr>
            <a:lvl5pPr marL="2438725" algn="l" defTabSz="1219362" rtl="0" eaLnBrk="1" latinLnBrk="0" hangingPunct="1">
              <a:defRPr sz="2400" kern="1200">
                <a:solidFill>
                  <a:schemeClr val="tx1"/>
                </a:solidFill>
                <a:latin typeface="+mn-lt"/>
                <a:ea typeface="+mn-ea"/>
                <a:cs typeface="+mn-cs"/>
              </a:defRPr>
            </a:lvl5pPr>
            <a:lvl6pPr marL="3048407" algn="l" defTabSz="1219362" rtl="0" eaLnBrk="1" latinLnBrk="0" hangingPunct="1">
              <a:defRPr sz="2400" kern="1200">
                <a:solidFill>
                  <a:schemeClr val="tx1"/>
                </a:solidFill>
                <a:latin typeface="+mn-lt"/>
                <a:ea typeface="+mn-ea"/>
                <a:cs typeface="+mn-cs"/>
              </a:defRPr>
            </a:lvl6pPr>
            <a:lvl7pPr marL="3658087" algn="l" defTabSz="1219362" rtl="0" eaLnBrk="1" latinLnBrk="0" hangingPunct="1">
              <a:defRPr sz="2400" kern="1200">
                <a:solidFill>
                  <a:schemeClr val="tx1"/>
                </a:solidFill>
                <a:latin typeface="+mn-lt"/>
                <a:ea typeface="+mn-ea"/>
                <a:cs typeface="+mn-cs"/>
              </a:defRPr>
            </a:lvl7pPr>
            <a:lvl8pPr marL="4267768" algn="l" defTabSz="1219362" rtl="0" eaLnBrk="1" latinLnBrk="0" hangingPunct="1">
              <a:defRPr sz="2400" kern="1200">
                <a:solidFill>
                  <a:schemeClr val="tx1"/>
                </a:solidFill>
                <a:latin typeface="+mn-lt"/>
                <a:ea typeface="+mn-ea"/>
                <a:cs typeface="+mn-cs"/>
              </a:defRPr>
            </a:lvl8pPr>
            <a:lvl9pPr marL="4877450" algn="l" defTabSz="1219362" rtl="0" eaLnBrk="1" latinLnBrk="0" hangingPunct="1">
              <a:defRPr sz="2400" kern="1200">
                <a:solidFill>
                  <a:schemeClr val="tx1"/>
                </a:solidFill>
                <a:latin typeface="+mn-lt"/>
                <a:ea typeface="+mn-ea"/>
                <a:cs typeface="+mn-cs"/>
              </a:defRPr>
            </a:lvl9pPr>
          </a:lstStyle>
          <a:p>
            <a:pPr algn="ctr">
              <a:spcAft>
                <a:spcPts val="450"/>
              </a:spcAft>
            </a:pPr>
            <a:r>
              <a:rPr lang="en-US" altLang="zh-CN" sz="1200" b="1" dirty="0">
                <a:solidFill>
                  <a:prstClr val="black"/>
                </a:solidFill>
                <a:latin typeface="微软雅黑"/>
              </a:rPr>
              <a:t>5G-ACIA</a:t>
            </a:r>
          </a:p>
        </p:txBody>
      </p:sp>
      <p:pic>
        <p:nvPicPr>
          <p:cNvPr id="23" name="图片 22">
            <a:extLst>
              <a:ext uri="{FF2B5EF4-FFF2-40B4-BE49-F238E27FC236}">
                <a16:creationId xmlns:a16="http://schemas.microsoft.com/office/drawing/2014/main" id="{EFD83717-B5B8-48E6-8880-401B822CB60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2237" y="2779103"/>
            <a:ext cx="480410" cy="480410"/>
          </a:xfrm>
          <a:prstGeom prst="rect">
            <a:avLst/>
          </a:prstGeom>
          <a:noFill/>
        </p:spPr>
      </p:pic>
      <p:pic>
        <p:nvPicPr>
          <p:cNvPr id="24" name="图片 23">
            <a:extLst>
              <a:ext uri="{FF2B5EF4-FFF2-40B4-BE49-F238E27FC236}">
                <a16:creationId xmlns:a16="http://schemas.microsoft.com/office/drawing/2014/main" id="{68AC7AC9-0CE6-4263-BD7E-5E8C93F53B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59679" y="3740537"/>
            <a:ext cx="648114" cy="593244"/>
          </a:xfrm>
          <a:prstGeom prst="rect">
            <a:avLst/>
          </a:prstGeom>
        </p:spPr>
      </p:pic>
      <p:pic>
        <p:nvPicPr>
          <p:cNvPr id="25" name="图片 24">
            <a:extLst>
              <a:ext uri="{FF2B5EF4-FFF2-40B4-BE49-F238E27FC236}">
                <a16:creationId xmlns:a16="http://schemas.microsoft.com/office/drawing/2014/main" id="{2ED16F19-584F-47BE-9503-D627FECAFE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40035" y="3781569"/>
            <a:ext cx="1075168" cy="408742"/>
          </a:xfrm>
          <a:prstGeom prst="rect">
            <a:avLst/>
          </a:prstGeom>
          <a:noFill/>
        </p:spPr>
      </p:pic>
      <p:pic>
        <p:nvPicPr>
          <p:cNvPr id="26" name="图片 25">
            <a:extLst>
              <a:ext uri="{FF2B5EF4-FFF2-40B4-BE49-F238E27FC236}">
                <a16:creationId xmlns:a16="http://schemas.microsoft.com/office/drawing/2014/main" id="{A9F6244C-7135-4AC1-9EB0-9E786C6BC8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96368" y="4236602"/>
            <a:ext cx="1024958" cy="237490"/>
          </a:xfrm>
          <a:prstGeom prst="rect">
            <a:avLst/>
          </a:prstGeom>
        </p:spPr>
      </p:pic>
      <p:pic>
        <p:nvPicPr>
          <p:cNvPr id="27" name="图片 26">
            <a:extLst>
              <a:ext uri="{FF2B5EF4-FFF2-40B4-BE49-F238E27FC236}">
                <a16:creationId xmlns:a16="http://schemas.microsoft.com/office/drawing/2014/main" id="{A48C2BD1-6E91-498D-9003-D4067A10584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46853" y="4144694"/>
            <a:ext cx="345320" cy="386758"/>
          </a:xfrm>
          <a:prstGeom prst="rect">
            <a:avLst/>
          </a:prstGeom>
        </p:spPr>
      </p:pic>
      <p:pic>
        <p:nvPicPr>
          <p:cNvPr id="28" name="图片 27">
            <a:extLst>
              <a:ext uri="{FF2B5EF4-FFF2-40B4-BE49-F238E27FC236}">
                <a16:creationId xmlns:a16="http://schemas.microsoft.com/office/drawing/2014/main" id="{E6CB4EFA-0AD2-47B5-8291-36A5C3E5184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72310" y="4193379"/>
            <a:ext cx="582634" cy="309205"/>
          </a:xfrm>
          <a:prstGeom prst="rect">
            <a:avLst/>
          </a:prstGeom>
        </p:spPr>
      </p:pic>
      <p:pic>
        <p:nvPicPr>
          <p:cNvPr id="29" name="图片 28">
            <a:extLst>
              <a:ext uri="{FF2B5EF4-FFF2-40B4-BE49-F238E27FC236}">
                <a16:creationId xmlns:a16="http://schemas.microsoft.com/office/drawing/2014/main" id="{D58152E0-D09A-4D2B-A6C2-373731F5278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84506" y="2802585"/>
            <a:ext cx="984269" cy="447395"/>
          </a:xfrm>
          <a:prstGeom prst="rect">
            <a:avLst/>
          </a:prstGeom>
          <a:noFill/>
        </p:spPr>
      </p:pic>
      <p:pic>
        <p:nvPicPr>
          <p:cNvPr id="30" name="图片 29">
            <a:extLst>
              <a:ext uri="{FF2B5EF4-FFF2-40B4-BE49-F238E27FC236}">
                <a16:creationId xmlns:a16="http://schemas.microsoft.com/office/drawing/2014/main" id="{A37CEDD4-29E0-4FBD-B2ED-CAB79A1BB33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28279" y="4215927"/>
            <a:ext cx="475907" cy="235709"/>
          </a:xfrm>
          <a:prstGeom prst="rect">
            <a:avLst/>
          </a:prstGeom>
        </p:spPr>
      </p:pic>
      <p:sp>
        <p:nvSpPr>
          <p:cNvPr id="31" name="TextBox 398">
            <a:extLst>
              <a:ext uri="{FF2B5EF4-FFF2-40B4-BE49-F238E27FC236}">
                <a16:creationId xmlns:a16="http://schemas.microsoft.com/office/drawing/2014/main" id="{5E5D8736-430A-4C46-8775-0034CCB69BFB}"/>
              </a:ext>
            </a:extLst>
          </p:cNvPr>
          <p:cNvSpPr txBox="1"/>
          <p:nvPr/>
        </p:nvSpPr>
        <p:spPr>
          <a:xfrm>
            <a:off x="288292" y="2817102"/>
            <a:ext cx="1224518" cy="381743"/>
          </a:xfrm>
          <a:prstGeom prst="rect">
            <a:avLst/>
          </a:prstGeom>
          <a:noFill/>
          <a:ln w="12700">
            <a:noFill/>
            <a:prstDash val="solid"/>
          </a:ln>
        </p:spPr>
        <p:txBody>
          <a:bodyPr vert="horz" wrap="square" lIns="26987" tIns="26987" rIns="26987" bIns="26987" rtlCol="0" anchor="ctr" anchorCtr="0">
            <a:noAutofit/>
          </a:bodyPr>
          <a:lstStyle>
            <a:defPPr>
              <a:defRPr lang="zh-CN"/>
            </a:defPPr>
            <a:lvl1pPr marL="0" algn="l" defTabSz="1219362" rtl="0" eaLnBrk="1" latinLnBrk="0" hangingPunct="1">
              <a:defRPr sz="2400" kern="1200">
                <a:solidFill>
                  <a:schemeClr val="tx1"/>
                </a:solidFill>
                <a:latin typeface="+mn-lt"/>
                <a:ea typeface="+mn-ea"/>
                <a:cs typeface="+mn-cs"/>
              </a:defRPr>
            </a:lvl1pPr>
            <a:lvl2pPr marL="609682" algn="l" defTabSz="1219362" rtl="0" eaLnBrk="1" latinLnBrk="0" hangingPunct="1">
              <a:defRPr sz="2400" kern="1200">
                <a:solidFill>
                  <a:schemeClr val="tx1"/>
                </a:solidFill>
                <a:latin typeface="+mn-lt"/>
                <a:ea typeface="+mn-ea"/>
                <a:cs typeface="+mn-cs"/>
              </a:defRPr>
            </a:lvl2pPr>
            <a:lvl3pPr marL="1219362" algn="l" defTabSz="1219362" rtl="0" eaLnBrk="1" latinLnBrk="0" hangingPunct="1">
              <a:defRPr sz="2400" kern="1200">
                <a:solidFill>
                  <a:schemeClr val="tx1"/>
                </a:solidFill>
                <a:latin typeface="+mn-lt"/>
                <a:ea typeface="+mn-ea"/>
                <a:cs typeface="+mn-cs"/>
              </a:defRPr>
            </a:lvl3pPr>
            <a:lvl4pPr marL="1829044" algn="l" defTabSz="1219362" rtl="0" eaLnBrk="1" latinLnBrk="0" hangingPunct="1">
              <a:defRPr sz="2400" kern="1200">
                <a:solidFill>
                  <a:schemeClr val="tx1"/>
                </a:solidFill>
                <a:latin typeface="+mn-lt"/>
                <a:ea typeface="+mn-ea"/>
                <a:cs typeface="+mn-cs"/>
              </a:defRPr>
            </a:lvl4pPr>
            <a:lvl5pPr marL="2438725" algn="l" defTabSz="1219362" rtl="0" eaLnBrk="1" latinLnBrk="0" hangingPunct="1">
              <a:defRPr sz="2400" kern="1200">
                <a:solidFill>
                  <a:schemeClr val="tx1"/>
                </a:solidFill>
                <a:latin typeface="+mn-lt"/>
                <a:ea typeface="+mn-ea"/>
                <a:cs typeface="+mn-cs"/>
              </a:defRPr>
            </a:lvl5pPr>
            <a:lvl6pPr marL="3048407" algn="l" defTabSz="1219362" rtl="0" eaLnBrk="1" latinLnBrk="0" hangingPunct="1">
              <a:defRPr sz="2400" kern="1200">
                <a:solidFill>
                  <a:schemeClr val="tx1"/>
                </a:solidFill>
                <a:latin typeface="+mn-lt"/>
                <a:ea typeface="+mn-ea"/>
                <a:cs typeface="+mn-cs"/>
              </a:defRPr>
            </a:lvl6pPr>
            <a:lvl7pPr marL="3658087" algn="l" defTabSz="1219362" rtl="0" eaLnBrk="1" latinLnBrk="0" hangingPunct="1">
              <a:defRPr sz="2400" kern="1200">
                <a:solidFill>
                  <a:schemeClr val="tx1"/>
                </a:solidFill>
                <a:latin typeface="+mn-lt"/>
                <a:ea typeface="+mn-ea"/>
                <a:cs typeface="+mn-cs"/>
              </a:defRPr>
            </a:lvl7pPr>
            <a:lvl8pPr marL="4267768" algn="l" defTabSz="1219362" rtl="0" eaLnBrk="1" latinLnBrk="0" hangingPunct="1">
              <a:defRPr sz="2400" kern="1200">
                <a:solidFill>
                  <a:schemeClr val="tx1"/>
                </a:solidFill>
                <a:latin typeface="+mn-lt"/>
                <a:ea typeface="+mn-ea"/>
                <a:cs typeface="+mn-cs"/>
              </a:defRPr>
            </a:lvl8pPr>
            <a:lvl9pPr marL="4877450" algn="l" defTabSz="1219362" rtl="0" eaLnBrk="1" latinLnBrk="0" hangingPunct="1">
              <a:defRPr sz="2400" kern="1200">
                <a:solidFill>
                  <a:schemeClr val="tx1"/>
                </a:solidFill>
                <a:latin typeface="+mn-lt"/>
                <a:ea typeface="+mn-ea"/>
                <a:cs typeface="+mn-cs"/>
              </a:defRPr>
            </a:lvl9pPr>
          </a:lstStyle>
          <a:p>
            <a:pPr algn="ctr"/>
            <a:r>
              <a:rPr lang="en-US" altLang="zh-CN" sz="1200" b="1" dirty="0">
                <a:solidFill>
                  <a:prstClr val="black"/>
                </a:solidFill>
              </a:rPr>
              <a:t>Telco Organizations</a:t>
            </a:r>
            <a:endParaRPr lang="zh-CN" altLang="en-US" sz="1200" b="1" dirty="0">
              <a:solidFill>
                <a:prstClr val="black"/>
              </a:solidFill>
            </a:endParaRPr>
          </a:p>
        </p:txBody>
      </p:sp>
      <p:sp>
        <p:nvSpPr>
          <p:cNvPr id="32" name="TextBox 398">
            <a:extLst>
              <a:ext uri="{FF2B5EF4-FFF2-40B4-BE49-F238E27FC236}">
                <a16:creationId xmlns:a16="http://schemas.microsoft.com/office/drawing/2014/main" id="{FA13AC94-92DA-4091-B12B-7CC1FE416269}"/>
              </a:ext>
            </a:extLst>
          </p:cNvPr>
          <p:cNvSpPr txBox="1"/>
          <p:nvPr/>
        </p:nvSpPr>
        <p:spPr>
          <a:xfrm>
            <a:off x="3519289" y="907145"/>
            <a:ext cx="2256257" cy="353148"/>
          </a:xfrm>
          <a:prstGeom prst="rect">
            <a:avLst/>
          </a:prstGeom>
          <a:noFill/>
          <a:ln w="12700">
            <a:noFill/>
            <a:prstDash val="solid"/>
          </a:ln>
        </p:spPr>
        <p:txBody>
          <a:bodyPr vert="horz" wrap="square" lIns="26987" tIns="26987" rIns="26987" bIns="26987" rtlCol="0" anchor="ctr" anchorCtr="0">
            <a:noAutofit/>
          </a:bodyPr>
          <a:lstStyle>
            <a:defPPr>
              <a:defRPr lang="zh-CN"/>
            </a:defPPr>
            <a:lvl1pPr marL="0" algn="l" defTabSz="1219362" rtl="0" eaLnBrk="1" latinLnBrk="0" hangingPunct="1">
              <a:defRPr sz="2400" kern="1200">
                <a:solidFill>
                  <a:schemeClr val="tx1"/>
                </a:solidFill>
                <a:latin typeface="+mn-lt"/>
                <a:ea typeface="+mn-ea"/>
                <a:cs typeface="+mn-cs"/>
              </a:defRPr>
            </a:lvl1pPr>
            <a:lvl2pPr marL="609682" algn="l" defTabSz="1219362" rtl="0" eaLnBrk="1" latinLnBrk="0" hangingPunct="1">
              <a:defRPr sz="2400" kern="1200">
                <a:solidFill>
                  <a:schemeClr val="tx1"/>
                </a:solidFill>
                <a:latin typeface="+mn-lt"/>
                <a:ea typeface="+mn-ea"/>
                <a:cs typeface="+mn-cs"/>
              </a:defRPr>
            </a:lvl2pPr>
            <a:lvl3pPr marL="1219362" algn="l" defTabSz="1219362" rtl="0" eaLnBrk="1" latinLnBrk="0" hangingPunct="1">
              <a:defRPr sz="2400" kern="1200">
                <a:solidFill>
                  <a:schemeClr val="tx1"/>
                </a:solidFill>
                <a:latin typeface="+mn-lt"/>
                <a:ea typeface="+mn-ea"/>
                <a:cs typeface="+mn-cs"/>
              </a:defRPr>
            </a:lvl3pPr>
            <a:lvl4pPr marL="1829044" algn="l" defTabSz="1219362" rtl="0" eaLnBrk="1" latinLnBrk="0" hangingPunct="1">
              <a:defRPr sz="2400" kern="1200">
                <a:solidFill>
                  <a:schemeClr val="tx1"/>
                </a:solidFill>
                <a:latin typeface="+mn-lt"/>
                <a:ea typeface="+mn-ea"/>
                <a:cs typeface="+mn-cs"/>
              </a:defRPr>
            </a:lvl4pPr>
            <a:lvl5pPr marL="2438725" algn="l" defTabSz="1219362" rtl="0" eaLnBrk="1" latinLnBrk="0" hangingPunct="1">
              <a:defRPr sz="2400" kern="1200">
                <a:solidFill>
                  <a:schemeClr val="tx1"/>
                </a:solidFill>
                <a:latin typeface="+mn-lt"/>
                <a:ea typeface="+mn-ea"/>
                <a:cs typeface="+mn-cs"/>
              </a:defRPr>
            </a:lvl5pPr>
            <a:lvl6pPr marL="3048407" algn="l" defTabSz="1219362" rtl="0" eaLnBrk="1" latinLnBrk="0" hangingPunct="1">
              <a:defRPr sz="2400" kern="1200">
                <a:solidFill>
                  <a:schemeClr val="tx1"/>
                </a:solidFill>
                <a:latin typeface="+mn-lt"/>
                <a:ea typeface="+mn-ea"/>
                <a:cs typeface="+mn-cs"/>
              </a:defRPr>
            </a:lvl6pPr>
            <a:lvl7pPr marL="3658087" algn="l" defTabSz="1219362" rtl="0" eaLnBrk="1" latinLnBrk="0" hangingPunct="1">
              <a:defRPr sz="2400" kern="1200">
                <a:solidFill>
                  <a:schemeClr val="tx1"/>
                </a:solidFill>
                <a:latin typeface="+mn-lt"/>
                <a:ea typeface="+mn-ea"/>
                <a:cs typeface="+mn-cs"/>
              </a:defRPr>
            </a:lvl7pPr>
            <a:lvl8pPr marL="4267768" algn="l" defTabSz="1219362" rtl="0" eaLnBrk="1" latinLnBrk="0" hangingPunct="1">
              <a:defRPr sz="2400" kern="1200">
                <a:solidFill>
                  <a:schemeClr val="tx1"/>
                </a:solidFill>
                <a:latin typeface="+mn-lt"/>
                <a:ea typeface="+mn-ea"/>
                <a:cs typeface="+mn-cs"/>
              </a:defRPr>
            </a:lvl8pPr>
            <a:lvl9pPr marL="4877450" algn="l" defTabSz="1219362" rtl="0" eaLnBrk="1" latinLnBrk="0" hangingPunct="1">
              <a:defRPr sz="2400" kern="1200">
                <a:solidFill>
                  <a:schemeClr val="tx1"/>
                </a:solidFill>
                <a:latin typeface="+mn-lt"/>
                <a:ea typeface="+mn-ea"/>
                <a:cs typeface="+mn-cs"/>
              </a:defRPr>
            </a:lvl9pPr>
          </a:lstStyle>
          <a:p>
            <a:pPr algn="ctr">
              <a:lnSpc>
                <a:spcPct val="150000"/>
              </a:lnSpc>
            </a:pPr>
            <a:r>
              <a:rPr lang="en-US" altLang="zh-CN" sz="1200" b="1" dirty="0">
                <a:solidFill>
                  <a:prstClr val="black"/>
                </a:solidFill>
              </a:rPr>
              <a:t>Cross-Industry Organizations</a:t>
            </a:r>
            <a:endParaRPr lang="zh-CN" altLang="en-US" sz="1200" b="1" dirty="0">
              <a:solidFill>
                <a:prstClr val="black"/>
              </a:solidFill>
            </a:endParaRPr>
          </a:p>
        </p:txBody>
      </p:sp>
      <p:sp>
        <p:nvSpPr>
          <p:cNvPr id="33" name="TextBox 398">
            <a:extLst>
              <a:ext uri="{FF2B5EF4-FFF2-40B4-BE49-F238E27FC236}">
                <a16:creationId xmlns:a16="http://schemas.microsoft.com/office/drawing/2014/main" id="{2128349D-AB7E-4229-936B-F4C179171194}"/>
              </a:ext>
            </a:extLst>
          </p:cNvPr>
          <p:cNvSpPr txBox="1"/>
          <p:nvPr/>
        </p:nvSpPr>
        <p:spPr>
          <a:xfrm>
            <a:off x="167167" y="850157"/>
            <a:ext cx="2800760" cy="413610"/>
          </a:xfrm>
          <a:prstGeom prst="rect">
            <a:avLst/>
          </a:prstGeom>
          <a:noFill/>
          <a:ln w="12700">
            <a:noFill/>
            <a:prstDash val="solid"/>
          </a:ln>
        </p:spPr>
        <p:txBody>
          <a:bodyPr vert="horz" wrap="square" lIns="26987" tIns="26987" rIns="26987" bIns="26987" rtlCol="0" anchor="ctr" anchorCtr="0">
            <a:noAutofit/>
          </a:bodyPr>
          <a:lstStyle>
            <a:defPPr>
              <a:defRPr lang="zh-CN"/>
            </a:defPPr>
            <a:lvl1pPr marL="0" algn="l" defTabSz="1219362" rtl="0" eaLnBrk="1" latinLnBrk="0" hangingPunct="1">
              <a:defRPr sz="2400" kern="1200">
                <a:solidFill>
                  <a:schemeClr val="tx1"/>
                </a:solidFill>
                <a:latin typeface="+mn-lt"/>
                <a:ea typeface="+mn-ea"/>
                <a:cs typeface="+mn-cs"/>
              </a:defRPr>
            </a:lvl1pPr>
            <a:lvl2pPr marL="609682" algn="l" defTabSz="1219362" rtl="0" eaLnBrk="1" latinLnBrk="0" hangingPunct="1">
              <a:defRPr sz="2400" kern="1200">
                <a:solidFill>
                  <a:schemeClr val="tx1"/>
                </a:solidFill>
                <a:latin typeface="+mn-lt"/>
                <a:ea typeface="+mn-ea"/>
                <a:cs typeface="+mn-cs"/>
              </a:defRPr>
            </a:lvl2pPr>
            <a:lvl3pPr marL="1219362" algn="l" defTabSz="1219362" rtl="0" eaLnBrk="1" latinLnBrk="0" hangingPunct="1">
              <a:defRPr sz="2400" kern="1200">
                <a:solidFill>
                  <a:schemeClr val="tx1"/>
                </a:solidFill>
                <a:latin typeface="+mn-lt"/>
                <a:ea typeface="+mn-ea"/>
                <a:cs typeface="+mn-cs"/>
              </a:defRPr>
            </a:lvl3pPr>
            <a:lvl4pPr marL="1829044" algn="l" defTabSz="1219362" rtl="0" eaLnBrk="1" latinLnBrk="0" hangingPunct="1">
              <a:defRPr sz="2400" kern="1200">
                <a:solidFill>
                  <a:schemeClr val="tx1"/>
                </a:solidFill>
                <a:latin typeface="+mn-lt"/>
                <a:ea typeface="+mn-ea"/>
                <a:cs typeface="+mn-cs"/>
              </a:defRPr>
            </a:lvl4pPr>
            <a:lvl5pPr marL="2438725" algn="l" defTabSz="1219362" rtl="0" eaLnBrk="1" latinLnBrk="0" hangingPunct="1">
              <a:defRPr sz="2400" kern="1200">
                <a:solidFill>
                  <a:schemeClr val="tx1"/>
                </a:solidFill>
                <a:latin typeface="+mn-lt"/>
                <a:ea typeface="+mn-ea"/>
                <a:cs typeface="+mn-cs"/>
              </a:defRPr>
            </a:lvl5pPr>
            <a:lvl6pPr marL="3048407" algn="l" defTabSz="1219362" rtl="0" eaLnBrk="1" latinLnBrk="0" hangingPunct="1">
              <a:defRPr sz="2400" kern="1200">
                <a:solidFill>
                  <a:schemeClr val="tx1"/>
                </a:solidFill>
                <a:latin typeface="+mn-lt"/>
                <a:ea typeface="+mn-ea"/>
                <a:cs typeface="+mn-cs"/>
              </a:defRPr>
            </a:lvl6pPr>
            <a:lvl7pPr marL="3658087" algn="l" defTabSz="1219362" rtl="0" eaLnBrk="1" latinLnBrk="0" hangingPunct="1">
              <a:defRPr sz="2400" kern="1200">
                <a:solidFill>
                  <a:schemeClr val="tx1"/>
                </a:solidFill>
                <a:latin typeface="+mn-lt"/>
                <a:ea typeface="+mn-ea"/>
                <a:cs typeface="+mn-cs"/>
              </a:defRPr>
            </a:lvl7pPr>
            <a:lvl8pPr marL="4267768" algn="l" defTabSz="1219362" rtl="0" eaLnBrk="1" latinLnBrk="0" hangingPunct="1">
              <a:defRPr sz="2400" kern="1200">
                <a:solidFill>
                  <a:schemeClr val="tx1"/>
                </a:solidFill>
                <a:latin typeface="+mn-lt"/>
                <a:ea typeface="+mn-ea"/>
                <a:cs typeface="+mn-cs"/>
              </a:defRPr>
            </a:lvl8pPr>
            <a:lvl9pPr marL="4877450" algn="l" defTabSz="1219362" rtl="0" eaLnBrk="1" latinLnBrk="0" hangingPunct="1">
              <a:defRPr sz="2400" kern="1200">
                <a:solidFill>
                  <a:schemeClr val="tx1"/>
                </a:solidFill>
                <a:latin typeface="+mn-lt"/>
                <a:ea typeface="+mn-ea"/>
                <a:cs typeface="+mn-cs"/>
              </a:defRPr>
            </a:lvl9pPr>
          </a:lstStyle>
          <a:p>
            <a:pPr algn="ctr">
              <a:lnSpc>
                <a:spcPct val="150000"/>
              </a:lnSpc>
            </a:pPr>
            <a:r>
              <a:rPr lang="en-US" altLang="zh-CN" sz="1200" b="1" dirty="0">
                <a:solidFill>
                  <a:prstClr val="black"/>
                </a:solidFill>
              </a:rPr>
              <a:t>Organizations of Vertical Industries</a:t>
            </a:r>
            <a:endParaRPr lang="zh-CN" altLang="en-US" sz="1200" b="1" dirty="0">
              <a:solidFill>
                <a:prstClr val="black"/>
              </a:solidFill>
            </a:endParaRPr>
          </a:p>
        </p:txBody>
      </p:sp>
      <p:sp>
        <p:nvSpPr>
          <p:cNvPr id="34" name="圆角矩形 56">
            <a:extLst>
              <a:ext uri="{FF2B5EF4-FFF2-40B4-BE49-F238E27FC236}">
                <a16:creationId xmlns:a16="http://schemas.microsoft.com/office/drawing/2014/main" id="{AA79D962-96A7-4547-BCB8-9E07181E68BC}"/>
              </a:ext>
            </a:extLst>
          </p:cNvPr>
          <p:cNvSpPr/>
          <p:nvPr/>
        </p:nvSpPr>
        <p:spPr>
          <a:xfrm>
            <a:off x="167165" y="3726196"/>
            <a:ext cx="2321060" cy="855413"/>
          </a:xfrm>
          <a:prstGeom prst="roundRect">
            <a:avLst/>
          </a:prstGeom>
          <a:solidFill>
            <a:schemeClr val="bg1"/>
          </a:solidFill>
          <a:ln w="25400">
            <a:solidFill>
              <a:schemeClr val="accent1">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75"/>
              </a:lnSpc>
            </a:pPr>
            <a:endParaRPr lang="zh-CN" altLang="en-US" sz="900" dirty="0">
              <a:solidFill>
                <a:schemeClr val="tx1">
                  <a:lumMod val="65000"/>
                  <a:lumOff val="35000"/>
                </a:schemeClr>
              </a:solidFill>
            </a:endParaRPr>
          </a:p>
        </p:txBody>
      </p:sp>
      <p:sp>
        <p:nvSpPr>
          <p:cNvPr id="35" name="TextBox 398">
            <a:extLst>
              <a:ext uri="{FF2B5EF4-FFF2-40B4-BE49-F238E27FC236}">
                <a16:creationId xmlns:a16="http://schemas.microsoft.com/office/drawing/2014/main" id="{1F0639AC-3236-4F1F-9600-685F37CEC8E8}"/>
              </a:ext>
            </a:extLst>
          </p:cNvPr>
          <p:cNvSpPr txBox="1"/>
          <p:nvPr/>
        </p:nvSpPr>
        <p:spPr>
          <a:xfrm>
            <a:off x="-32504" y="3410564"/>
            <a:ext cx="1660459" cy="329199"/>
          </a:xfrm>
          <a:prstGeom prst="rect">
            <a:avLst/>
          </a:prstGeom>
          <a:noFill/>
          <a:ln w="12700">
            <a:noFill/>
            <a:prstDash val="solid"/>
          </a:ln>
        </p:spPr>
        <p:txBody>
          <a:bodyPr vert="horz" wrap="square" lIns="26987" tIns="26987" rIns="26987" bIns="26987" rtlCol="0" anchor="ctr" anchorCtr="0">
            <a:noAutofit/>
          </a:bodyPr>
          <a:lstStyle>
            <a:defPPr>
              <a:defRPr lang="zh-CN"/>
            </a:defPPr>
            <a:lvl1pPr marL="0" algn="l" defTabSz="1219362" rtl="0" eaLnBrk="1" latinLnBrk="0" hangingPunct="1">
              <a:defRPr sz="2400" kern="1200">
                <a:solidFill>
                  <a:schemeClr val="tx1"/>
                </a:solidFill>
                <a:latin typeface="+mn-lt"/>
                <a:ea typeface="+mn-ea"/>
                <a:cs typeface="+mn-cs"/>
              </a:defRPr>
            </a:lvl1pPr>
            <a:lvl2pPr marL="609682" algn="l" defTabSz="1219362" rtl="0" eaLnBrk="1" latinLnBrk="0" hangingPunct="1">
              <a:defRPr sz="2400" kern="1200">
                <a:solidFill>
                  <a:schemeClr val="tx1"/>
                </a:solidFill>
                <a:latin typeface="+mn-lt"/>
                <a:ea typeface="+mn-ea"/>
                <a:cs typeface="+mn-cs"/>
              </a:defRPr>
            </a:lvl2pPr>
            <a:lvl3pPr marL="1219362" algn="l" defTabSz="1219362" rtl="0" eaLnBrk="1" latinLnBrk="0" hangingPunct="1">
              <a:defRPr sz="2400" kern="1200">
                <a:solidFill>
                  <a:schemeClr val="tx1"/>
                </a:solidFill>
                <a:latin typeface="+mn-lt"/>
                <a:ea typeface="+mn-ea"/>
                <a:cs typeface="+mn-cs"/>
              </a:defRPr>
            </a:lvl3pPr>
            <a:lvl4pPr marL="1829044" algn="l" defTabSz="1219362" rtl="0" eaLnBrk="1" latinLnBrk="0" hangingPunct="1">
              <a:defRPr sz="2400" kern="1200">
                <a:solidFill>
                  <a:schemeClr val="tx1"/>
                </a:solidFill>
                <a:latin typeface="+mn-lt"/>
                <a:ea typeface="+mn-ea"/>
                <a:cs typeface="+mn-cs"/>
              </a:defRPr>
            </a:lvl4pPr>
            <a:lvl5pPr marL="2438725" algn="l" defTabSz="1219362" rtl="0" eaLnBrk="1" latinLnBrk="0" hangingPunct="1">
              <a:defRPr sz="2400" kern="1200">
                <a:solidFill>
                  <a:schemeClr val="tx1"/>
                </a:solidFill>
                <a:latin typeface="+mn-lt"/>
                <a:ea typeface="+mn-ea"/>
                <a:cs typeface="+mn-cs"/>
              </a:defRPr>
            </a:lvl5pPr>
            <a:lvl6pPr marL="3048407" algn="l" defTabSz="1219362" rtl="0" eaLnBrk="1" latinLnBrk="0" hangingPunct="1">
              <a:defRPr sz="2400" kern="1200">
                <a:solidFill>
                  <a:schemeClr val="tx1"/>
                </a:solidFill>
                <a:latin typeface="+mn-lt"/>
                <a:ea typeface="+mn-ea"/>
                <a:cs typeface="+mn-cs"/>
              </a:defRPr>
            </a:lvl6pPr>
            <a:lvl7pPr marL="3658087" algn="l" defTabSz="1219362" rtl="0" eaLnBrk="1" latinLnBrk="0" hangingPunct="1">
              <a:defRPr sz="2400" kern="1200">
                <a:solidFill>
                  <a:schemeClr val="tx1"/>
                </a:solidFill>
                <a:latin typeface="+mn-lt"/>
                <a:ea typeface="+mn-ea"/>
                <a:cs typeface="+mn-cs"/>
              </a:defRPr>
            </a:lvl7pPr>
            <a:lvl8pPr marL="4267768" algn="l" defTabSz="1219362" rtl="0" eaLnBrk="1" latinLnBrk="0" hangingPunct="1">
              <a:defRPr sz="2400" kern="1200">
                <a:solidFill>
                  <a:schemeClr val="tx1"/>
                </a:solidFill>
                <a:latin typeface="+mn-lt"/>
                <a:ea typeface="+mn-ea"/>
                <a:cs typeface="+mn-cs"/>
              </a:defRPr>
            </a:lvl8pPr>
            <a:lvl9pPr marL="4877450" algn="l" defTabSz="1219362" rtl="0" eaLnBrk="1" latinLnBrk="0" hangingPunct="1">
              <a:defRPr sz="2400" kern="1200">
                <a:solidFill>
                  <a:schemeClr val="tx1"/>
                </a:solidFill>
                <a:latin typeface="+mn-lt"/>
                <a:ea typeface="+mn-ea"/>
                <a:cs typeface="+mn-cs"/>
              </a:defRPr>
            </a:lvl9pPr>
          </a:lstStyle>
          <a:p>
            <a:pPr algn="ctr">
              <a:lnSpc>
                <a:spcPct val="150000"/>
              </a:lnSpc>
            </a:pPr>
            <a:r>
              <a:rPr lang="en-US" altLang="zh-CN" sz="1200" b="1" dirty="0">
                <a:solidFill>
                  <a:prstClr val="black"/>
                </a:solidFill>
              </a:rPr>
              <a:t>Open Source</a:t>
            </a:r>
            <a:endParaRPr lang="zh-CN" altLang="en-US" sz="1200" b="1" dirty="0">
              <a:solidFill>
                <a:prstClr val="black"/>
              </a:solidFill>
            </a:endParaRPr>
          </a:p>
        </p:txBody>
      </p:sp>
      <p:sp>
        <p:nvSpPr>
          <p:cNvPr id="36" name="上下箭头 58">
            <a:extLst>
              <a:ext uri="{FF2B5EF4-FFF2-40B4-BE49-F238E27FC236}">
                <a16:creationId xmlns:a16="http://schemas.microsoft.com/office/drawing/2014/main" id="{ADF7556A-DCF2-456F-B0F1-026585724919}"/>
              </a:ext>
            </a:extLst>
          </p:cNvPr>
          <p:cNvSpPr/>
          <p:nvPr/>
        </p:nvSpPr>
        <p:spPr>
          <a:xfrm>
            <a:off x="1758172" y="3316396"/>
            <a:ext cx="379334" cy="385304"/>
          </a:xfrm>
          <a:prstGeom prst="upDownArrow">
            <a:avLst>
              <a:gd name="adj1" fmla="val 50000"/>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190" rtl="0" eaLnBrk="1" latinLnBrk="0" hangingPunct="1">
              <a:defRPr sz="2400" kern="1200">
                <a:solidFill>
                  <a:schemeClr val="lt1"/>
                </a:solidFill>
                <a:latin typeface="+mn-lt"/>
                <a:ea typeface="+mn-ea"/>
                <a:cs typeface="+mn-cs"/>
              </a:defRPr>
            </a:lvl1pPr>
            <a:lvl2pPr marL="609595" algn="l" defTabSz="1219190" rtl="0" eaLnBrk="1" latinLnBrk="0" hangingPunct="1">
              <a:defRPr sz="2400" kern="1200">
                <a:solidFill>
                  <a:schemeClr val="lt1"/>
                </a:solidFill>
                <a:latin typeface="+mn-lt"/>
                <a:ea typeface="+mn-ea"/>
                <a:cs typeface="+mn-cs"/>
              </a:defRPr>
            </a:lvl2pPr>
            <a:lvl3pPr marL="1219190" algn="l" defTabSz="1219190" rtl="0" eaLnBrk="1" latinLnBrk="0" hangingPunct="1">
              <a:defRPr sz="2400" kern="1200">
                <a:solidFill>
                  <a:schemeClr val="lt1"/>
                </a:solidFill>
                <a:latin typeface="+mn-lt"/>
                <a:ea typeface="+mn-ea"/>
                <a:cs typeface="+mn-cs"/>
              </a:defRPr>
            </a:lvl3pPr>
            <a:lvl4pPr marL="1828786" algn="l" defTabSz="1219190" rtl="0" eaLnBrk="1" latinLnBrk="0" hangingPunct="1">
              <a:defRPr sz="2400" kern="1200">
                <a:solidFill>
                  <a:schemeClr val="lt1"/>
                </a:solidFill>
                <a:latin typeface="+mn-lt"/>
                <a:ea typeface="+mn-ea"/>
                <a:cs typeface="+mn-cs"/>
              </a:defRPr>
            </a:lvl4pPr>
            <a:lvl5pPr marL="2438382" algn="l" defTabSz="1219190" rtl="0" eaLnBrk="1" latinLnBrk="0" hangingPunct="1">
              <a:defRPr sz="2400" kern="1200">
                <a:solidFill>
                  <a:schemeClr val="lt1"/>
                </a:solidFill>
                <a:latin typeface="+mn-lt"/>
                <a:ea typeface="+mn-ea"/>
                <a:cs typeface="+mn-cs"/>
              </a:defRPr>
            </a:lvl5pPr>
            <a:lvl6pPr marL="3047976" algn="l" defTabSz="1219190" rtl="0" eaLnBrk="1" latinLnBrk="0" hangingPunct="1">
              <a:defRPr sz="2400" kern="1200">
                <a:solidFill>
                  <a:schemeClr val="lt1"/>
                </a:solidFill>
                <a:latin typeface="+mn-lt"/>
                <a:ea typeface="+mn-ea"/>
                <a:cs typeface="+mn-cs"/>
              </a:defRPr>
            </a:lvl6pPr>
            <a:lvl7pPr marL="3657571" algn="l" defTabSz="1219190" rtl="0" eaLnBrk="1" latinLnBrk="0" hangingPunct="1">
              <a:defRPr sz="2400" kern="1200">
                <a:solidFill>
                  <a:schemeClr val="lt1"/>
                </a:solidFill>
                <a:latin typeface="+mn-lt"/>
                <a:ea typeface="+mn-ea"/>
                <a:cs typeface="+mn-cs"/>
              </a:defRPr>
            </a:lvl7pPr>
            <a:lvl8pPr marL="4267168" algn="l" defTabSz="1219190" rtl="0" eaLnBrk="1" latinLnBrk="0" hangingPunct="1">
              <a:defRPr sz="2400" kern="1200">
                <a:solidFill>
                  <a:schemeClr val="lt1"/>
                </a:solidFill>
                <a:latin typeface="+mn-lt"/>
                <a:ea typeface="+mn-ea"/>
                <a:cs typeface="+mn-cs"/>
              </a:defRPr>
            </a:lvl8pPr>
            <a:lvl9pPr marL="4876762" algn="l" defTabSz="1219190" rtl="0" eaLnBrk="1" latinLnBrk="0" hangingPunct="1">
              <a:defRPr sz="2400" kern="1200">
                <a:solidFill>
                  <a:schemeClr val="lt1"/>
                </a:solidFill>
                <a:latin typeface="+mn-lt"/>
                <a:ea typeface="+mn-ea"/>
                <a:cs typeface="+mn-cs"/>
              </a:defRPr>
            </a:lvl9pPr>
          </a:lstStyle>
          <a:p>
            <a:pPr algn="ctr"/>
            <a:endParaRPr lang="zh-CN" altLang="en-US" sz="1799">
              <a:solidFill>
                <a:prstClr val="white"/>
              </a:solidFill>
            </a:endParaRPr>
          </a:p>
        </p:txBody>
      </p:sp>
      <p:sp>
        <p:nvSpPr>
          <p:cNvPr id="38" name="TextBox 398">
            <a:extLst>
              <a:ext uri="{FF2B5EF4-FFF2-40B4-BE49-F238E27FC236}">
                <a16:creationId xmlns:a16="http://schemas.microsoft.com/office/drawing/2014/main" id="{10C12E91-3A2D-44FC-960F-1C6B7148B481}"/>
              </a:ext>
            </a:extLst>
          </p:cNvPr>
          <p:cNvSpPr txBox="1"/>
          <p:nvPr/>
        </p:nvSpPr>
        <p:spPr>
          <a:xfrm>
            <a:off x="4219569" y="3399576"/>
            <a:ext cx="1688113" cy="381743"/>
          </a:xfrm>
          <a:prstGeom prst="rect">
            <a:avLst/>
          </a:prstGeom>
          <a:noFill/>
          <a:ln w="12700">
            <a:noFill/>
            <a:prstDash val="solid"/>
          </a:ln>
        </p:spPr>
        <p:txBody>
          <a:bodyPr vert="horz" wrap="square" lIns="26987" tIns="26987" rIns="26987" bIns="26987" rtlCol="0" anchor="ctr" anchorCtr="0">
            <a:noAutofit/>
          </a:bodyPr>
          <a:lstStyle>
            <a:defPPr>
              <a:defRPr lang="zh-CN"/>
            </a:defPPr>
            <a:lvl1pPr marL="0" algn="l" defTabSz="1219362" rtl="0" eaLnBrk="1" latinLnBrk="0" hangingPunct="1">
              <a:defRPr sz="2400" kern="1200">
                <a:solidFill>
                  <a:schemeClr val="tx1"/>
                </a:solidFill>
                <a:latin typeface="+mn-lt"/>
                <a:ea typeface="+mn-ea"/>
                <a:cs typeface="+mn-cs"/>
              </a:defRPr>
            </a:lvl1pPr>
            <a:lvl2pPr marL="609682" algn="l" defTabSz="1219362" rtl="0" eaLnBrk="1" latinLnBrk="0" hangingPunct="1">
              <a:defRPr sz="2400" kern="1200">
                <a:solidFill>
                  <a:schemeClr val="tx1"/>
                </a:solidFill>
                <a:latin typeface="+mn-lt"/>
                <a:ea typeface="+mn-ea"/>
                <a:cs typeface="+mn-cs"/>
              </a:defRPr>
            </a:lvl2pPr>
            <a:lvl3pPr marL="1219362" algn="l" defTabSz="1219362" rtl="0" eaLnBrk="1" latinLnBrk="0" hangingPunct="1">
              <a:defRPr sz="2400" kern="1200">
                <a:solidFill>
                  <a:schemeClr val="tx1"/>
                </a:solidFill>
                <a:latin typeface="+mn-lt"/>
                <a:ea typeface="+mn-ea"/>
                <a:cs typeface="+mn-cs"/>
              </a:defRPr>
            </a:lvl3pPr>
            <a:lvl4pPr marL="1829044" algn="l" defTabSz="1219362" rtl="0" eaLnBrk="1" latinLnBrk="0" hangingPunct="1">
              <a:defRPr sz="2400" kern="1200">
                <a:solidFill>
                  <a:schemeClr val="tx1"/>
                </a:solidFill>
                <a:latin typeface="+mn-lt"/>
                <a:ea typeface="+mn-ea"/>
                <a:cs typeface="+mn-cs"/>
              </a:defRPr>
            </a:lvl4pPr>
            <a:lvl5pPr marL="2438725" algn="l" defTabSz="1219362" rtl="0" eaLnBrk="1" latinLnBrk="0" hangingPunct="1">
              <a:defRPr sz="2400" kern="1200">
                <a:solidFill>
                  <a:schemeClr val="tx1"/>
                </a:solidFill>
                <a:latin typeface="+mn-lt"/>
                <a:ea typeface="+mn-ea"/>
                <a:cs typeface="+mn-cs"/>
              </a:defRPr>
            </a:lvl5pPr>
            <a:lvl6pPr marL="3048407" algn="l" defTabSz="1219362" rtl="0" eaLnBrk="1" latinLnBrk="0" hangingPunct="1">
              <a:defRPr sz="2400" kern="1200">
                <a:solidFill>
                  <a:schemeClr val="tx1"/>
                </a:solidFill>
                <a:latin typeface="+mn-lt"/>
                <a:ea typeface="+mn-ea"/>
                <a:cs typeface="+mn-cs"/>
              </a:defRPr>
            </a:lvl6pPr>
            <a:lvl7pPr marL="3658087" algn="l" defTabSz="1219362" rtl="0" eaLnBrk="1" latinLnBrk="0" hangingPunct="1">
              <a:defRPr sz="2400" kern="1200">
                <a:solidFill>
                  <a:schemeClr val="tx1"/>
                </a:solidFill>
                <a:latin typeface="+mn-lt"/>
                <a:ea typeface="+mn-ea"/>
                <a:cs typeface="+mn-cs"/>
              </a:defRPr>
            </a:lvl7pPr>
            <a:lvl8pPr marL="4267768" algn="l" defTabSz="1219362" rtl="0" eaLnBrk="1" latinLnBrk="0" hangingPunct="1">
              <a:defRPr sz="2400" kern="1200">
                <a:solidFill>
                  <a:schemeClr val="tx1"/>
                </a:solidFill>
                <a:latin typeface="+mn-lt"/>
                <a:ea typeface="+mn-ea"/>
                <a:cs typeface="+mn-cs"/>
              </a:defRPr>
            </a:lvl8pPr>
            <a:lvl9pPr marL="4877450" algn="l" defTabSz="1219362" rtl="0" eaLnBrk="1" latinLnBrk="0" hangingPunct="1">
              <a:defRPr sz="2400" kern="1200">
                <a:solidFill>
                  <a:schemeClr val="tx1"/>
                </a:solidFill>
                <a:latin typeface="+mn-lt"/>
                <a:ea typeface="+mn-ea"/>
                <a:cs typeface="+mn-cs"/>
              </a:defRPr>
            </a:lvl9pPr>
          </a:lstStyle>
          <a:p>
            <a:pPr algn="ctr">
              <a:lnSpc>
                <a:spcPct val="150000"/>
              </a:lnSpc>
            </a:pPr>
            <a:r>
              <a:rPr lang="en-US" altLang="zh-CN" sz="1200" b="1" dirty="0">
                <a:solidFill>
                  <a:prstClr val="black"/>
                </a:solidFill>
              </a:rPr>
              <a:t>Telco SDOs</a:t>
            </a:r>
            <a:endParaRPr lang="zh-CN" altLang="en-US" sz="1200" b="1" dirty="0">
              <a:solidFill>
                <a:prstClr val="black"/>
              </a:solidFill>
            </a:endParaRPr>
          </a:p>
        </p:txBody>
      </p:sp>
      <p:pic>
        <p:nvPicPr>
          <p:cNvPr id="39" name="Picture 3">
            <a:extLst>
              <a:ext uri="{FF2B5EF4-FFF2-40B4-BE49-F238E27FC236}">
                <a16:creationId xmlns:a16="http://schemas.microsoft.com/office/drawing/2014/main" id="{945D2379-C6F4-4896-BC32-C979AD31CA53}"/>
              </a:ext>
            </a:extLst>
          </p:cNvPr>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40595" y="4301983"/>
            <a:ext cx="627626" cy="16552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2">
            <a:extLst>
              <a:ext uri="{FF2B5EF4-FFF2-40B4-BE49-F238E27FC236}">
                <a16:creationId xmlns:a16="http://schemas.microsoft.com/office/drawing/2014/main" id="{FB9F2737-51B7-4833-9E0E-E211BDFF3136}"/>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1139856" y="3832477"/>
            <a:ext cx="804871" cy="156026"/>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41" name="Picture 2" descr="Image result for Linux Foundation">
            <a:extLst>
              <a:ext uri="{FF2B5EF4-FFF2-40B4-BE49-F238E27FC236}">
                <a16:creationId xmlns:a16="http://schemas.microsoft.com/office/drawing/2014/main" id="{0BE1ACD3-A253-48AC-9FF1-205C5FBCD18F}"/>
              </a:ext>
            </a:extLst>
          </p:cNvPr>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1224435" y="3998043"/>
            <a:ext cx="566367" cy="2794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Image result for openstack foundation">
            <a:extLst>
              <a:ext uri="{FF2B5EF4-FFF2-40B4-BE49-F238E27FC236}">
                <a16:creationId xmlns:a16="http://schemas.microsoft.com/office/drawing/2014/main" id="{D7A88758-C91E-43DF-B3AD-2F07311DF31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41651" y="4279322"/>
            <a:ext cx="989046" cy="19434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4" descr="Related image">
            <a:extLst>
              <a:ext uri="{FF2B5EF4-FFF2-40B4-BE49-F238E27FC236}">
                <a16:creationId xmlns:a16="http://schemas.microsoft.com/office/drawing/2014/main" id="{F585E9FD-EABA-43E8-8CD0-C245904FFC7F}"/>
              </a:ext>
            </a:extLst>
          </p:cNvPr>
          <p:cNvPicPr>
            <a:picLocks noChangeAspect="1" noChangeArrowheads="1"/>
          </p:cNvPicPr>
          <p:nvPr/>
        </p:nvPicPr>
        <p:blipFill rotWithShape="1">
          <a:blip r:embed="rId24" cstate="email">
            <a:extLst>
              <a:ext uri="{28A0092B-C50C-407E-A947-70E740481C1C}">
                <a14:useLocalDpi xmlns:a14="http://schemas.microsoft.com/office/drawing/2010/main" val="0"/>
              </a:ext>
            </a:extLst>
          </a:blip>
          <a:srcRect/>
          <a:stretch/>
        </p:blipFill>
        <p:spPr bwMode="auto">
          <a:xfrm>
            <a:off x="1894861" y="4258282"/>
            <a:ext cx="574753" cy="255492"/>
          </a:xfrm>
          <a:prstGeom prst="rect">
            <a:avLst/>
          </a:prstGeom>
          <a:noFill/>
          <a:extLst>
            <a:ext uri="{909E8E84-426E-40DD-AFC4-6F175D3DCCD1}">
              <a14:hiddenFill xmlns:a14="http://schemas.microsoft.com/office/drawing/2010/main">
                <a:solidFill>
                  <a:srgbClr val="FFFFFF"/>
                </a:solidFill>
              </a14:hiddenFill>
            </a:ext>
          </a:extLst>
        </p:spPr>
      </p:pic>
      <p:sp>
        <p:nvSpPr>
          <p:cNvPr id="44" name="上下箭头 65">
            <a:extLst>
              <a:ext uri="{FF2B5EF4-FFF2-40B4-BE49-F238E27FC236}">
                <a16:creationId xmlns:a16="http://schemas.microsoft.com/office/drawing/2014/main" id="{BE22ADBE-9780-4371-B4C6-B9307859861C}"/>
              </a:ext>
            </a:extLst>
          </p:cNvPr>
          <p:cNvSpPr/>
          <p:nvPr/>
        </p:nvSpPr>
        <p:spPr>
          <a:xfrm rot="5400000">
            <a:off x="3092263" y="1697023"/>
            <a:ext cx="379334" cy="351865"/>
          </a:xfrm>
          <a:prstGeom prst="upDownArrow">
            <a:avLst>
              <a:gd name="adj1" fmla="val 50000"/>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190" rtl="0" eaLnBrk="1" latinLnBrk="0" hangingPunct="1">
              <a:defRPr sz="2400" kern="1200">
                <a:solidFill>
                  <a:schemeClr val="lt1"/>
                </a:solidFill>
                <a:latin typeface="+mn-lt"/>
                <a:ea typeface="+mn-ea"/>
                <a:cs typeface="+mn-cs"/>
              </a:defRPr>
            </a:lvl1pPr>
            <a:lvl2pPr marL="609595" algn="l" defTabSz="1219190" rtl="0" eaLnBrk="1" latinLnBrk="0" hangingPunct="1">
              <a:defRPr sz="2400" kern="1200">
                <a:solidFill>
                  <a:schemeClr val="lt1"/>
                </a:solidFill>
                <a:latin typeface="+mn-lt"/>
                <a:ea typeface="+mn-ea"/>
                <a:cs typeface="+mn-cs"/>
              </a:defRPr>
            </a:lvl2pPr>
            <a:lvl3pPr marL="1219190" algn="l" defTabSz="1219190" rtl="0" eaLnBrk="1" latinLnBrk="0" hangingPunct="1">
              <a:defRPr sz="2400" kern="1200">
                <a:solidFill>
                  <a:schemeClr val="lt1"/>
                </a:solidFill>
                <a:latin typeface="+mn-lt"/>
                <a:ea typeface="+mn-ea"/>
                <a:cs typeface="+mn-cs"/>
              </a:defRPr>
            </a:lvl3pPr>
            <a:lvl4pPr marL="1828786" algn="l" defTabSz="1219190" rtl="0" eaLnBrk="1" latinLnBrk="0" hangingPunct="1">
              <a:defRPr sz="2400" kern="1200">
                <a:solidFill>
                  <a:schemeClr val="lt1"/>
                </a:solidFill>
                <a:latin typeface="+mn-lt"/>
                <a:ea typeface="+mn-ea"/>
                <a:cs typeface="+mn-cs"/>
              </a:defRPr>
            </a:lvl4pPr>
            <a:lvl5pPr marL="2438382" algn="l" defTabSz="1219190" rtl="0" eaLnBrk="1" latinLnBrk="0" hangingPunct="1">
              <a:defRPr sz="2400" kern="1200">
                <a:solidFill>
                  <a:schemeClr val="lt1"/>
                </a:solidFill>
                <a:latin typeface="+mn-lt"/>
                <a:ea typeface="+mn-ea"/>
                <a:cs typeface="+mn-cs"/>
              </a:defRPr>
            </a:lvl5pPr>
            <a:lvl6pPr marL="3047976" algn="l" defTabSz="1219190" rtl="0" eaLnBrk="1" latinLnBrk="0" hangingPunct="1">
              <a:defRPr sz="2400" kern="1200">
                <a:solidFill>
                  <a:schemeClr val="lt1"/>
                </a:solidFill>
                <a:latin typeface="+mn-lt"/>
                <a:ea typeface="+mn-ea"/>
                <a:cs typeface="+mn-cs"/>
              </a:defRPr>
            </a:lvl6pPr>
            <a:lvl7pPr marL="3657571" algn="l" defTabSz="1219190" rtl="0" eaLnBrk="1" latinLnBrk="0" hangingPunct="1">
              <a:defRPr sz="2400" kern="1200">
                <a:solidFill>
                  <a:schemeClr val="lt1"/>
                </a:solidFill>
                <a:latin typeface="+mn-lt"/>
                <a:ea typeface="+mn-ea"/>
                <a:cs typeface="+mn-cs"/>
              </a:defRPr>
            </a:lvl7pPr>
            <a:lvl8pPr marL="4267168" algn="l" defTabSz="1219190" rtl="0" eaLnBrk="1" latinLnBrk="0" hangingPunct="1">
              <a:defRPr sz="2400" kern="1200">
                <a:solidFill>
                  <a:schemeClr val="lt1"/>
                </a:solidFill>
                <a:latin typeface="+mn-lt"/>
                <a:ea typeface="+mn-ea"/>
                <a:cs typeface="+mn-cs"/>
              </a:defRPr>
            </a:lvl8pPr>
            <a:lvl9pPr marL="4876762" algn="l" defTabSz="1219190" rtl="0" eaLnBrk="1" latinLnBrk="0" hangingPunct="1">
              <a:defRPr sz="2400" kern="1200">
                <a:solidFill>
                  <a:schemeClr val="lt1"/>
                </a:solidFill>
                <a:latin typeface="+mn-lt"/>
                <a:ea typeface="+mn-ea"/>
                <a:cs typeface="+mn-cs"/>
              </a:defRPr>
            </a:lvl9pPr>
          </a:lstStyle>
          <a:p>
            <a:pPr algn="ctr"/>
            <a:endParaRPr lang="zh-CN" altLang="en-US" sz="1799">
              <a:solidFill>
                <a:prstClr val="white"/>
              </a:solidFill>
            </a:endParaRPr>
          </a:p>
        </p:txBody>
      </p:sp>
      <p:pic>
        <p:nvPicPr>
          <p:cNvPr id="45" name="Picture 1" descr="image001">
            <a:extLst>
              <a:ext uri="{FF2B5EF4-FFF2-40B4-BE49-F238E27FC236}">
                <a16:creationId xmlns:a16="http://schemas.microsoft.com/office/drawing/2014/main" id="{3A6F6423-5DE1-4D42-B605-7EFF2B9E48A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54047" y="4215927"/>
            <a:ext cx="414728" cy="24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0">
            <a:extLst>
              <a:ext uri="{FF2B5EF4-FFF2-40B4-BE49-F238E27FC236}">
                <a16:creationId xmlns:a16="http://schemas.microsoft.com/office/drawing/2014/main" id="{B3B552FC-2D73-42CB-B103-216BC9801FE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60100" y="2889955"/>
            <a:ext cx="1266269" cy="32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à coins arrondis 1">
            <a:extLst>
              <a:ext uri="{FF2B5EF4-FFF2-40B4-BE49-F238E27FC236}">
                <a16:creationId xmlns:a16="http://schemas.microsoft.com/office/drawing/2014/main" id="{E193F78D-DD65-4259-8A98-12EA51A13B1A}"/>
              </a:ext>
            </a:extLst>
          </p:cNvPr>
          <p:cNvSpPr/>
          <p:nvPr/>
        </p:nvSpPr>
        <p:spPr>
          <a:xfrm>
            <a:off x="3060100" y="2775541"/>
            <a:ext cx="1252997" cy="141783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p>
        </p:txBody>
      </p:sp>
      <p:sp>
        <p:nvSpPr>
          <p:cNvPr id="48" name="上下箭头 66">
            <a:extLst>
              <a:ext uri="{FF2B5EF4-FFF2-40B4-BE49-F238E27FC236}">
                <a16:creationId xmlns:a16="http://schemas.microsoft.com/office/drawing/2014/main" id="{99EE2AFB-3BA3-4E45-B5CB-F09406ECCA2E}"/>
              </a:ext>
            </a:extLst>
          </p:cNvPr>
          <p:cNvSpPr/>
          <p:nvPr/>
        </p:nvSpPr>
        <p:spPr>
          <a:xfrm>
            <a:off x="3494434" y="3341546"/>
            <a:ext cx="379334" cy="351865"/>
          </a:xfrm>
          <a:prstGeom prst="upDownArrow">
            <a:avLst>
              <a:gd name="adj1" fmla="val 50000"/>
              <a:gd name="adj2" fmla="val 29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190" rtl="0" eaLnBrk="1" latinLnBrk="0" hangingPunct="1">
              <a:defRPr sz="2400" kern="1200">
                <a:solidFill>
                  <a:schemeClr val="lt1"/>
                </a:solidFill>
                <a:latin typeface="+mn-lt"/>
                <a:ea typeface="+mn-ea"/>
                <a:cs typeface="+mn-cs"/>
              </a:defRPr>
            </a:lvl1pPr>
            <a:lvl2pPr marL="609595" algn="l" defTabSz="1219190" rtl="0" eaLnBrk="1" latinLnBrk="0" hangingPunct="1">
              <a:defRPr sz="2400" kern="1200">
                <a:solidFill>
                  <a:schemeClr val="lt1"/>
                </a:solidFill>
                <a:latin typeface="+mn-lt"/>
                <a:ea typeface="+mn-ea"/>
                <a:cs typeface="+mn-cs"/>
              </a:defRPr>
            </a:lvl2pPr>
            <a:lvl3pPr marL="1219190" algn="l" defTabSz="1219190" rtl="0" eaLnBrk="1" latinLnBrk="0" hangingPunct="1">
              <a:defRPr sz="2400" kern="1200">
                <a:solidFill>
                  <a:schemeClr val="lt1"/>
                </a:solidFill>
                <a:latin typeface="+mn-lt"/>
                <a:ea typeface="+mn-ea"/>
                <a:cs typeface="+mn-cs"/>
              </a:defRPr>
            </a:lvl3pPr>
            <a:lvl4pPr marL="1828786" algn="l" defTabSz="1219190" rtl="0" eaLnBrk="1" latinLnBrk="0" hangingPunct="1">
              <a:defRPr sz="2400" kern="1200">
                <a:solidFill>
                  <a:schemeClr val="lt1"/>
                </a:solidFill>
                <a:latin typeface="+mn-lt"/>
                <a:ea typeface="+mn-ea"/>
                <a:cs typeface="+mn-cs"/>
              </a:defRPr>
            </a:lvl4pPr>
            <a:lvl5pPr marL="2438382" algn="l" defTabSz="1219190" rtl="0" eaLnBrk="1" latinLnBrk="0" hangingPunct="1">
              <a:defRPr sz="2400" kern="1200">
                <a:solidFill>
                  <a:schemeClr val="lt1"/>
                </a:solidFill>
                <a:latin typeface="+mn-lt"/>
                <a:ea typeface="+mn-ea"/>
                <a:cs typeface="+mn-cs"/>
              </a:defRPr>
            </a:lvl5pPr>
            <a:lvl6pPr marL="3047976" algn="l" defTabSz="1219190" rtl="0" eaLnBrk="1" latinLnBrk="0" hangingPunct="1">
              <a:defRPr sz="2400" kern="1200">
                <a:solidFill>
                  <a:schemeClr val="lt1"/>
                </a:solidFill>
                <a:latin typeface="+mn-lt"/>
                <a:ea typeface="+mn-ea"/>
                <a:cs typeface="+mn-cs"/>
              </a:defRPr>
            </a:lvl6pPr>
            <a:lvl7pPr marL="3657571" algn="l" defTabSz="1219190" rtl="0" eaLnBrk="1" latinLnBrk="0" hangingPunct="1">
              <a:defRPr sz="2400" kern="1200">
                <a:solidFill>
                  <a:schemeClr val="lt1"/>
                </a:solidFill>
                <a:latin typeface="+mn-lt"/>
                <a:ea typeface="+mn-ea"/>
                <a:cs typeface="+mn-cs"/>
              </a:defRPr>
            </a:lvl7pPr>
            <a:lvl8pPr marL="4267168" algn="l" defTabSz="1219190" rtl="0" eaLnBrk="1" latinLnBrk="0" hangingPunct="1">
              <a:defRPr sz="2400" kern="1200">
                <a:solidFill>
                  <a:schemeClr val="lt1"/>
                </a:solidFill>
                <a:latin typeface="+mn-lt"/>
                <a:ea typeface="+mn-ea"/>
                <a:cs typeface="+mn-cs"/>
              </a:defRPr>
            </a:lvl8pPr>
            <a:lvl9pPr marL="4876762" algn="l" defTabSz="1219190" rtl="0" eaLnBrk="1" latinLnBrk="0" hangingPunct="1">
              <a:defRPr sz="2400" kern="1200">
                <a:solidFill>
                  <a:schemeClr val="lt1"/>
                </a:solidFill>
                <a:latin typeface="+mn-lt"/>
                <a:ea typeface="+mn-ea"/>
                <a:cs typeface="+mn-cs"/>
              </a:defRPr>
            </a:lvl9pPr>
          </a:lstStyle>
          <a:p>
            <a:pPr algn="ctr"/>
            <a:endParaRPr lang="zh-CN" altLang="en-US" sz="1799">
              <a:solidFill>
                <a:prstClr val="white"/>
              </a:solidFill>
            </a:endParaRPr>
          </a:p>
        </p:txBody>
      </p:sp>
      <p:sp>
        <p:nvSpPr>
          <p:cNvPr id="52" name="椭圆 51">
            <a:extLst>
              <a:ext uri="{FF2B5EF4-FFF2-40B4-BE49-F238E27FC236}">
                <a16:creationId xmlns:a16="http://schemas.microsoft.com/office/drawing/2014/main" id="{9992AD1A-0449-44C6-BC4E-C658BC85B393}"/>
              </a:ext>
            </a:extLst>
          </p:cNvPr>
          <p:cNvSpPr/>
          <p:nvPr/>
        </p:nvSpPr>
        <p:spPr>
          <a:xfrm>
            <a:off x="2798618" y="2977819"/>
            <a:ext cx="209714" cy="176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文本框 50">
            <a:extLst>
              <a:ext uri="{FF2B5EF4-FFF2-40B4-BE49-F238E27FC236}">
                <a16:creationId xmlns:a16="http://schemas.microsoft.com/office/drawing/2014/main" id="{176D664B-A4A7-47FF-9C06-1CBAB6EB29FD}"/>
              </a:ext>
            </a:extLst>
          </p:cNvPr>
          <p:cNvSpPr txBox="1"/>
          <p:nvPr/>
        </p:nvSpPr>
        <p:spPr>
          <a:xfrm>
            <a:off x="2798618" y="2927580"/>
            <a:ext cx="250390" cy="248209"/>
          </a:xfrm>
          <a:prstGeom prst="rect">
            <a:avLst/>
          </a:prstGeom>
          <a:noFill/>
        </p:spPr>
        <p:txBody>
          <a:bodyPr wrap="none" rtlCol="0">
            <a:spAutoFit/>
          </a:bodyPr>
          <a:lstStyle/>
          <a:p>
            <a:r>
              <a:rPr lang="en-US" altLang="zh-CN" sz="1013" dirty="0">
                <a:solidFill>
                  <a:schemeClr val="bg1"/>
                </a:solidFill>
              </a:rPr>
              <a:t>1</a:t>
            </a:r>
            <a:endParaRPr lang="zh-CN" altLang="en-US" sz="1013" dirty="0">
              <a:solidFill>
                <a:schemeClr val="bg1"/>
              </a:solidFill>
            </a:endParaRPr>
          </a:p>
        </p:txBody>
      </p:sp>
      <p:sp>
        <p:nvSpPr>
          <p:cNvPr id="53" name="椭圆 52">
            <a:extLst>
              <a:ext uri="{FF2B5EF4-FFF2-40B4-BE49-F238E27FC236}">
                <a16:creationId xmlns:a16="http://schemas.microsoft.com/office/drawing/2014/main" id="{69507F39-031A-4786-9448-FFF6F1977B93}"/>
              </a:ext>
            </a:extLst>
          </p:cNvPr>
          <p:cNvSpPr/>
          <p:nvPr/>
        </p:nvSpPr>
        <p:spPr>
          <a:xfrm>
            <a:off x="3203887" y="3448303"/>
            <a:ext cx="209714" cy="176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4" name="文本框 53">
            <a:extLst>
              <a:ext uri="{FF2B5EF4-FFF2-40B4-BE49-F238E27FC236}">
                <a16:creationId xmlns:a16="http://schemas.microsoft.com/office/drawing/2014/main" id="{7CF28DD4-2A69-4336-87C5-28C60E601A79}"/>
              </a:ext>
            </a:extLst>
          </p:cNvPr>
          <p:cNvSpPr txBox="1"/>
          <p:nvPr/>
        </p:nvSpPr>
        <p:spPr>
          <a:xfrm>
            <a:off x="3196308" y="3402930"/>
            <a:ext cx="250390" cy="248209"/>
          </a:xfrm>
          <a:prstGeom prst="rect">
            <a:avLst/>
          </a:prstGeom>
          <a:noFill/>
        </p:spPr>
        <p:txBody>
          <a:bodyPr wrap="none" rtlCol="0">
            <a:spAutoFit/>
          </a:bodyPr>
          <a:lstStyle/>
          <a:p>
            <a:r>
              <a:rPr lang="en-US" altLang="zh-CN" sz="1013" dirty="0">
                <a:solidFill>
                  <a:schemeClr val="bg1"/>
                </a:solidFill>
              </a:rPr>
              <a:t>2</a:t>
            </a:r>
            <a:endParaRPr lang="zh-CN" altLang="en-US" sz="1013" dirty="0">
              <a:solidFill>
                <a:schemeClr val="bg1"/>
              </a:solidFill>
            </a:endParaRPr>
          </a:p>
        </p:txBody>
      </p:sp>
      <p:sp>
        <p:nvSpPr>
          <p:cNvPr id="55" name="椭圆 54">
            <a:extLst>
              <a:ext uri="{FF2B5EF4-FFF2-40B4-BE49-F238E27FC236}">
                <a16:creationId xmlns:a16="http://schemas.microsoft.com/office/drawing/2014/main" id="{3FFC5DA2-F2A5-4E35-A33C-102DC6035FC8}"/>
              </a:ext>
            </a:extLst>
          </p:cNvPr>
          <p:cNvSpPr/>
          <p:nvPr/>
        </p:nvSpPr>
        <p:spPr>
          <a:xfrm>
            <a:off x="2193659" y="3441031"/>
            <a:ext cx="209714" cy="176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6" name="文本框 55">
            <a:extLst>
              <a:ext uri="{FF2B5EF4-FFF2-40B4-BE49-F238E27FC236}">
                <a16:creationId xmlns:a16="http://schemas.microsoft.com/office/drawing/2014/main" id="{C8BDDB76-FACD-41BC-9BF8-F210D4D4E52F}"/>
              </a:ext>
            </a:extLst>
          </p:cNvPr>
          <p:cNvSpPr txBox="1"/>
          <p:nvPr/>
        </p:nvSpPr>
        <p:spPr>
          <a:xfrm>
            <a:off x="2186080" y="3395658"/>
            <a:ext cx="250390" cy="248209"/>
          </a:xfrm>
          <a:prstGeom prst="rect">
            <a:avLst/>
          </a:prstGeom>
          <a:noFill/>
        </p:spPr>
        <p:txBody>
          <a:bodyPr wrap="none" rtlCol="0">
            <a:spAutoFit/>
          </a:bodyPr>
          <a:lstStyle/>
          <a:p>
            <a:r>
              <a:rPr lang="en-US" altLang="zh-CN" sz="1013" dirty="0">
                <a:solidFill>
                  <a:schemeClr val="bg1"/>
                </a:solidFill>
              </a:rPr>
              <a:t>3</a:t>
            </a:r>
            <a:endParaRPr lang="zh-CN" altLang="en-US" sz="1013" dirty="0">
              <a:solidFill>
                <a:schemeClr val="bg1"/>
              </a:solidFill>
            </a:endParaRPr>
          </a:p>
        </p:txBody>
      </p:sp>
    </p:spTree>
    <p:extLst>
      <p:ext uri="{BB962C8B-B14F-4D97-AF65-F5344CB8AC3E}">
        <p14:creationId xmlns:p14="http://schemas.microsoft.com/office/powerpoint/2010/main" val="317785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376CBD-FCF8-4345-972F-F2869189829A}"/>
              </a:ext>
            </a:extLst>
          </p:cNvPr>
          <p:cNvSpPr>
            <a:spLocks noGrp="1"/>
          </p:cNvSpPr>
          <p:nvPr>
            <p:ph type="title"/>
          </p:nvPr>
        </p:nvSpPr>
        <p:spPr>
          <a:xfrm>
            <a:off x="251541" y="58263"/>
            <a:ext cx="8029409" cy="674257"/>
          </a:xfrm>
        </p:spPr>
        <p:txBody>
          <a:bodyPr/>
          <a:lstStyle/>
          <a:p>
            <a:pPr algn="l"/>
            <a:r>
              <a:rPr lang="en-US" altLang="zh-CN" sz="2400" dirty="0">
                <a:ea typeface="微软雅黑" pitchFamily="34" charset="-122"/>
              </a:rPr>
              <a:t>A partnership to define the whole business value proposition</a:t>
            </a:r>
            <a:endParaRPr lang="en-US" sz="2400" dirty="0"/>
          </a:p>
        </p:txBody>
      </p:sp>
      <p:sp>
        <p:nvSpPr>
          <p:cNvPr id="5" name="任意多边形: 形状 4">
            <a:extLst>
              <a:ext uri="{FF2B5EF4-FFF2-40B4-BE49-F238E27FC236}">
                <a16:creationId xmlns:a16="http://schemas.microsoft.com/office/drawing/2014/main" id="{ADDAE884-1DEF-41C9-95EA-3B69AFAC25D2}"/>
              </a:ext>
            </a:extLst>
          </p:cNvPr>
          <p:cNvSpPr/>
          <p:nvPr/>
        </p:nvSpPr>
        <p:spPr>
          <a:xfrm>
            <a:off x="2231450" y="1577531"/>
            <a:ext cx="6539856" cy="483596"/>
          </a:xfrm>
          <a:custGeom>
            <a:avLst/>
            <a:gdLst>
              <a:gd name="connsiteX0" fmla="*/ 128165 w 768974"/>
              <a:gd name="connsiteY0" fmla="*/ 0 h 8195980"/>
              <a:gd name="connsiteX1" fmla="*/ 640809 w 768974"/>
              <a:gd name="connsiteY1" fmla="*/ 0 h 8195980"/>
              <a:gd name="connsiteX2" fmla="*/ 768974 w 768974"/>
              <a:gd name="connsiteY2" fmla="*/ 128165 h 8195980"/>
              <a:gd name="connsiteX3" fmla="*/ 768974 w 768974"/>
              <a:gd name="connsiteY3" fmla="*/ 8195980 h 8195980"/>
              <a:gd name="connsiteX4" fmla="*/ 768974 w 768974"/>
              <a:gd name="connsiteY4" fmla="*/ 8195980 h 8195980"/>
              <a:gd name="connsiteX5" fmla="*/ 0 w 768974"/>
              <a:gd name="connsiteY5" fmla="*/ 8195980 h 8195980"/>
              <a:gd name="connsiteX6" fmla="*/ 0 w 768974"/>
              <a:gd name="connsiteY6" fmla="*/ 8195980 h 8195980"/>
              <a:gd name="connsiteX7" fmla="*/ 0 w 768974"/>
              <a:gd name="connsiteY7" fmla="*/ 128165 h 8195980"/>
              <a:gd name="connsiteX8" fmla="*/ 128165 w 768974"/>
              <a:gd name="connsiteY8" fmla="*/ 0 h 81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74" h="8195980">
                <a:moveTo>
                  <a:pt x="768974" y="1366025"/>
                </a:moveTo>
                <a:lnTo>
                  <a:pt x="768974" y="6829955"/>
                </a:lnTo>
                <a:cubicBezTo>
                  <a:pt x="768974" y="7584394"/>
                  <a:pt x="763590" y="8195980"/>
                  <a:pt x="756949" y="8195980"/>
                </a:cubicBezTo>
                <a:lnTo>
                  <a:pt x="0" y="8195980"/>
                </a:lnTo>
                <a:lnTo>
                  <a:pt x="0" y="8195980"/>
                </a:lnTo>
                <a:lnTo>
                  <a:pt x="0" y="0"/>
                </a:lnTo>
                <a:lnTo>
                  <a:pt x="0" y="0"/>
                </a:lnTo>
                <a:lnTo>
                  <a:pt x="756949" y="0"/>
                </a:lnTo>
                <a:cubicBezTo>
                  <a:pt x="763590" y="0"/>
                  <a:pt x="768974" y="611586"/>
                  <a:pt x="768974" y="136602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1022" rIns="213891" bIns="121022" numCol="1" spcCol="1270" anchor="ctr" anchorCtr="0">
            <a:noAutofit/>
          </a:bodyPr>
          <a:lstStyle/>
          <a:p>
            <a:pPr marL="85725" lvl="1" indent="-85725" defTabSz="400050">
              <a:lnSpc>
                <a:spcPct val="90000"/>
              </a:lnSpc>
              <a:spcBef>
                <a:spcPct val="0"/>
              </a:spcBef>
              <a:spcAft>
                <a:spcPct val="15000"/>
              </a:spcAft>
            </a:pPr>
            <a:r>
              <a:rPr lang="en-US" sz="1100" dirty="0"/>
              <a:t>	Definition of autonomous domain that represent the closed loop of various network domains, which supports the ability to combine a set of network elements to decouple, build or deliver a higher-level network capability/service at domain level via Open APIs to upper layer or other domains </a:t>
            </a:r>
            <a:endParaRPr lang="pt-BR" sz="1100" dirty="0"/>
          </a:p>
        </p:txBody>
      </p:sp>
      <p:sp>
        <p:nvSpPr>
          <p:cNvPr id="6" name="任意多边形: 形状 5">
            <a:extLst>
              <a:ext uri="{FF2B5EF4-FFF2-40B4-BE49-F238E27FC236}">
                <a16:creationId xmlns:a16="http://schemas.microsoft.com/office/drawing/2014/main" id="{64036F34-B9BC-4594-97BA-C9DA1D0D3D97}"/>
              </a:ext>
            </a:extLst>
          </p:cNvPr>
          <p:cNvSpPr/>
          <p:nvPr/>
        </p:nvSpPr>
        <p:spPr>
          <a:xfrm>
            <a:off x="266970" y="1533410"/>
            <a:ext cx="1964480" cy="604494"/>
          </a:xfrm>
          <a:custGeom>
            <a:avLst/>
            <a:gdLst>
              <a:gd name="connsiteX0" fmla="*/ 0 w 2619307"/>
              <a:gd name="connsiteY0" fmla="*/ 160206 h 961218"/>
              <a:gd name="connsiteX1" fmla="*/ 160206 w 2619307"/>
              <a:gd name="connsiteY1" fmla="*/ 0 h 961218"/>
              <a:gd name="connsiteX2" fmla="*/ 2459101 w 2619307"/>
              <a:gd name="connsiteY2" fmla="*/ 0 h 961218"/>
              <a:gd name="connsiteX3" fmla="*/ 2619307 w 2619307"/>
              <a:gd name="connsiteY3" fmla="*/ 160206 h 961218"/>
              <a:gd name="connsiteX4" fmla="*/ 2619307 w 2619307"/>
              <a:gd name="connsiteY4" fmla="*/ 801012 h 961218"/>
              <a:gd name="connsiteX5" fmla="*/ 2459101 w 2619307"/>
              <a:gd name="connsiteY5" fmla="*/ 961218 h 961218"/>
              <a:gd name="connsiteX6" fmla="*/ 160206 w 2619307"/>
              <a:gd name="connsiteY6" fmla="*/ 961218 h 961218"/>
              <a:gd name="connsiteX7" fmla="*/ 0 w 2619307"/>
              <a:gd name="connsiteY7" fmla="*/ 801012 h 961218"/>
              <a:gd name="connsiteX8" fmla="*/ 0 w 2619307"/>
              <a:gd name="connsiteY8" fmla="*/ 160206 h 96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07" h="961218">
                <a:moveTo>
                  <a:pt x="0" y="160206"/>
                </a:moveTo>
                <a:cubicBezTo>
                  <a:pt x="0" y="71727"/>
                  <a:pt x="71727" y="0"/>
                  <a:pt x="160206" y="0"/>
                </a:cubicBezTo>
                <a:lnTo>
                  <a:pt x="2459101" y="0"/>
                </a:lnTo>
                <a:cubicBezTo>
                  <a:pt x="2547580" y="0"/>
                  <a:pt x="2619307" y="71727"/>
                  <a:pt x="2619307" y="160206"/>
                </a:cubicBezTo>
                <a:lnTo>
                  <a:pt x="2619307" y="801012"/>
                </a:lnTo>
                <a:cubicBezTo>
                  <a:pt x="2619307" y="889491"/>
                  <a:pt x="2547580" y="961218"/>
                  <a:pt x="2459101" y="961218"/>
                </a:cubicBezTo>
                <a:lnTo>
                  <a:pt x="160206" y="961218"/>
                </a:lnTo>
                <a:cubicBezTo>
                  <a:pt x="71727" y="961218"/>
                  <a:pt x="0" y="889491"/>
                  <a:pt x="0" y="801012"/>
                </a:cubicBezTo>
                <a:lnTo>
                  <a:pt x="0" y="160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12" tIns="58052" rIns="80912" bIns="58052" numCol="1" spcCol="1270" anchor="ctr" anchorCtr="0">
            <a:noAutofit/>
          </a:bodyPr>
          <a:lstStyle/>
          <a:p>
            <a:pPr algn="ctr" defTabSz="533400">
              <a:lnSpc>
                <a:spcPct val="90000"/>
              </a:lnSpc>
              <a:spcBef>
                <a:spcPct val="0"/>
              </a:spcBef>
              <a:spcAft>
                <a:spcPct val="35000"/>
              </a:spcAft>
            </a:pPr>
            <a:r>
              <a:rPr lang="en-US" sz="1200" b="1" dirty="0"/>
              <a:t>Autonomous Domain Definition</a:t>
            </a:r>
          </a:p>
        </p:txBody>
      </p:sp>
      <p:sp>
        <p:nvSpPr>
          <p:cNvPr id="7" name="任意多边形: 形状 6">
            <a:extLst>
              <a:ext uri="{FF2B5EF4-FFF2-40B4-BE49-F238E27FC236}">
                <a16:creationId xmlns:a16="http://schemas.microsoft.com/office/drawing/2014/main" id="{49E2C1BE-CF95-47BA-97D3-6366CF43E1FD}"/>
              </a:ext>
            </a:extLst>
          </p:cNvPr>
          <p:cNvSpPr/>
          <p:nvPr/>
        </p:nvSpPr>
        <p:spPr>
          <a:xfrm>
            <a:off x="2303750" y="2774909"/>
            <a:ext cx="6539856" cy="483596"/>
          </a:xfrm>
          <a:custGeom>
            <a:avLst/>
            <a:gdLst>
              <a:gd name="connsiteX0" fmla="*/ 128165 w 768974"/>
              <a:gd name="connsiteY0" fmla="*/ 0 h 8195980"/>
              <a:gd name="connsiteX1" fmla="*/ 640809 w 768974"/>
              <a:gd name="connsiteY1" fmla="*/ 0 h 8195980"/>
              <a:gd name="connsiteX2" fmla="*/ 768974 w 768974"/>
              <a:gd name="connsiteY2" fmla="*/ 128165 h 8195980"/>
              <a:gd name="connsiteX3" fmla="*/ 768974 w 768974"/>
              <a:gd name="connsiteY3" fmla="*/ 8195980 h 8195980"/>
              <a:gd name="connsiteX4" fmla="*/ 768974 w 768974"/>
              <a:gd name="connsiteY4" fmla="*/ 8195980 h 8195980"/>
              <a:gd name="connsiteX5" fmla="*/ 0 w 768974"/>
              <a:gd name="connsiteY5" fmla="*/ 8195980 h 8195980"/>
              <a:gd name="connsiteX6" fmla="*/ 0 w 768974"/>
              <a:gd name="connsiteY6" fmla="*/ 8195980 h 8195980"/>
              <a:gd name="connsiteX7" fmla="*/ 0 w 768974"/>
              <a:gd name="connsiteY7" fmla="*/ 128165 h 8195980"/>
              <a:gd name="connsiteX8" fmla="*/ 128165 w 768974"/>
              <a:gd name="connsiteY8" fmla="*/ 0 h 81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74" h="8195980">
                <a:moveTo>
                  <a:pt x="768974" y="1366025"/>
                </a:moveTo>
                <a:lnTo>
                  <a:pt x="768974" y="6829955"/>
                </a:lnTo>
                <a:cubicBezTo>
                  <a:pt x="768974" y="7584394"/>
                  <a:pt x="763590" y="8195980"/>
                  <a:pt x="756949" y="8195980"/>
                </a:cubicBezTo>
                <a:lnTo>
                  <a:pt x="0" y="8195980"/>
                </a:lnTo>
                <a:lnTo>
                  <a:pt x="0" y="8195980"/>
                </a:lnTo>
                <a:lnTo>
                  <a:pt x="0" y="0"/>
                </a:lnTo>
                <a:lnTo>
                  <a:pt x="0" y="0"/>
                </a:lnTo>
                <a:lnTo>
                  <a:pt x="756949" y="0"/>
                </a:lnTo>
                <a:cubicBezTo>
                  <a:pt x="763590" y="0"/>
                  <a:pt x="768974" y="611586"/>
                  <a:pt x="768974" y="136602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1022" rIns="213891" bIns="121022" numCol="1" spcCol="1270" anchor="ctr" anchorCtr="0">
            <a:noAutofit/>
          </a:bodyPr>
          <a:lstStyle/>
          <a:p>
            <a:pPr marL="85725" lvl="1" indent="-85725" defTabSz="400050">
              <a:lnSpc>
                <a:spcPct val="90000"/>
              </a:lnSpc>
              <a:spcBef>
                <a:spcPct val="0"/>
              </a:spcBef>
              <a:spcAft>
                <a:spcPct val="15000"/>
              </a:spcAft>
            </a:pPr>
            <a:r>
              <a:rPr lang="en-US" sz="1100" dirty="0"/>
              <a:t>Develop the ability to deliver E2E full lifecycle of business service/capability using a combination of flexible </a:t>
            </a:r>
            <a:r>
              <a:rPr lang="en-US" sz="1100" dirty="0" err="1"/>
              <a:t>IT&amp;network</a:t>
            </a:r>
            <a:r>
              <a:rPr lang="en-US" sz="1100" dirty="0"/>
              <a:t> services and resources that can be automatically orchestrated, configured, monitored and repaired </a:t>
            </a:r>
            <a:endParaRPr lang="pt-BR" sz="1100" dirty="0"/>
          </a:p>
        </p:txBody>
      </p:sp>
      <p:sp>
        <p:nvSpPr>
          <p:cNvPr id="8" name="任意多边形: 形状 7">
            <a:extLst>
              <a:ext uri="{FF2B5EF4-FFF2-40B4-BE49-F238E27FC236}">
                <a16:creationId xmlns:a16="http://schemas.microsoft.com/office/drawing/2014/main" id="{880CBF27-8820-4D21-AF10-BBD38E87D386}"/>
              </a:ext>
            </a:extLst>
          </p:cNvPr>
          <p:cNvSpPr/>
          <p:nvPr/>
        </p:nvSpPr>
        <p:spPr>
          <a:xfrm>
            <a:off x="287501" y="2761041"/>
            <a:ext cx="1964480" cy="604494"/>
          </a:xfrm>
          <a:custGeom>
            <a:avLst/>
            <a:gdLst>
              <a:gd name="connsiteX0" fmla="*/ 0 w 2619307"/>
              <a:gd name="connsiteY0" fmla="*/ 160206 h 961218"/>
              <a:gd name="connsiteX1" fmla="*/ 160206 w 2619307"/>
              <a:gd name="connsiteY1" fmla="*/ 0 h 961218"/>
              <a:gd name="connsiteX2" fmla="*/ 2459101 w 2619307"/>
              <a:gd name="connsiteY2" fmla="*/ 0 h 961218"/>
              <a:gd name="connsiteX3" fmla="*/ 2619307 w 2619307"/>
              <a:gd name="connsiteY3" fmla="*/ 160206 h 961218"/>
              <a:gd name="connsiteX4" fmla="*/ 2619307 w 2619307"/>
              <a:gd name="connsiteY4" fmla="*/ 801012 h 961218"/>
              <a:gd name="connsiteX5" fmla="*/ 2459101 w 2619307"/>
              <a:gd name="connsiteY5" fmla="*/ 961218 h 961218"/>
              <a:gd name="connsiteX6" fmla="*/ 160206 w 2619307"/>
              <a:gd name="connsiteY6" fmla="*/ 961218 h 961218"/>
              <a:gd name="connsiteX7" fmla="*/ 0 w 2619307"/>
              <a:gd name="connsiteY7" fmla="*/ 801012 h 961218"/>
              <a:gd name="connsiteX8" fmla="*/ 0 w 2619307"/>
              <a:gd name="connsiteY8" fmla="*/ 160206 h 96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07" h="961218">
                <a:moveTo>
                  <a:pt x="0" y="160206"/>
                </a:moveTo>
                <a:cubicBezTo>
                  <a:pt x="0" y="71727"/>
                  <a:pt x="71727" y="0"/>
                  <a:pt x="160206" y="0"/>
                </a:cubicBezTo>
                <a:lnTo>
                  <a:pt x="2459101" y="0"/>
                </a:lnTo>
                <a:cubicBezTo>
                  <a:pt x="2547580" y="0"/>
                  <a:pt x="2619307" y="71727"/>
                  <a:pt x="2619307" y="160206"/>
                </a:cubicBezTo>
                <a:lnTo>
                  <a:pt x="2619307" y="801012"/>
                </a:lnTo>
                <a:cubicBezTo>
                  <a:pt x="2619307" y="889491"/>
                  <a:pt x="2547580" y="961218"/>
                  <a:pt x="2459101" y="961218"/>
                </a:cubicBezTo>
                <a:lnTo>
                  <a:pt x="160206" y="961218"/>
                </a:lnTo>
                <a:cubicBezTo>
                  <a:pt x="71727" y="961218"/>
                  <a:pt x="0" y="889491"/>
                  <a:pt x="0" y="801012"/>
                </a:cubicBezTo>
                <a:lnTo>
                  <a:pt x="0" y="160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12" tIns="58052" rIns="80912" bIns="58052" numCol="1" spcCol="1270" anchor="ctr" anchorCtr="0">
            <a:noAutofit/>
          </a:bodyPr>
          <a:lstStyle/>
          <a:p>
            <a:pPr algn="ctr" defTabSz="533400">
              <a:lnSpc>
                <a:spcPct val="90000"/>
              </a:lnSpc>
              <a:spcBef>
                <a:spcPct val="0"/>
              </a:spcBef>
              <a:spcAft>
                <a:spcPct val="35000"/>
              </a:spcAft>
            </a:pPr>
            <a:r>
              <a:rPr lang="en-US" sz="1200" b="1" dirty="0"/>
              <a:t>Business operations Ability</a:t>
            </a:r>
          </a:p>
        </p:txBody>
      </p:sp>
      <p:sp>
        <p:nvSpPr>
          <p:cNvPr id="9" name="任意多边形: 形状 8">
            <a:extLst>
              <a:ext uri="{FF2B5EF4-FFF2-40B4-BE49-F238E27FC236}">
                <a16:creationId xmlns:a16="http://schemas.microsoft.com/office/drawing/2014/main" id="{4E38C305-DE99-44A2-8672-05E889464E07}"/>
              </a:ext>
            </a:extLst>
          </p:cNvPr>
          <p:cNvSpPr/>
          <p:nvPr/>
        </p:nvSpPr>
        <p:spPr>
          <a:xfrm>
            <a:off x="2303749" y="3348512"/>
            <a:ext cx="6539857" cy="603238"/>
          </a:xfrm>
          <a:custGeom>
            <a:avLst/>
            <a:gdLst>
              <a:gd name="connsiteX0" fmla="*/ 159873 w 959219"/>
              <a:gd name="connsiteY0" fmla="*/ 0 h 8195980"/>
              <a:gd name="connsiteX1" fmla="*/ 799346 w 959219"/>
              <a:gd name="connsiteY1" fmla="*/ 0 h 8195980"/>
              <a:gd name="connsiteX2" fmla="*/ 959219 w 959219"/>
              <a:gd name="connsiteY2" fmla="*/ 159873 h 8195980"/>
              <a:gd name="connsiteX3" fmla="*/ 959219 w 959219"/>
              <a:gd name="connsiteY3" fmla="*/ 8195980 h 8195980"/>
              <a:gd name="connsiteX4" fmla="*/ 959219 w 959219"/>
              <a:gd name="connsiteY4" fmla="*/ 8195980 h 8195980"/>
              <a:gd name="connsiteX5" fmla="*/ 0 w 959219"/>
              <a:gd name="connsiteY5" fmla="*/ 8195980 h 8195980"/>
              <a:gd name="connsiteX6" fmla="*/ 0 w 959219"/>
              <a:gd name="connsiteY6" fmla="*/ 8195980 h 8195980"/>
              <a:gd name="connsiteX7" fmla="*/ 0 w 959219"/>
              <a:gd name="connsiteY7" fmla="*/ 159873 h 8195980"/>
              <a:gd name="connsiteX8" fmla="*/ 159873 w 959219"/>
              <a:gd name="connsiteY8" fmla="*/ 0 h 81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219" h="8195980">
                <a:moveTo>
                  <a:pt x="959219" y="1366027"/>
                </a:moveTo>
                <a:lnTo>
                  <a:pt x="959219" y="6829953"/>
                </a:lnTo>
                <a:cubicBezTo>
                  <a:pt x="959219" y="7584383"/>
                  <a:pt x="950842" y="8195976"/>
                  <a:pt x="940508" y="8195976"/>
                </a:cubicBezTo>
                <a:lnTo>
                  <a:pt x="0" y="8195976"/>
                </a:lnTo>
                <a:lnTo>
                  <a:pt x="0" y="8195976"/>
                </a:lnTo>
                <a:lnTo>
                  <a:pt x="0" y="4"/>
                </a:lnTo>
                <a:lnTo>
                  <a:pt x="0" y="4"/>
                </a:lnTo>
                <a:lnTo>
                  <a:pt x="940508" y="4"/>
                </a:lnTo>
                <a:cubicBezTo>
                  <a:pt x="950842" y="4"/>
                  <a:pt x="959219" y="611597"/>
                  <a:pt x="959219" y="1366027"/>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7988" rIns="220856" bIns="127988" numCol="1" spcCol="1270" anchor="ctr" anchorCtr="0">
            <a:noAutofit/>
          </a:bodyPr>
          <a:lstStyle/>
          <a:p>
            <a:pPr marL="85725" lvl="1" indent="-85725" defTabSz="400050">
              <a:lnSpc>
                <a:spcPct val="90000"/>
              </a:lnSpc>
              <a:spcBef>
                <a:spcPct val="0"/>
              </a:spcBef>
              <a:spcAft>
                <a:spcPct val="15000"/>
              </a:spcAft>
            </a:pPr>
            <a:r>
              <a:rPr lang="en-US" sz="1100" dirty="0"/>
              <a:t>	Definition of business intent to enable the interaction between network operations layer &amp; various autonomous domains. The intent interfaces or open API will instruct/control a set of standard resource services operations at the domain level instead of element or function level </a:t>
            </a:r>
            <a:endParaRPr lang="pt-BR" sz="1100" dirty="0"/>
          </a:p>
        </p:txBody>
      </p:sp>
      <p:sp>
        <p:nvSpPr>
          <p:cNvPr id="10" name="任意多边形: 形状 9">
            <a:extLst>
              <a:ext uri="{FF2B5EF4-FFF2-40B4-BE49-F238E27FC236}">
                <a16:creationId xmlns:a16="http://schemas.microsoft.com/office/drawing/2014/main" id="{34FAF0F6-801A-4184-9CB1-0ABD9CDEA438}"/>
              </a:ext>
            </a:extLst>
          </p:cNvPr>
          <p:cNvSpPr/>
          <p:nvPr/>
        </p:nvSpPr>
        <p:spPr>
          <a:xfrm>
            <a:off x="287501" y="3364841"/>
            <a:ext cx="1989410" cy="604494"/>
          </a:xfrm>
          <a:custGeom>
            <a:avLst/>
            <a:gdLst>
              <a:gd name="connsiteX0" fmla="*/ 0 w 2652547"/>
              <a:gd name="connsiteY0" fmla="*/ 160206 h 961218"/>
              <a:gd name="connsiteX1" fmla="*/ 160206 w 2652547"/>
              <a:gd name="connsiteY1" fmla="*/ 0 h 961218"/>
              <a:gd name="connsiteX2" fmla="*/ 2492341 w 2652547"/>
              <a:gd name="connsiteY2" fmla="*/ 0 h 961218"/>
              <a:gd name="connsiteX3" fmla="*/ 2652547 w 2652547"/>
              <a:gd name="connsiteY3" fmla="*/ 160206 h 961218"/>
              <a:gd name="connsiteX4" fmla="*/ 2652547 w 2652547"/>
              <a:gd name="connsiteY4" fmla="*/ 801012 h 961218"/>
              <a:gd name="connsiteX5" fmla="*/ 2492341 w 2652547"/>
              <a:gd name="connsiteY5" fmla="*/ 961218 h 961218"/>
              <a:gd name="connsiteX6" fmla="*/ 160206 w 2652547"/>
              <a:gd name="connsiteY6" fmla="*/ 961218 h 961218"/>
              <a:gd name="connsiteX7" fmla="*/ 0 w 2652547"/>
              <a:gd name="connsiteY7" fmla="*/ 801012 h 961218"/>
              <a:gd name="connsiteX8" fmla="*/ 0 w 2652547"/>
              <a:gd name="connsiteY8" fmla="*/ 160206 h 96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2547" h="961218">
                <a:moveTo>
                  <a:pt x="0" y="160206"/>
                </a:moveTo>
                <a:cubicBezTo>
                  <a:pt x="0" y="71727"/>
                  <a:pt x="71727" y="0"/>
                  <a:pt x="160206" y="0"/>
                </a:cubicBezTo>
                <a:lnTo>
                  <a:pt x="2492341" y="0"/>
                </a:lnTo>
                <a:cubicBezTo>
                  <a:pt x="2580820" y="0"/>
                  <a:pt x="2652547" y="71727"/>
                  <a:pt x="2652547" y="160206"/>
                </a:cubicBezTo>
                <a:lnTo>
                  <a:pt x="2652547" y="801012"/>
                </a:lnTo>
                <a:cubicBezTo>
                  <a:pt x="2652547" y="889491"/>
                  <a:pt x="2580820" y="961218"/>
                  <a:pt x="2492341" y="961218"/>
                </a:cubicBezTo>
                <a:lnTo>
                  <a:pt x="160206" y="961218"/>
                </a:lnTo>
                <a:cubicBezTo>
                  <a:pt x="71727" y="961218"/>
                  <a:pt x="0" y="889491"/>
                  <a:pt x="0" y="801012"/>
                </a:cubicBezTo>
                <a:lnTo>
                  <a:pt x="0" y="160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12" tIns="58052" rIns="80912" bIns="58052" numCol="1" spcCol="1270" anchor="ctr" anchorCtr="0">
            <a:noAutofit/>
          </a:bodyPr>
          <a:lstStyle/>
          <a:p>
            <a:pPr algn="ctr" defTabSz="533400">
              <a:lnSpc>
                <a:spcPct val="90000"/>
              </a:lnSpc>
              <a:spcBef>
                <a:spcPct val="0"/>
              </a:spcBef>
              <a:spcAft>
                <a:spcPct val="35000"/>
              </a:spcAft>
            </a:pPr>
            <a:r>
              <a:rPr lang="en-US" sz="1200" b="1" dirty="0"/>
              <a:t>Intent driven interaction</a:t>
            </a:r>
          </a:p>
        </p:txBody>
      </p:sp>
      <p:sp>
        <p:nvSpPr>
          <p:cNvPr id="11" name="任意多边形: 形状 10">
            <a:extLst>
              <a:ext uri="{FF2B5EF4-FFF2-40B4-BE49-F238E27FC236}">
                <a16:creationId xmlns:a16="http://schemas.microsoft.com/office/drawing/2014/main" id="{59722020-BCC1-41B5-8E23-81EE13272426}"/>
              </a:ext>
            </a:extLst>
          </p:cNvPr>
          <p:cNvSpPr/>
          <p:nvPr/>
        </p:nvSpPr>
        <p:spPr>
          <a:xfrm>
            <a:off x="2339744" y="4556105"/>
            <a:ext cx="6539856" cy="483596"/>
          </a:xfrm>
          <a:custGeom>
            <a:avLst/>
            <a:gdLst>
              <a:gd name="connsiteX0" fmla="*/ 128165 w 768974"/>
              <a:gd name="connsiteY0" fmla="*/ 0 h 8195980"/>
              <a:gd name="connsiteX1" fmla="*/ 640809 w 768974"/>
              <a:gd name="connsiteY1" fmla="*/ 0 h 8195980"/>
              <a:gd name="connsiteX2" fmla="*/ 768974 w 768974"/>
              <a:gd name="connsiteY2" fmla="*/ 128165 h 8195980"/>
              <a:gd name="connsiteX3" fmla="*/ 768974 w 768974"/>
              <a:gd name="connsiteY3" fmla="*/ 8195980 h 8195980"/>
              <a:gd name="connsiteX4" fmla="*/ 768974 w 768974"/>
              <a:gd name="connsiteY4" fmla="*/ 8195980 h 8195980"/>
              <a:gd name="connsiteX5" fmla="*/ 0 w 768974"/>
              <a:gd name="connsiteY5" fmla="*/ 8195980 h 8195980"/>
              <a:gd name="connsiteX6" fmla="*/ 0 w 768974"/>
              <a:gd name="connsiteY6" fmla="*/ 8195980 h 8195980"/>
              <a:gd name="connsiteX7" fmla="*/ 0 w 768974"/>
              <a:gd name="connsiteY7" fmla="*/ 128165 h 8195980"/>
              <a:gd name="connsiteX8" fmla="*/ 128165 w 768974"/>
              <a:gd name="connsiteY8" fmla="*/ 0 h 81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74" h="8195980">
                <a:moveTo>
                  <a:pt x="768974" y="1366025"/>
                </a:moveTo>
                <a:lnTo>
                  <a:pt x="768974" y="6829955"/>
                </a:lnTo>
                <a:cubicBezTo>
                  <a:pt x="768974" y="7584394"/>
                  <a:pt x="763590" y="8195980"/>
                  <a:pt x="756949" y="8195980"/>
                </a:cubicBezTo>
                <a:lnTo>
                  <a:pt x="0" y="8195980"/>
                </a:lnTo>
                <a:lnTo>
                  <a:pt x="0" y="8195980"/>
                </a:lnTo>
                <a:lnTo>
                  <a:pt x="0" y="0"/>
                </a:lnTo>
                <a:lnTo>
                  <a:pt x="0" y="0"/>
                </a:lnTo>
                <a:lnTo>
                  <a:pt x="756949" y="0"/>
                </a:lnTo>
                <a:cubicBezTo>
                  <a:pt x="763590" y="0"/>
                  <a:pt x="768974" y="611586"/>
                  <a:pt x="768974" y="136602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1022" rIns="213891" bIns="121023" numCol="1" spcCol="1270" anchor="ctr" anchorCtr="0">
            <a:noAutofit/>
          </a:bodyPr>
          <a:lstStyle/>
          <a:p>
            <a:pPr marL="85725" lvl="1" indent="-85725" defTabSz="400050">
              <a:lnSpc>
                <a:spcPct val="90000"/>
              </a:lnSpc>
              <a:spcBef>
                <a:spcPct val="0"/>
              </a:spcBef>
              <a:spcAft>
                <a:spcPct val="15000"/>
              </a:spcAft>
            </a:pPr>
            <a:r>
              <a:rPr lang="en-US" sz="1100" dirty="0"/>
              <a:t>	Model the exposure of a set of network capabilities at domain level to enable higher level business services to utilize network services </a:t>
            </a:r>
            <a:endParaRPr lang="pt-BR" sz="1100" dirty="0"/>
          </a:p>
        </p:txBody>
      </p:sp>
      <p:sp>
        <p:nvSpPr>
          <p:cNvPr id="12" name="任意多边形: 形状 11">
            <a:extLst>
              <a:ext uri="{FF2B5EF4-FFF2-40B4-BE49-F238E27FC236}">
                <a16:creationId xmlns:a16="http://schemas.microsoft.com/office/drawing/2014/main" id="{D62DB110-D83F-4E6D-8CFB-EA884577F377}"/>
              </a:ext>
            </a:extLst>
          </p:cNvPr>
          <p:cNvSpPr/>
          <p:nvPr/>
        </p:nvSpPr>
        <p:spPr>
          <a:xfrm>
            <a:off x="301332" y="4502857"/>
            <a:ext cx="2002411" cy="537897"/>
          </a:xfrm>
          <a:custGeom>
            <a:avLst/>
            <a:gdLst>
              <a:gd name="connsiteX0" fmla="*/ 0 w 2669881"/>
              <a:gd name="connsiteY0" fmla="*/ 142556 h 855321"/>
              <a:gd name="connsiteX1" fmla="*/ 142556 w 2669881"/>
              <a:gd name="connsiteY1" fmla="*/ 0 h 855321"/>
              <a:gd name="connsiteX2" fmla="*/ 2527325 w 2669881"/>
              <a:gd name="connsiteY2" fmla="*/ 0 h 855321"/>
              <a:gd name="connsiteX3" fmla="*/ 2669881 w 2669881"/>
              <a:gd name="connsiteY3" fmla="*/ 142556 h 855321"/>
              <a:gd name="connsiteX4" fmla="*/ 2669881 w 2669881"/>
              <a:gd name="connsiteY4" fmla="*/ 712765 h 855321"/>
              <a:gd name="connsiteX5" fmla="*/ 2527325 w 2669881"/>
              <a:gd name="connsiteY5" fmla="*/ 855321 h 855321"/>
              <a:gd name="connsiteX6" fmla="*/ 142556 w 2669881"/>
              <a:gd name="connsiteY6" fmla="*/ 855321 h 855321"/>
              <a:gd name="connsiteX7" fmla="*/ 0 w 2669881"/>
              <a:gd name="connsiteY7" fmla="*/ 712765 h 855321"/>
              <a:gd name="connsiteX8" fmla="*/ 0 w 2669881"/>
              <a:gd name="connsiteY8" fmla="*/ 142556 h 85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881" h="855321">
                <a:moveTo>
                  <a:pt x="0" y="142556"/>
                </a:moveTo>
                <a:cubicBezTo>
                  <a:pt x="0" y="63824"/>
                  <a:pt x="63824" y="0"/>
                  <a:pt x="142556" y="0"/>
                </a:cubicBezTo>
                <a:lnTo>
                  <a:pt x="2527325" y="0"/>
                </a:lnTo>
                <a:cubicBezTo>
                  <a:pt x="2606057" y="0"/>
                  <a:pt x="2669881" y="63824"/>
                  <a:pt x="2669881" y="142556"/>
                </a:cubicBezTo>
                <a:lnTo>
                  <a:pt x="2669881" y="712765"/>
                </a:lnTo>
                <a:cubicBezTo>
                  <a:pt x="2669881" y="791497"/>
                  <a:pt x="2606057" y="855321"/>
                  <a:pt x="2527325" y="855321"/>
                </a:cubicBezTo>
                <a:lnTo>
                  <a:pt x="142556" y="855321"/>
                </a:lnTo>
                <a:cubicBezTo>
                  <a:pt x="63824" y="855321"/>
                  <a:pt x="0" y="791497"/>
                  <a:pt x="0" y="712765"/>
                </a:cubicBezTo>
                <a:lnTo>
                  <a:pt x="0" y="142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35" tIns="54175" rIns="77035" bIns="54175" numCol="1" spcCol="1270" anchor="ctr" anchorCtr="0">
            <a:noAutofit/>
          </a:bodyPr>
          <a:lstStyle/>
          <a:p>
            <a:pPr algn="ctr" defTabSz="533400">
              <a:lnSpc>
                <a:spcPct val="90000"/>
              </a:lnSpc>
              <a:spcBef>
                <a:spcPct val="0"/>
              </a:spcBef>
              <a:spcAft>
                <a:spcPct val="35000"/>
              </a:spcAft>
            </a:pPr>
            <a:r>
              <a:rPr lang="en-US" sz="1200" b="1" dirty="0"/>
              <a:t>Network Capability Model</a:t>
            </a:r>
          </a:p>
        </p:txBody>
      </p:sp>
      <p:sp>
        <p:nvSpPr>
          <p:cNvPr id="13" name="任意多边形: 形状 12">
            <a:extLst>
              <a:ext uri="{FF2B5EF4-FFF2-40B4-BE49-F238E27FC236}">
                <a16:creationId xmlns:a16="http://schemas.microsoft.com/office/drawing/2014/main" id="{7DBEDB27-D5F7-4C35-997B-A1CDE1F3E2ED}"/>
              </a:ext>
            </a:extLst>
          </p:cNvPr>
          <p:cNvSpPr/>
          <p:nvPr/>
        </p:nvSpPr>
        <p:spPr>
          <a:xfrm>
            <a:off x="2267755" y="2201303"/>
            <a:ext cx="6539856" cy="483596"/>
          </a:xfrm>
          <a:custGeom>
            <a:avLst/>
            <a:gdLst>
              <a:gd name="connsiteX0" fmla="*/ 128165 w 768974"/>
              <a:gd name="connsiteY0" fmla="*/ 0 h 8195980"/>
              <a:gd name="connsiteX1" fmla="*/ 640809 w 768974"/>
              <a:gd name="connsiteY1" fmla="*/ 0 h 8195980"/>
              <a:gd name="connsiteX2" fmla="*/ 768974 w 768974"/>
              <a:gd name="connsiteY2" fmla="*/ 128165 h 8195980"/>
              <a:gd name="connsiteX3" fmla="*/ 768974 w 768974"/>
              <a:gd name="connsiteY3" fmla="*/ 8195980 h 8195980"/>
              <a:gd name="connsiteX4" fmla="*/ 768974 w 768974"/>
              <a:gd name="connsiteY4" fmla="*/ 8195980 h 8195980"/>
              <a:gd name="connsiteX5" fmla="*/ 0 w 768974"/>
              <a:gd name="connsiteY5" fmla="*/ 8195980 h 8195980"/>
              <a:gd name="connsiteX6" fmla="*/ 0 w 768974"/>
              <a:gd name="connsiteY6" fmla="*/ 8195980 h 8195980"/>
              <a:gd name="connsiteX7" fmla="*/ 0 w 768974"/>
              <a:gd name="connsiteY7" fmla="*/ 128165 h 8195980"/>
              <a:gd name="connsiteX8" fmla="*/ 128165 w 768974"/>
              <a:gd name="connsiteY8" fmla="*/ 0 h 81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74" h="8195980">
                <a:moveTo>
                  <a:pt x="768974" y="1366025"/>
                </a:moveTo>
                <a:lnTo>
                  <a:pt x="768974" y="6829955"/>
                </a:lnTo>
                <a:cubicBezTo>
                  <a:pt x="768974" y="7584394"/>
                  <a:pt x="763590" y="8195980"/>
                  <a:pt x="756949" y="8195980"/>
                </a:cubicBezTo>
                <a:lnTo>
                  <a:pt x="0" y="8195980"/>
                </a:lnTo>
                <a:lnTo>
                  <a:pt x="0" y="8195980"/>
                </a:lnTo>
                <a:lnTo>
                  <a:pt x="0" y="0"/>
                </a:lnTo>
                <a:lnTo>
                  <a:pt x="0" y="0"/>
                </a:lnTo>
                <a:lnTo>
                  <a:pt x="756949" y="0"/>
                </a:lnTo>
                <a:cubicBezTo>
                  <a:pt x="763590" y="0"/>
                  <a:pt x="768974" y="611586"/>
                  <a:pt x="768974" y="136602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1022" rIns="213891" bIns="121022" numCol="1" spcCol="1270" anchor="ctr" anchorCtr="0">
            <a:noAutofit/>
          </a:bodyPr>
          <a:lstStyle/>
          <a:p>
            <a:pPr marL="85725" lvl="1" indent="-85725" defTabSz="400050">
              <a:lnSpc>
                <a:spcPct val="90000"/>
              </a:lnSpc>
              <a:spcBef>
                <a:spcPct val="0"/>
              </a:spcBef>
              <a:spcAft>
                <a:spcPct val="15000"/>
              </a:spcAft>
            </a:pPr>
            <a:r>
              <a:rPr lang="en-US" sz="1100" dirty="0"/>
              <a:t>	Develop the ability to deliver E2E full lifecycle of network service/capability using a combination of flexible network services and resources that can be automatically orchestrated, configured, monitored and repaired </a:t>
            </a:r>
            <a:endParaRPr lang="pt-BR" sz="1100" dirty="0"/>
          </a:p>
        </p:txBody>
      </p:sp>
      <p:sp>
        <p:nvSpPr>
          <p:cNvPr id="14" name="任意多边形: 形状 13">
            <a:extLst>
              <a:ext uri="{FF2B5EF4-FFF2-40B4-BE49-F238E27FC236}">
                <a16:creationId xmlns:a16="http://schemas.microsoft.com/office/drawing/2014/main" id="{B76E4379-B3E1-42D8-BBAD-C6A52352133F}"/>
              </a:ext>
            </a:extLst>
          </p:cNvPr>
          <p:cNvSpPr/>
          <p:nvPr/>
        </p:nvSpPr>
        <p:spPr>
          <a:xfrm>
            <a:off x="251541" y="2187437"/>
            <a:ext cx="2002411" cy="537897"/>
          </a:xfrm>
          <a:custGeom>
            <a:avLst/>
            <a:gdLst>
              <a:gd name="connsiteX0" fmla="*/ 0 w 2669881"/>
              <a:gd name="connsiteY0" fmla="*/ 142556 h 855321"/>
              <a:gd name="connsiteX1" fmla="*/ 142556 w 2669881"/>
              <a:gd name="connsiteY1" fmla="*/ 0 h 855321"/>
              <a:gd name="connsiteX2" fmla="*/ 2527325 w 2669881"/>
              <a:gd name="connsiteY2" fmla="*/ 0 h 855321"/>
              <a:gd name="connsiteX3" fmla="*/ 2669881 w 2669881"/>
              <a:gd name="connsiteY3" fmla="*/ 142556 h 855321"/>
              <a:gd name="connsiteX4" fmla="*/ 2669881 w 2669881"/>
              <a:gd name="connsiteY4" fmla="*/ 712765 h 855321"/>
              <a:gd name="connsiteX5" fmla="*/ 2527325 w 2669881"/>
              <a:gd name="connsiteY5" fmla="*/ 855321 h 855321"/>
              <a:gd name="connsiteX6" fmla="*/ 142556 w 2669881"/>
              <a:gd name="connsiteY6" fmla="*/ 855321 h 855321"/>
              <a:gd name="connsiteX7" fmla="*/ 0 w 2669881"/>
              <a:gd name="connsiteY7" fmla="*/ 712765 h 855321"/>
              <a:gd name="connsiteX8" fmla="*/ 0 w 2669881"/>
              <a:gd name="connsiteY8" fmla="*/ 142556 h 85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881" h="855321">
                <a:moveTo>
                  <a:pt x="0" y="142556"/>
                </a:moveTo>
                <a:cubicBezTo>
                  <a:pt x="0" y="63824"/>
                  <a:pt x="63824" y="0"/>
                  <a:pt x="142556" y="0"/>
                </a:cubicBezTo>
                <a:lnTo>
                  <a:pt x="2527325" y="0"/>
                </a:lnTo>
                <a:cubicBezTo>
                  <a:pt x="2606057" y="0"/>
                  <a:pt x="2669881" y="63824"/>
                  <a:pt x="2669881" y="142556"/>
                </a:cubicBezTo>
                <a:lnTo>
                  <a:pt x="2669881" y="712765"/>
                </a:lnTo>
                <a:cubicBezTo>
                  <a:pt x="2669881" y="791497"/>
                  <a:pt x="2606057" y="855321"/>
                  <a:pt x="2527325" y="855321"/>
                </a:cubicBezTo>
                <a:lnTo>
                  <a:pt x="142556" y="855321"/>
                </a:lnTo>
                <a:cubicBezTo>
                  <a:pt x="63824" y="855321"/>
                  <a:pt x="0" y="791497"/>
                  <a:pt x="0" y="712765"/>
                </a:cubicBezTo>
                <a:lnTo>
                  <a:pt x="0" y="142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35" tIns="54175" rIns="77035" bIns="54175" numCol="1" spcCol="1270" anchor="ctr" anchorCtr="0">
            <a:noAutofit/>
          </a:bodyPr>
          <a:lstStyle/>
          <a:p>
            <a:pPr algn="ctr" defTabSz="533400">
              <a:lnSpc>
                <a:spcPct val="90000"/>
              </a:lnSpc>
              <a:spcBef>
                <a:spcPct val="0"/>
              </a:spcBef>
              <a:spcAft>
                <a:spcPct val="35000"/>
              </a:spcAft>
            </a:pPr>
            <a:r>
              <a:rPr lang="en-US" sz="1200" b="1" dirty="0"/>
              <a:t>Network operations Ability</a:t>
            </a:r>
          </a:p>
        </p:txBody>
      </p:sp>
      <p:sp>
        <p:nvSpPr>
          <p:cNvPr id="15" name="任意多边形: 形状 14">
            <a:extLst>
              <a:ext uri="{FF2B5EF4-FFF2-40B4-BE49-F238E27FC236}">
                <a16:creationId xmlns:a16="http://schemas.microsoft.com/office/drawing/2014/main" id="{44EADEB9-C509-4D2A-A4D5-536CC114EE0C}"/>
              </a:ext>
            </a:extLst>
          </p:cNvPr>
          <p:cNvSpPr/>
          <p:nvPr/>
        </p:nvSpPr>
        <p:spPr>
          <a:xfrm>
            <a:off x="2339744" y="4012687"/>
            <a:ext cx="6539856" cy="483596"/>
          </a:xfrm>
          <a:custGeom>
            <a:avLst/>
            <a:gdLst>
              <a:gd name="connsiteX0" fmla="*/ 128165 w 768974"/>
              <a:gd name="connsiteY0" fmla="*/ 0 h 8195980"/>
              <a:gd name="connsiteX1" fmla="*/ 640809 w 768974"/>
              <a:gd name="connsiteY1" fmla="*/ 0 h 8195980"/>
              <a:gd name="connsiteX2" fmla="*/ 768974 w 768974"/>
              <a:gd name="connsiteY2" fmla="*/ 128165 h 8195980"/>
              <a:gd name="connsiteX3" fmla="*/ 768974 w 768974"/>
              <a:gd name="connsiteY3" fmla="*/ 8195980 h 8195980"/>
              <a:gd name="connsiteX4" fmla="*/ 768974 w 768974"/>
              <a:gd name="connsiteY4" fmla="*/ 8195980 h 8195980"/>
              <a:gd name="connsiteX5" fmla="*/ 0 w 768974"/>
              <a:gd name="connsiteY5" fmla="*/ 8195980 h 8195980"/>
              <a:gd name="connsiteX6" fmla="*/ 0 w 768974"/>
              <a:gd name="connsiteY6" fmla="*/ 8195980 h 8195980"/>
              <a:gd name="connsiteX7" fmla="*/ 0 w 768974"/>
              <a:gd name="connsiteY7" fmla="*/ 128165 h 8195980"/>
              <a:gd name="connsiteX8" fmla="*/ 128165 w 768974"/>
              <a:gd name="connsiteY8" fmla="*/ 0 h 81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74" h="8195980">
                <a:moveTo>
                  <a:pt x="768974" y="1366025"/>
                </a:moveTo>
                <a:lnTo>
                  <a:pt x="768974" y="6829955"/>
                </a:lnTo>
                <a:cubicBezTo>
                  <a:pt x="768974" y="7584394"/>
                  <a:pt x="763590" y="8195980"/>
                  <a:pt x="756949" y="8195980"/>
                </a:cubicBezTo>
                <a:lnTo>
                  <a:pt x="0" y="8195980"/>
                </a:lnTo>
                <a:lnTo>
                  <a:pt x="0" y="8195980"/>
                </a:lnTo>
                <a:lnTo>
                  <a:pt x="0" y="0"/>
                </a:lnTo>
                <a:lnTo>
                  <a:pt x="0" y="0"/>
                </a:lnTo>
                <a:lnTo>
                  <a:pt x="756949" y="0"/>
                </a:lnTo>
                <a:cubicBezTo>
                  <a:pt x="763590" y="0"/>
                  <a:pt x="768974" y="611586"/>
                  <a:pt x="768974" y="136602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1022" rIns="213891" bIns="121023" numCol="1" spcCol="1270" anchor="ctr" anchorCtr="0">
            <a:noAutofit/>
          </a:bodyPr>
          <a:lstStyle/>
          <a:p>
            <a:pPr marL="85725" lvl="1" indent="-85725" defTabSz="400050">
              <a:lnSpc>
                <a:spcPct val="90000"/>
              </a:lnSpc>
              <a:spcBef>
                <a:spcPct val="0"/>
              </a:spcBef>
              <a:spcAft>
                <a:spcPct val="15000"/>
              </a:spcAft>
            </a:pPr>
            <a:r>
              <a:rPr lang="en-US" sz="1100" dirty="0"/>
              <a:t>	Enable the ability to specify a set of rules at the business level that can be automatically monitored and effected across all domains of the architecture</a:t>
            </a:r>
            <a:endParaRPr lang="pt-BR" sz="1100" dirty="0"/>
          </a:p>
        </p:txBody>
      </p:sp>
      <p:sp>
        <p:nvSpPr>
          <p:cNvPr id="16" name="任意多边形: 形状 15">
            <a:extLst>
              <a:ext uri="{FF2B5EF4-FFF2-40B4-BE49-F238E27FC236}">
                <a16:creationId xmlns:a16="http://schemas.microsoft.com/office/drawing/2014/main" id="{5A026A90-54C5-447E-87E3-FA6BBA812500}"/>
              </a:ext>
            </a:extLst>
          </p:cNvPr>
          <p:cNvSpPr/>
          <p:nvPr/>
        </p:nvSpPr>
        <p:spPr>
          <a:xfrm>
            <a:off x="287501" y="3998823"/>
            <a:ext cx="2002411" cy="483596"/>
          </a:xfrm>
          <a:custGeom>
            <a:avLst/>
            <a:gdLst>
              <a:gd name="connsiteX0" fmla="*/ 0 w 2669881"/>
              <a:gd name="connsiteY0" fmla="*/ 142556 h 855321"/>
              <a:gd name="connsiteX1" fmla="*/ 142556 w 2669881"/>
              <a:gd name="connsiteY1" fmla="*/ 0 h 855321"/>
              <a:gd name="connsiteX2" fmla="*/ 2527325 w 2669881"/>
              <a:gd name="connsiteY2" fmla="*/ 0 h 855321"/>
              <a:gd name="connsiteX3" fmla="*/ 2669881 w 2669881"/>
              <a:gd name="connsiteY3" fmla="*/ 142556 h 855321"/>
              <a:gd name="connsiteX4" fmla="*/ 2669881 w 2669881"/>
              <a:gd name="connsiteY4" fmla="*/ 712765 h 855321"/>
              <a:gd name="connsiteX5" fmla="*/ 2527325 w 2669881"/>
              <a:gd name="connsiteY5" fmla="*/ 855321 h 855321"/>
              <a:gd name="connsiteX6" fmla="*/ 142556 w 2669881"/>
              <a:gd name="connsiteY6" fmla="*/ 855321 h 855321"/>
              <a:gd name="connsiteX7" fmla="*/ 0 w 2669881"/>
              <a:gd name="connsiteY7" fmla="*/ 712765 h 855321"/>
              <a:gd name="connsiteX8" fmla="*/ 0 w 2669881"/>
              <a:gd name="connsiteY8" fmla="*/ 142556 h 85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9881" h="855321">
                <a:moveTo>
                  <a:pt x="0" y="142556"/>
                </a:moveTo>
                <a:cubicBezTo>
                  <a:pt x="0" y="63824"/>
                  <a:pt x="63824" y="0"/>
                  <a:pt x="142556" y="0"/>
                </a:cubicBezTo>
                <a:lnTo>
                  <a:pt x="2527325" y="0"/>
                </a:lnTo>
                <a:cubicBezTo>
                  <a:pt x="2606057" y="0"/>
                  <a:pt x="2669881" y="63824"/>
                  <a:pt x="2669881" y="142556"/>
                </a:cubicBezTo>
                <a:lnTo>
                  <a:pt x="2669881" y="712765"/>
                </a:lnTo>
                <a:cubicBezTo>
                  <a:pt x="2669881" y="791497"/>
                  <a:pt x="2606057" y="855321"/>
                  <a:pt x="2527325" y="855321"/>
                </a:cubicBezTo>
                <a:lnTo>
                  <a:pt x="142556" y="855321"/>
                </a:lnTo>
                <a:cubicBezTo>
                  <a:pt x="63824" y="855321"/>
                  <a:pt x="0" y="791497"/>
                  <a:pt x="0" y="712765"/>
                </a:cubicBezTo>
                <a:lnTo>
                  <a:pt x="0" y="1425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035" tIns="54175" rIns="77035" bIns="54175" numCol="1" spcCol="1270" anchor="ctr" anchorCtr="0">
            <a:noAutofit/>
          </a:bodyPr>
          <a:lstStyle/>
          <a:p>
            <a:pPr algn="ctr" defTabSz="533400">
              <a:lnSpc>
                <a:spcPct val="90000"/>
              </a:lnSpc>
              <a:spcBef>
                <a:spcPct val="0"/>
              </a:spcBef>
              <a:spcAft>
                <a:spcPct val="35000"/>
              </a:spcAft>
            </a:pPr>
            <a:r>
              <a:rPr lang="en-US" sz="1200" b="1" dirty="0"/>
              <a:t>Business Rule Specification</a:t>
            </a:r>
          </a:p>
        </p:txBody>
      </p:sp>
      <p:sp>
        <p:nvSpPr>
          <p:cNvPr id="17" name="任意多边形: 形状 16">
            <a:extLst>
              <a:ext uri="{FF2B5EF4-FFF2-40B4-BE49-F238E27FC236}">
                <a16:creationId xmlns:a16="http://schemas.microsoft.com/office/drawing/2014/main" id="{2E9D26C2-CA0F-4CCF-B830-5624E6B83076}"/>
              </a:ext>
            </a:extLst>
          </p:cNvPr>
          <p:cNvSpPr/>
          <p:nvPr/>
        </p:nvSpPr>
        <p:spPr>
          <a:xfrm>
            <a:off x="2231450" y="943478"/>
            <a:ext cx="6539856" cy="483596"/>
          </a:xfrm>
          <a:custGeom>
            <a:avLst/>
            <a:gdLst>
              <a:gd name="connsiteX0" fmla="*/ 128165 w 768974"/>
              <a:gd name="connsiteY0" fmla="*/ 0 h 8195980"/>
              <a:gd name="connsiteX1" fmla="*/ 640809 w 768974"/>
              <a:gd name="connsiteY1" fmla="*/ 0 h 8195980"/>
              <a:gd name="connsiteX2" fmla="*/ 768974 w 768974"/>
              <a:gd name="connsiteY2" fmla="*/ 128165 h 8195980"/>
              <a:gd name="connsiteX3" fmla="*/ 768974 w 768974"/>
              <a:gd name="connsiteY3" fmla="*/ 8195980 h 8195980"/>
              <a:gd name="connsiteX4" fmla="*/ 768974 w 768974"/>
              <a:gd name="connsiteY4" fmla="*/ 8195980 h 8195980"/>
              <a:gd name="connsiteX5" fmla="*/ 0 w 768974"/>
              <a:gd name="connsiteY5" fmla="*/ 8195980 h 8195980"/>
              <a:gd name="connsiteX6" fmla="*/ 0 w 768974"/>
              <a:gd name="connsiteY6" fmla="*/ 8195980 h 8195980"/>
              <a:gd name="connsiteX7" fmla="*/ 0 w 768974"/>
              <a:gd name="connsiteY7" fmla="*/ 128165 h 8195980"/>
              <a:gd name="connsiteX8" fmla="*/ 128165 w 768974"/>
              <a:gd name="connsiteY8" fmla="*/ 0 h 819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974" h="8195980">
                <a:moveTo>
                  <a:pt x="768974" y="1366025"/>
                </a:moveTo>
                <a:lnTo>
                  <a:pt x="768974" y="6829955"/>
                </a:lnTo>
                <a:cubicBezTo>
                  <a:pt x="768974" y="7584394"/>
                  <a:pt x="763590" y="8195980"/>
                  <a:pt x="756949" y="8195980"/>
                </a:cubicBezTo>
                <a:lnTo>
                  <a:pt x="0" y="8195980"/>
                </a:lnTo>
                <a:lnTo>
                  <a:pt x="0" y="8195980"/>
                </a:lnTo>
                <a:lnTo>
                  <a:pt x="0" y="0"/>
                </a:lnTo>
                <a:lnTo>
                  <a:pt x="0" y="0"/>
                </a:lnTo>
                <a:lnTo>
                  <a:pt x="756949" y="0"/>
                </a:lnTo>
                <a:cubicBezTo>
                  <a:pt x="763590" y="0"/>
                  <a:pt x="768974" y="611586"/>
                  <a:pt x="768974" y="136602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738" tIns="121022" rIns="213891" bIns="121022" numCol="1" spcCol="1270" anchor="ctr" anchorCtr="0">
            <a:noAutofit/>
          </a:bodyPr>
          <a:lstStyle/>
          <a:p>
            <a:pPr marL="85725" lvl="1" indent="-85725" defTabSz="400050">
              <a:lnSpc>
                <a:spcPct val="90000"/>
              </a:lnSpc>
              <a:spcBef>
                <a:spcPct val="0"/>
              </a:spcBef>
              <a:spcAft>
                <a:spcPct val="15000"/>
              </a:spcAft>
            </a:pPr>
            <a:r>
              <a:rPr lang="en-US" sz="1100" dirty="0"/>
              <a:t>	Definition of simplified network architecture that can provide the ability to enable automated, easy &amp; less complicated  planning, design, integration, operations &amp; maintenance of network infrastructure and services</a:t>
            </a:r>
            <a:endParaRPr lang="pt-BR" sz="1100" dirty="0"/>
          </a:p>
        </p:txBody>
      </p:sp>
      <p:sp>
        <p:nvSpPr>
          <p:cNvPr id="18" name="任意多边形: 形状 17">
            <a:extLst>
              <a:ext uri="{FF2B5EF4-FFF2-40B4-BE49-F238E27FC236}">
                <a16:creationId xmlns:a16="http://schemas.microsoft.com/office/drawing/2014/main" id="{B99AD79E-B294-47C9-9240-F495B061BEE1}"/>
              </a:ext>
            </a:extLst>
          </p:cNvPr>
          <p:cNvSpPr/>
          <p:nvPr/>
        </p:nvSpPr>
        <p:spPr>
          <a:xfrm>
            <a:off x="266970" y="899356"/>
            <a:ext cx="1964480" cy="604494"/>
          </a:xfrm>
          <a:custGeom>
            <a:avLst/>
            <a:gdLst>
              <a:gd name="connsiteX0" fmla="*/ 0 w 2619307"/>
              <a:gd name="connsiteY0" fmla="*/ 160206 h 961218"/>
              <a:gd name="connsiteX1" fmla="*/ 160206 w 2619307"/>
              <a:gd name="connsiteY1" fmla="*/ 0 h 961218"/>
              <a:gd name="connsiteX2" fmla="*/ 2459101 w 2619307"/>
              <a:gd name="connsiteY2" fmla="*/ 0 h 961218"/>
              <a:gd name="connsiteX3" fmla="*/ 2619307 w 2619307"/>
              <a:gd name="connsiteY3" fmla="*/ 160206 h 961218"/>
              <a:gd name="connsiteX4" fmla="*/ 2619307 w 2619307"/>
              <a:gd name="connsiteY4" fmla="*/ 801012 h 961218"/>
              <a:gd name="connsiteX5" fmla="*/ 2459101 w 2619307"/>
              <a:gd name="connsiteY5" fmla="*/ 961218 h 961218"/>
              <a:gd name="connsiteX6" fmla="*/ 160206 w 2619307"/>
              <a:gd name="connsiteY6" fmla="*/ 961218 h 961218"/>
              <a:gd name="connsiteX7" fmla="*/ 0 w 2619307"/>
              <a:gd name="connsiteY7" fmla="*/ 801012 h 961218"/>
              <a:gd name="connsiteX8" fmla="*/ 0 w 2619307"/>
              <a:gd name="connsiteY8" fmla="*/ 160206 h 96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9307" h="961218">
                <a:moveTo>
                  <a:pt x="0" y="160206"/>
                </a:moveTo>
                <a:cubicBezTo>
                  <a:pt x="0" y="71727"/>
                  <a:pt x="71727" y="0"/>
                  <a:pt x="160206" y="0"/>
                </a:cubicBezTo>
                <a:lnTo>
                  <a:pt x="2459101" y="0"/>
                </a:lnTo>
                <a:cubicBezTo>
                  <a:pt x="2547580" y="0"/>
                  <a:pt x="2619307" y="71727"/>
                  <a:pt x="2619307" y="160206"/>
                </a:cubicBezTo>
                <a:lnTo>
                  <a:pt x="2619307" y="801012"/>
                </a:lnTo>
                <a:cubicBezTo>
                  <a:pt x="2619307" y="889491"/>
                  <a:pt x="2547580" y="961218"/>
                  <a:pt x="2459101" y="961218"/>
                </a:cubicBezTo>
                <a:lnTo>
                  <a:pt x="160206" y="961218"/>
                </a:lnTo>
                <a:cubicBezTo>
                  <a:pt x="71727" y="961218"/>
                  <a:pt x="0" y="889491"/>
                  <a:pt x="0" y="801012"/>
                </a:cubicBezTo>
                <a:lnTo>
                  <a:pt x="0" y="16020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912" tIns="58052" rIns="80912" bIns="58052" numCol="1" spcCol="1270" anchor="ctr" anchorCtr="0">
            <a:noAutofit/>
          </a:bodyPr>
          <a:lstStyle/>
          <a:p>
            <a:pPr algn="ctr" defTabSz="533400">
              <a:lnSpc>
                <a:spcPct val="90000"/>
              </a:lnSpc>
              <a:spcBef>
                <a:spcPct val="0"/>
              </a:spcBef>
              <a:spcAft>
                <a:spcPct val="35000"/>
              </a:spcAft>
            </a:pPr>
            <a:r>
              <a:rPr lang="en-US" sz="1200" b="1" dirty="0"/>
              <a:t>Simplified network architecture</a:t>
            </a:r>
          </a:p>
        </p:txBody>
      </p:sp>
    </p:spTree>
    <p:extLst>
      <p:ext uri="{BB962C8B-B14F-4D97-AF65-F5344CB8AC3E}">
        <p14:creationId xmlns:p14="http://schemas.microsoft.com/office/powerpoint/2010/main" val="9955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68580" tIns="34290" rIns="68580" bIns="34290" rtlCol="0" anchor="t">
            <a:normAutofit/>
          </a:bodyPr>
          <a:lstStyle/>
          <a:p>
            <a:r>
              <a:rPr lang="en-US" altLang="zh-CN" sz="2400" dirty="0">
                <a:ea typeface="微软雅黑" pitchFamily="34" charset="-122"/>
              </a:rPr>
              <a:t>Autonomous Networks @ETSI: Proposed Work Plan</a:t>
            </a:r>
          </a:p>
        </p:txBody>
      </p:sp>
      <p:sp>
        <p:nvSpPr>
          <p:cNvPr id="9" name="Oval 3">
            <a:extLst>
              <a:ext uri="{FF2B5EF4-FFF2-40B4-BE49-F238E27FC236}">
                <a16:creationId xmlns:a16="http://schemas.microsoft.com/office/drawing/2014/main" id="{A3E2A71D-DF69-42AC-A756-ECAB756CF552}"/>
              </a:ext>
            </a:extLst>
          </p:cNvPr>
          <p:cNvSpPr/>
          <p:nvPr/>
        </p:nvSpPr>
        <p:spPr bwMode="auto">
          <a:xfrm>
            <a:off x="1045029" y="1134201"/>
            <a:ext cx="1975757" cy="706603"/>
          </a:xfrm>
          <a:prstGeom prst="ellipse">
            <a:avLst/>
          </a:prstGeom>
          <a:gradFill rotWithShape="1">
            <a:gsLst>
              <a:gs pos="0">
                <a:schemeClr val="accent1">
                  <a:lumMod val="60000"/>
                  <a:lumOff val="40000"/>
                </a:schemeClr>
              </a:gs>
              <a:gs pos="35000">
                <a:schemeClr val="accent1">
                  <a:lumMod val="60000"/>
                  <a:lumOff val="40000"/>
                </a:schemeClr>
              </a:gs>
              <a:gs pos="100000">
                <a:schemeClr val="accent1">
                  <a:lumMod val="20000"/>
                  <a:lumOff val="80000"/>
                </a:scheme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26990" tIns="26990" rIns="26990" bIns="26990" numCol="1" rtlCol="0" anchor="ctr" anchorCtr="0" compatLnSpc="1">
            <a:prstTxWarp prst="textNoShape">
              <a:avLst/>
            </a:prstTxWarp>
          </a:bodyPr>
          <a:lstStyle/>
          <a:p>
            <a:pPr algn="ctr" defTabSz="685332">
              <a:buClr>
                <a:srgbClr val="CC9900"/>
              </a:buClr>
              <a:defRPr/>
            </a:pPr>
            <a:r>
              <a:rPr lang="en-US" altLang="zh-CN" sz="2100" kern="0" dirty="0">
                <a:solidFill>
                  <a:sysClr val="windowText" lastClr="000000"/>
                </a:solidFill>
                <a:ea typeface="微软雅黑" panose="020B0503020204020204" pitchFamily="34" charset="-122"/>
                <a:cs typeface="+mn-ea"/>
                <a:sym typeface="+mn-lt"/>
              </a:rPr>
              <a:t>Consensus</a:t>
            </a:r>
          </a:p>
        </p:txBody>
      </p:sp>
      <p:sp>
        <p:nvSpPr>
          <p:cNvPr id="10" name="Oval 5">
            <a:extLst>
              <a:ext uri="{FF2B5EF4-FFF2-40B4-BE49-F238E27FC236}">
                <a16:creationId xmlns:a16="http://schemas.microsoft.com/office/drawing/2014/main" id="{B79BB684-8A01-466B-9921-E68C5E9BA88D}"/>
              </a:ext>
            </a:extLst>
          </p:cNvPr>
          <p:cNvSpPr/>
          <p:nvPr/>
        </p:nvSpPr>
        <p:spPr bwMode="auto">
          <a:xfrm>
            <a:off x="3563354" y="1168548"/>
            <a:ext cx="2066154" cy="649453"/>
          </a:xfrm>
          <a:prstGeom prst="ellipse">
            <a:avLst/>
          </a:prstGeom>
          <a:gradFill rotWithShape="1">
            <a:gsLst>
              <a:gs pos="0">
                <a:schemeClr val="accent1">
                  <a:lumMod val="60000"/>
                  <a:lumOff val="40000"/>
                </a:schemeClr>
              </a:gs>
              <a:gs pos="35000">
                <a:schemeClr val="accent1">
                  <a:lumMod val="60000"/>
                  <a:lumOff val="40000"/>
                </a:schemeClr>
              </a:gs>
              <a:gs pos="100000">
                <a:schemeClr val="accent1">
                  <a:lumMod val="20000"/>
                  <a:lumOff val="80000"/>
                </a:scheme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26990" tIns="26990" rIns="26990" bIns="26990" numCol="1" rtlCol="0" anchor="ctr" anchorCtr="0" compatLnSpc="1">
            <a:prstTxWarp prst="textNoShape">
              <a:avLst/>
            </a:prstTxWarp>
          </a:bodyPr>
          <a:lstStyle/>
          <a:p>
            <a:pPr algn="ctr" defTabSz="685332">
              <a:buClr>
                <a:srgbClr val="CC9900"/>
              </a:buClr>
            </a:pPr>
            <a:r>
              <a:rPr lang="en-US" altLang="zh-CN" sz="2100" kern="0">
                <a:solidFill>
                  <a:sysClr val="windowText" lastClr="000000"/>
                </a:solidFill>
                <a:ea typeface="微软雅黑" panose="020B0503020204020204" pitchFamily="34" charset="-122"/>
                <a:cs typeface="+mn-ea"/>
                <a:sym typeface="+mn-lt"/>
              </a:rPr>
              <a:t>Overarching</a:t>
            </a:r>
            <a:endParaRPr lang="en-US" sz="2100" kern="0" dirty="0">
              <a:solidFill>
                <a:sysClr val="windowText" lastClr="000000"/>
              </a:solidFill>
              <a:ea typeface="微软雅黑" panose="020B0503020204020204" pitchFamily="34" charset="-122"/>
              <a:cs typeface="+mn-ea"/>
              <a:sym typeface="+mn-lt"/>
            </a:endParaRPr>
          </a:p>
        </p:txBody>
      </p:sp>
      <p:sp>
        <p:nvSpPr>
          <p:cNvPr id="11" name="Oval 6">
            <a:extLst>
              <a:ext uri="{FF2B5EF4-FFF2-40B4-BE49-F238E27FC236}">
                <a16:creationId xmlns:a16="http://schemas.microsoft.com/office/drawing/2014/main" id="{3E199393-8183-48F5-82AB-FB4834A7437F}"/>
              </a:ext>
            </a:extLst>
          </p:cNvPr>
          <p:cNvSpPr/>
          <p:nvPr/>
        </p:nvSpPr>
        <p:spPr bwMode="auto">
          <a:xfrm>
            <a:off x="6243938" y="1152828"/>
            <a:ext cx="2198847" cy="706603"/>
          </a:xfrm>
          <a:prstGeom prst="ellipse">
            <a:avLst/>
          </a:prstGeom>
          <a:gradFill rotWithShape="1">
            <a:gsLst>
              <a:gs pos="0">
                <a:schemeClr val="accent1">
                  <a:lumMod val="60000"/>
                  <a:lumOff val="40000"/>
                </a:schemeClr>
              </a:gs>
              <a:gs pos="35000">
                <a:schemeClr val="accent1">
                  <a:lumMod val="60000"/>
                  <a:lumOff val="40000"/>
                </a:schemeClr>
              </a:gs>
              <a:gs pos="100000">
                <a:schemeClr val="accent1">
                  <a:lumMod val="20000"/>
                  <a:lumOff val="80000"/>
                </a:scheme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wrap="square" lIns="26990" tIns="26990" rIns="26990" bIns="26990" numCol="1" rtlCol="0" anchor="ctr" anchorCtr="0" compatLnSpc="1">
            <a:prstTxWarp prst="textNoShape">
              <a:avLst/>
            </a:prstTxWarp>
          </a:bodyPr>
          <a:lstStyle/>
          <a:p>
            <a:pPr algn="ctr" defTabSz="685332">
              <a:buClr>
                <a:srgbClr val="CC9900"/>
              </a:buClr>
            </a:pPr>
            <a:r>
              <a:rPr lang="en-US" sz="2100" kern="0" dirty="0">
                <a:solidFill>
                  <a:sysClr val="windowText" lastClr="000000"/>
                </a:solidFill>
                <a:ea typeface="微软雅黑" panose="020B0503020204020204" pitchFamily="34" charset="-122"/>
                <a:cs typeface="+mn-ea"/>
                <a:sym typeface="+mn-lt"/>
              </a:rPr>
              <a:t>Specifications</a:t>
            </a:r>
          </a:p>
        </p:txBody>
      </p:sp>
      <p:sp>
        <p:nvSpPr>
          <p:cNvPr id="12" name="Right Arrow 7">
            <a:extLst>
              <a:ext uri="{FF2B5EF4-FFF2-40B4-BE49-F238E27FC236}">
                <a16:creationId xmlns:a16="http://schemas.microsoft.com/office/drawing/2014/main" id="{E49D6372-459A-4555-9C47-0F8E1308AE58}"/>
              </a:ext>
            </a:extLst>
          </p:cNvPr>
          <p:cNvSpPr/>
          <p:nvPr/>
        </p:nvSpPr>
        <p:spPr bwMode="auto">
          <a:xfrm>
            <a:off x="3113321" y="1420438"/>
            <a:ext cx="285638" cy="171383"/>
          </a:xfrm>
          <a:prstGeom prst="rightArrow">
            <a:avLst/>
          </a:prstGeom>
          <a:noFill/>
          <a:ln>
            <a:solidFill>
              <a:srgbClr val="1F497D">
                <a:lumMod val="60000"/>
                <a:lumOff val="40000"/>
              </a:srgb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defTabSz="685332">
              <a:buClr>
                <a:srgbClr val="CC9900"/>
              </a:buClr>
              <a:buFont typeface="Wingdings" pitchFamily="2" charset="2"/>
              <a:buChar char="n"/>
              <a:defRPr/>
            </a:pPr>
            <a:endParaRPr lang="en-US" sz="1800" kern="0">
              <a:solidFill>
                <a:sysClr val="windowText" lastClr="000000"/>
              </a:solidFill>
              <a:ea typeface="微软雅黑" panose="020B0503020204020204" pitchFamily="34" charset="-122"/>
              <a:cs typeface="+mn-ea"/>
              <a:sym typeface="+mn-lt"/>
            </a:endParaRPr>
          </a:p>
        </p:txBody>
      </p:sp>
      <p:sp>
        <p:nvSpPr>
          <p:cNvPr id="13" name="Right Arrow 8">
            <a:extLst>
              <a:ext uri="{FF2B5EF4-FFF2-40B4-BE49-F238E27FC236}">
                <a16:creationId xmlns:a16="http://schemas.microsoft.com/office/drawing/2014/main" id="{9B319412-D4D9-444C-B7D6-195F748BAA2A}"/>
              </a:ext>
            </a:extLst>
          </p:cNvPr>
          <p:cNvSpPr/>
          <p:nvPr/>
        </p:nvSpPr>
        <p:spPr bwMode="auto">
          <a:xfrm>
            <a:off x="5793904" y="1420438"/>
            <a:ext cx="285638" cy="171383"/>
          </a:xfrm>
          <a:prstGeom prst="rightArrow">
            <a:avLst/>
          </a:prstGeom>
          <a:noFill/>
          <a:ln>
            <a:solidFill>
              <a:srgbClr val="1F497D">
                <a:lumMod val="60000"/>
                <a:lumOff val="40000"/>
              </a:srgb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defTabSz="685332">
              <a:buClr>
                <a:srgbClr val="CC9900"/>
              </a:buClr>
              <a:buFont typeface="Wingdings" pitchFamily="2" charset="2"/>
              <a:buChar char="n"/>
              <a:defRPr/>
            </a:pPr>
            <a:endParaRPr lang="en-US" sz="1800" kern="0">
              <a:solidFill>
                <a:sysClr val="windowText" lastClr="000000"/>
              </a:solidFill>
              <a:ea typeface="微软雅黑" panose="020B0503020204020204" pitchFamily="34" charset="-122"/>
              <a:cs typeface="+mn-ea"/>
              <a:sym typeface="+mn-lt"/>
            </a:endParaRPr>
          </a:p>
        </p:txBody>
      </p:sp>
      <p:sp>
        <p:nvSpPr>
          <p:cNvPr id="14" name="矩形 13">
            <a:extLst>
              <a:ext uri="{FF2B5EF4-FFF2-40B4-BE49-F238E27FC236}">
                <a16:creationId xmlns:a16="http://schemas.microsoft.com/office/drawing/2014/main" id="{4C51B4F4-E187-45B0-8E0E-5FADBC5E1B35}"/>
              </a:ext>
            </a:extLst>
          </p:cNvPr>
          <p:cNvSpPr/>
          <p:nvPr/>
        </p:nvSpPr>
        <p:spPr bwMode="auto">
          <a:xfrm>
            <a:off x="1494956" y="1916098"/>
            <a:ext cx="1028486" cy="23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algn="ctr" defTabSz="685332">
              <a:buClr>
                <a:srgbClr val="CC9900"/>
              </a:buClr>
              <a:buFont typeface="Wingdings" pitchFamily="2" charset="2"/>
              <a:buChar char="n"/>
            </a:pPr>
            <a:r>
              <a:rPr lang="en-US" altLang="zh-CN" sz="1200" dirty="0">
                <a:solidFill>
                  <a:srgbClr val="000000"/>
                </a:solidFill>
                <a:ea typeface="微软雅黑" panose="020B0503020204020204" pitchFamily="34" charset="-122"/>
                <a:cs typeface="+mn-ea"/>
                <a:sym typeface="+mn-lt"/>
              </a:rPr>
              <a:t>~2019.12</a:t>
            </a:r>
            <a:endParaRPr lang="zh-CN" altLang="en-US" sz="1200" dirty="0">
              <a:solidFill>
                <a:srgbClr val="000000"/>
              </a:solidFill>
              <a:ea typeface="微软雅黑" panose="020B0503020204020204" pitchFamily="34" charset="-122"/>
              <a:cs typeface="+mn-ea"/>
              <a:sym typeface="+mn-lt"/>
            </a:endParaRPr>
          </a:p>
        </p:txBody>
      </p:sp>
      <p:sp>
        <p:nvSpPr>
          <p:cNvPr id="15" name="矩形 14">
            <a:extLst>
              <a:ext uri="{FF2B5EF4-FFF2-40B4-BE49-F238E27FC236}">
                <a16:creationId xmlns:a16="http://schemas.microsoft.com/office/drawing/2014/main" id="{9CEC189C-C7CE-4A4A-B7FF-AADF9EA1E0CD}"/>
              </a:ext>
            </a:extLst>
          </p:cNvPr>
          <p:cNvSpPr/>
          <p:nvPr/>
        </p:nvSpPr>
        <p:spPr bwMode="auto">
          <a:xfrm>
            <a:off x="4125489" y="1892707"/>
            <a:ext cx="941885" cy="25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algn="ctr" defTabSz="685332">
              <a:buClr>
                <a:srgbClr val="CC9900"/>
              </a:buClr>
              <a:buFont typeface="Wingdings" pitchFamily="2" charset="2"/>
              <a:buChar char="n"/>
            </a:pPr>
            <a:r>
              <a:rPr lang="en-US" altLang="zh-CN" sz="1200" dirty="0">
                <a:solidFill>
                  <a:srgbClr val="000000"/>
                </a:solidFill>
                <a:ea typeface="微软雅黑" panose="020B0503020204020204" pitchFamily="34" charset="-122"/>
                <a:cs typeface="+mn-ea"/>
                <a:sym typeface="+mn-lt"/>
              </a:rPr>
              <a:t>~2020.06</a:t>
            </a:r>
          </a:p>
          <a:p>
            <a:pPr algn="ctr" defTabSz="685332">
              <a:buClr>
                <a:srgbClr val="CC9900"/>
              </a:buClr>
              <a:buFont typeface="Wingdings" pitchFamily="2" charset="2"/>
              <a:buChar char="n"/>
            </a:pPr>
            <a:endParaRPr lang="zh-CN" altLang="en-US" sz="1200" dirty="0">
              <a:solidFill>
                <a:srgbClr val="000000"/>
              </a:solidFill>
              <a:ea typeface="微软雅黑" panose="020B0503020204020204" pitchFamily="34" charset="-122"/>
              <a:cs typeface="+mn-ea"/>
              <a:sym typeface="+mn-lt"/>
            </a:endParaRPr>
          </a:p>
        </p:txBody>
      </p:sp>
      <p:sp>
        <p:nvSpPr>
          <p:cNvPr id="16" name="矩形 15">
            <a:extLst>
              <a:ext uri="{FF2B5EF4-FFF2-40B4-BE49-F238E27FC236}">
                <a16:creationId xmlns:a16="http://schemas.microsoft.com/office/drawing/2014/main" id="{FF1F7B69-63EC-4297-97A8-2C8F331A3E48}"/>
              </a:ext>
            </a:extLst>
          </p:cNvPr>
          <p:cNvSpPr/>
          <p:nvPr/>
        </p:nvSpPr>
        <p:spPr bwMode="auto">
          <a:xfrm>
            <a:off x="6976310" y="1916097"/>
            <a:ext cx="877733" cy="1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algn="ctr" defTabSz="685332">
              <a:buClr>
                <a:srgbClr val="CC9900"/>
              </a:buClr>
              <a:buFont typeface="Wingdings" pitchFamily="2" charset="2"/>
              <a:buChar char="n"/>
            </a:pPr>
            <a:r>
              <a:rPr lang="zh-CN" altLang="en-US" sz="1200" dirty="0">
                <a:ea typeface="微软雅黑" panose="020B0503020204020204" pitchFamily="34" charset="-122"/>
                <a:cs typeface="+mn-ea"/>
                <a:sym typeface="+mn-lt"/>
              </a:rPr>
              <a:t>~202</a:t>
            </a:r>
            <a:r>
              <a:rPr lang="en-US" altLang="zh-CN" sz="1200" dirty="0">
                <a:ea typeface="微软雅黑" panose="020B0503020204020204" pitchFamily="34" charset="-122"/>
                <a:cs typeface="+mn-ea"/>
                <a:sym typeface="+mn-lt"/>
              </a:rPr>
              <a:t>0</a:t>
            </a:r>
            <a:r>
              <a:rPr lang="zh-CN" altLang="en-US" sz="1200" dirty="0">
                <a:ea typeface="微软雅黑" panose="020B0503020204020204" pitchFamily="34" charset="-122"/>
                <a:cs typeface="+mn-ea"/>
                <a:sym typeface="+mn-lt"/>
              </a:rPr>
              <a:t>.12</a:t>
            </a:r>
          </a:p>
        </p:txBody>
      </p:sp>
      <p:sp>
        <p:nvSpPr>
          <p:cNvPr id="17" name="矩形 16">
            <a:extLst>
              <a:ext uri="{FF2B5EF4-FFF2-40B4-BE49-F238E27FC236}">
                <a16:creationId xmlns:a16="http://schemas.microsoft.com/office/drawing/2014/main" id="{2489D1BC-B7CA-454B-8279-9461AD819AE8}"/>
              </a:ext>
            </a:extLst>
          </p:cNvPr>
          <p:cNvSpPr/>
          <p:nvPr/>
        </p:nvSpPr>
        <p:spPr bwMode="auto">
          <a:xfrm>
            <a:off x="1045028" y="2472315"/>
            <a:ext cx="1943100" cy="2196916"/>
          </a:xfrm>
          <a:prstGeom prst="rect">
            <a:avLst/>
          </a:prstGeom>
          <a:solidFill>
            <a:schemeClr val="bg1">
              <a:lumMod val="40000"/>
              <a:lumOff val="60000"/>
            </a:schemeClr>
          </a:solidFill>
          <a:ln>
            <a:noFill/>
          </a:ln>
          <a:effectLst/>
        </p:spPr>
        <p:txBody>
          <a:bodyPr vert="horz" wrap="square" lIns="68553" tIns="34277" rIns="68553" bIns="34277" numCol="1" rtlCol="0" anchor="t" anchorCtr="0" compatLnSpc="1">
            <a:prstTxWarp prst="textNoShape">
              <a:avLst/>
            </a:prstTxWarp>
          </a:bodyPr>
          <a:lstStyle/>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Objective, </a:t>
            </a:r>
            <a:r>
              <a:rPr lang="en-US" altLang="zh-CN" sz="1200" dirty="0" err="1">
                <a:ea typeface="微软雅黑" panose="020B0503020204020204" pitchFamily="34" charset="-122"/>
                <a:cs typeface="+mn-ea"/>
                <a:sym typeface="+mn-lt"/>
              </a:rPr>
              <a:t>SoW</a:t>
            </a:r>
            <a:r>
              <a:rPr lang="en-US" altLang="zh-CN" sz="1200" dirty="0">
                <a:ea typeface="微软雅黑" panose="020B0503020204020204" pitchFamily="34" charset="-122"/>
                <a:cs typeface="+mn-ea"/>
                <a:sym typeface="+mn-lt"/>
              </a:rPr>
              <a:t>, work plan</a:t>
            </a:r>
          </a:p>
          <a:p>
            <a:pPr marL="128588" indent="-128588" defTabSz="914148">
              <a:spcBef>
                <a:spcPct val="0"/>
              </a:spcBef>
              <a:buClr>
                <a:srgbClr val="CC9900"/>
              </a:buClr>
              <a:buFontTx/>
              <a:buChar char="-"/>
            </a:pPr>
            <a:r>
              <a:rPr lang="it-IT" altLang="zh-CN" sz="1200" dirty="0">
                <a:ea typeface="微软雅黑" panose="020B0503020204020204" pitchFamily="34" charset="-122"/>
                <a:cs typeface="+mn-ea"/>
                <a:sym typeface="+mn-lt"/>
              </a:rPr>
              <a:t>Extend partners</a:t>
            </a:r>
            <a:endParaRPr lang="en-US" altLang="zh-CN" sz="1200" dirty="0">
              <a:ea typeface="微软雅黑" panose="020B0503020204020204" pitchFamily="34" charset="-122"/>
              <a:cs typeface="+mn-ea"/>
              <a:sym typeface="+mn-lt"/>
            </a:endParaRPr>
          </a:p>
          <a:p>
            <a:pPr defTabSz="914148">
              <a:spcBef>
                <a:spcPct val="0"/>
              </a:spcBef>
              <a:buClr>
                <a:srgbClr val="CC9900"/>
              </a:buClr>
            </a:pPr>
            <a:endParaRPr lang="zh-CN" altLang="en-US" sz="1200" dirty="0">
              <a:ea typeface="微软雅黑" panose="020B0503020204020204" pitchFamily="34" charset="-122"/>
              <a:cs typeface="+mn-ea"/>
              <a:sym typeface="+mn-lt"/>
            </a:endParaRPr>
          </a:p>
        </p:txBody>
      </p:sp>
      <p:sp>
        <p:nvSpPr>
          <p:cNvPr id="18" name="矩形 17">
            <a:extLst>
              <a:ext uri="{FF2B5EF4-FFF2-40B4-BE49-F238E27FC236}">
                <a16:creationId xmlns:a16="http://schemas.microsoft.com/office/drawing/2014/main" id="{C74658B1-50FA-4E19-BE65-54EEEC0D820A}"/>
              </a:ext>
            </a:extLst>
          </p:cNvPr>
          <p:cNvSpPr/>
          <p:nvPr/>
        </p:nvSpPr>
        <p:spPr bwMode="auto">
          <a:xfrm>
            <a:off x="3563353" y="2472314"/>
            <a:ext cx="2151647" cy="2221028"/>
          </a:xfrm>
          <a:prstGeom prst="rect">
            <a:avLst/>
          </a:prstGeom>
          <a:solidFill>
            <a:schemeClr val="bg1">
              <a:lumMod val="40000"/>
              <a:lumOff val="60000"/>
            </a:schemeClr>
          </a:solidFill>
          <a:ln>
            <a:noFill/>
          </a:ln>
          <a:effectLst/>
        </p:spPr>
        <p:txBody>
          <a:bodyPr vert="horz" wrap="square" lIns="68553" tIns="34277" rIns="68553" bIns="34277" numCol="1" rtlCol="0" anchor="t" anchorCtr="0" compatLnSpc="1">
            <a:prstTxWarp prst="textNoShape">
              <a:avLst/>
            </a:prstTxWarp>
          </a:bodyPr>
          <a:lstStyle/>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Visionary white paper</a:t>
            </a:r>
          </a:p>
          <a:p>
            <a:pPr marL="128588" indent="-128588" defTabSz="914148">
              <a:spcBef>
                <a:spcPct val="0"/>
              </a:spcBef>
              <a:buClr>
                <a:srgbClr val="CC9900"/>
              </a:buClr>
              <a:buFontTx/>
              <a:buChar char="-"/>
            </a:pPr>
            <a:r>
              <a:rPr lang="it-IT" altLang="zh-CN" sz="1200" dirty="0">
                <a:ea typeface="微软雅黑" panose="020B0503020204020204" pitchFamily="34" charset="-122"/>
                <a:cs typeface="+mn-ea"/>
                <a:sym typeface="+mn-lt"/>
              </a:rPr>
              <a:t>Public High Profile Workshop </a:t>
            </a:r>
            <a:endParaRPr lang="en-US" altLang="zh-CN" sz="1200" dirty="0">
              <a:ea typeface="微软雅黑" panose="020B0503020204020204" pitchFamily="34" charset="-122"/>
              <a:cs typeface="+mn-ea"/>
              <a:sym typeface="+mn-lt"/>
            </a:endParaRPr>
          </a:p>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Set up the Project/ ISG</a:t>
            </a:r>
          </a:p>
          <a:p>
            <a:pPr marL="128588" indent="-128588" defTabSz="914148">
              <a:spcBef>
                <a:spcPct val="0"/>
              </a:spcBef>
              <a:buClr>
                <a:srgbClr val="CC9900"/>
              </a:buClr>
              <a:buFontTx/>
              <a:buChar char="-"/>
            </a:pPr>
            <a:r>
              <a:rPr lang="it-IT" altLang="zh-CN" sz="1200" dirty="0">
                <a:ea typeface="微软雅黑" panose="020B0503020204020204" pitchFamily="34" charset="-122"/>
                <a:cs typeface="+mn-ea"/>
                <a:sym typeface="+mn-lt"/>
              </a:rPr>
              <a:t>Extend to ETSI LTS</a:t>
            </a:r>
            <a:endParaRPr lang="en-US" altLang="zh-CN" sz="1200" dirty="0">
              <a:ea typeface="微软雅黑" panose="020B0503020204020204" pitchFamily="34" charset="-122"/>
              <a:cs typeface="+mn-ea"/>
              <a:sym typeface="+mn-lt"/>
            </a:endParaRPr>
          </a:p>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Define requirement/UC, high-level framework/ architecture and common functions</a:t>
            </a:r>
          </a:p>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 Collaborate and streamline with existing ISGs (e.g. ENI, ZSM, NFV, MEC)</a:t>
            </a:r>
          </a:p>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Collaborate / Synchronize with TMF</a:t>
            </a:r>
          </a:p>
        </p:txBody>
      </p:sp>
      <p:sp>
        <p:nvSpPr>
          <p:cNvPr id="19" name="矩形 18">
            <a:extLst>
              <a:ext uri="{FF2B5EF4-FFF2-40B4-BE49-F238E27FC236}">
                <a16:creationId xmlns:a16="http://schemas.microsoft.com/office/drawing/2014/main" id="{82077E68-BA3A-4A31-A962-5A3EEDF48102}"/>
              </a:ext>
            </a:extLst>
          </p:cNvPr>
          <p:cNvSpPr/>
          <p:nvPr/>
        </p:nvSpPr>
        <p:spPr bwMode="auto">
          <a:xfrm>
            <a:off x="6373419" y="2472313"/>
            <a:ext cx="2131235" cy="2196917"/>
          </a:xfrm>
          <a:prstGeom prst="rect">
            <a:avLst/>
          </a:prstGeom>
          <a:solidFill>
            <a:schemeClr val="bg1">
              <a:lumMod val="40000"/>
              <a:lumOff val="60000"/>
            </a:schemeClr>
          </a:solidFill>
          <a:ln>
            <a:noFill/>
          </a:ln>
          <a:effectLst/>
        </p:spPr>
        <p:txBody>
          <a:bodyPr vert="horz" wrap="square" lIns="68553" tIns="34277" rIns="68553" bIns="34277" numCol="1" rtlCol="0" anchor="t" anchorCtr="0" compatLnSpc="1">
            <a:prstTxWarp prst="textNoShape">
              <a:avLst/>
            </a:prstTxWarp>
          </a:bodyPr>
          <a:lstStyle/>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Start to Develop technical specs of key functions, autonomous levels and interfaces</a:t>
            </a:r>
          </a:p>
          <a:p>
            <a:pPr marL="128588" indent="-128588" defTabSz="914148">
              <a:spcBef>
                <a:spcPct val="0"/>
              </a:spcBef>
              <a:buClr>
                <a:srgbClr val="CC9900"/>
              </a:buClr>
              <a:buFontTx/>
              <a:buChar char="-"/>
            </a:pPr>
            <a:r>
              <a:rPr lang="en-US" altLang="zh-CN" sz="1200" dirty="0">
                <a:ea typeface="微软雅黑" panose="020B0503020204020204" pitchFamily="34" charset="-122"/>
                <a:cs typeface="+mn-ea"/>
                <a:sym typeface="+mn-lt"/>
              </a:rPr>
              <a:t>Collaborate with other industry organizations (GSMA, 3GPP etc.) , open source organizations (e.g. LFN) and  with vertical industry organizations e.g. IIC</a:t>
            </a:r>
          </a:p>
        </p:txBody>
      </p:sp>
      <p:sp>
        <p:nvSpPr>
          <p:cNvPr id="20" name="下箭头 32">
            <a:extLst>
              <a:ext uri="{FF2B5EF4-FFF2-40B4-BE49-F238E27FC236}">
                <a16:creationId xmlns:a16="http://schemas.microsoft.com/office/drawing/2014/main" id="{F0339875-4850-4287-9913-6AD8262C0735}"/>
              </a:ext>
            </a:extLst>
          </p:cNvPr>
          <p:cNvSpPr/>
          <p:nvPr/>
        </p:nvSpPr>
        <p:spPr bwMode="auto">
          <a:xfrm>
            <a:off x="1902868" y="2194675"/>
            <a:ext cx="215996" cy="254837"/>
          </a:xfrm>
          <a:prstGeom prst="downArrow">
            <a:avLst/>
          </a:prstGeom>
          <a:solidFill>
            <a:schemeClr val="accent2">
              <a:lumMod val="9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defTabSz="914148">
              <a:spcBef>
                <a:spcPct val="0"/>
              </a:spcBef>
              <a:buClr>
                <a:srgbClr val="CC9900"/>
              </a:buClr>
              <a:buFont typeface="Wingdings" pitchFamily="2" charset="2"/>
              <a:buChar char="n"/>
            </a:pPr>
            <a:endParaRPr lang="zh-CN" altLang="en-US" sz="1349">
              <a:ea typeface="微软雅黑" panose="020B0503020204020204" pitchFamily="34" charset="-122"/>
              <a:cs typeface="+mn-ea"/>
              <a:sym typeface="+mn-lt"/>
            </a:endParaRPr>
          </a:p>
        </p:txBody>
      </p:sp>
      <p:sp>
        <p:nvSpPr>
          <p:cNvPr id="21" name="下箭头 32">
            <a:extLst>
              <a:ext uri="{FF2B5EF4-FFF2-40B4-BE49-F238E27FC236}">
                <a16:creationId xmlns:a16="http://schemas.microsoft.com/office/drawing/2014/main" id="{CC7D075E-94B7-458B-9164-EEF629DDC9DD}"/>
              </a:ext>
            </a:extLst>
          </p:cNvPr>
          <p:cNvSpPr/>
          <p:nvPr/>
        </p:nvSpPr>
        <p:spPr bwMode="auto">
          <a:xfrm>
            <a:off x="4551024" y="2161983"/>
            <a:ext cx="215996" cy="254837"/>
          </a:xfrm>
          <a:prstGeom prst="downArrow">
            <a:avLst/>
          </a:prstGeom>
          <a:solidFill>
            <a:schemeClr val="accent2">
              <a:lumMod val="9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defTabSz="914148">
              <a:spcBef>
                <a:spcPct val="0"/>
              </a:spcBef>
              <a:buClr>
                <a:srgbClr val="CC9900"/>
              </a:buClr>
              <a:buFont typeface="Wingdings" pitchFamily="2" charset="2"/>
              <a:buChar char="n"/>
            </a:pPr>
            <a:endParaRPr lang="zh-CN" altLang="en-US" sz="1349">
              <a:ea typeface="微软雅黑" panose="020B0503020204020204" pitchFamily="34" charset="-122"/>
              <a:cs typeface="+mn-ea"/>
              <a:sym typeface="+mn-lt"/>
            </a:endParaRPr>
          </a:p>
        </p:txBody>
      </p:sp>
      <p:sp>
        <p:nvSpPr>
          <p:cNvPr id="22" name="下箭头 32">
            <a:extLst>
              <a:ext uri="{FF2B5EF4-FFF2-40B4-BE49-F238E27FC236}">
                <a16:creationId xmlns:a16="http://schemas.microsoft.com/office/drawing/2014/main" id="{69CE1DFB-6FE9-4045-AA3E-F09C5938E714}"/>
              </a:ext>
            </a:extLst>
          </p:cNvPr>
          <p:cNvSpPr/>
          <p:nvPr/>
        </p:nvSpPr>
        <p:spPr bwMode="auto">
          <a:xfrm>
            <a:off x="7415177" y="2161983"/>
            <a:ext cx="215996" cy="254837"/>
          </a:xfrm>
          <a:prstGeom prst="downArrow">
            <a:avLst/>
          </a:prstGeom>
          <a:solidFill>
            <a:schemeClr val="accent2">
              <a:lumMod val="9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3" tIns="34277" rIns="68553" bIns="34277" numCol="1" rtlCol="0" anchor="t" anchorCtr="0" compatLnSpc="1">
            <a:prstTxWarp prst="textNoShape">
              <a:avLst/>
            </a:prstTxWarp>
          </a:bodyPr>
          <a:lstStyle/>
          <a:p>
            <a:pPr defTabSz="914148">
              <a:spcBef>
                <a:spcPct val="0"/>
              </a:spcBef>
              <a:buClr>
                <a:srgbClr val="CC9900"/>
              </a:buClr>
              <a:buFont typeface="Wingdings" pitchFamily="2" charset="2"/>
              <a:buChar char="n"/>
            </a:pPr>
            <a:endParaRPr lang="zh-CN" altLang="en-US" sz="1349">
              <a:ea typeface="微软雅黑" panose="020B0503020204020204" pitchFamily="34" charset="-122"/>
              <a:cs typeface="+mn-ea"/>
              <a:sym typeface="+mn-lt"/>
            </a:endParaRPr>
          </a:p>
        </p:txBody>
      </p:sp>
    </p:spTree>
    <p:extLst>
      <p:ext uri="{BB962C8B-B14F-4D97-AF65-F5344CB8AC3E}">
        <p14:creationId xmlns:p14="http://schemas.microsoft.com/office/powerpoint/2010/main" val="327011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3DBFA1-2E4C-492A-819A-1A17071D7CAA}"/>
              </a:ext>
            </a:extLst>
          </p:cNvPr>
          <p:cNvSpPr/>
          <p:nvPr/>
        </p:nvSpPr>
        <p:spPr>
          <a:xfrm>
            <a:off x="3124801" y="3924485"/>
            <a:ext cx="4687200" cy="1077218"/>
          </a:xfrm>
          <a:prstGeom prst="rect">
            <a:avLst/>
          </a:prstGeom>
          <a:noFill/>
        </p:spPr>
        <p:txBody>
          <a:bodyPr wrap="squar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Thanks</a:t>
            </a:r>
          </a:p>
          <a:p>
            <a:pPr algn="ctr"/>
            <a:r>
              <a:rPr lang="en-US" sz="3200" b="1" dirty="0">
                <a:ln w="22225">
                  <a:solidFill>
                    <a:schemeClr val="accent2"/>
                  </a:solidFill>
                  <a:prstDash val="solid"/>
                </a:ln>
                <a:solidFill>
                  <a:schemeClr val="accent2">
                    <a:lumMod val="40000"/>
                    <a:lumOff val="60000"/>
                  </a:schemeClr>
                </a:solidFill>
              </a:rPr>
              <a:t>For </a:t>
            </a:r>
            <a:r>
              <a:rPr lang="en-US" sz="3200" b="1">
                <a:ln w="22225">
                  <a:solidFill>
                    <a:schemeClr val="accent2"/>
                  </a:solidFill>
                  <a:prstDash val="solid"/>
                </a:ln>
                <a:solidFill>
                  <a:schemeClr val="accent2">
                    <a:lumMod val="40000"/>
                    <a:lumOff val="60000"/>
                  </a:schemeClr>
                </a:solidFill>
              </a:rPr>
              <a:t>your attention</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7121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65CD47F-28C1-4F07-B7D6-38A3818AFEB8}"/>
              </a:ext>
            </a:extLst>
          </p:cNvPr>
          <p:cNvSpPr>
            <a:spLocks noGrp="1"/>
          </p:cNvSpPr>
          <p:nvPr>
            <p:ph type="ctrTitle"/>
          </p:nvPr>
        </p:nvSpPr>
        <p:spPr/>
        <p:txBody>
          <a:bodyPr/>
          <a:lstStyle/>
          <a:p>
            <a:pPr algn="l"/>
            <a:r>
              <a:rPr lang="it-IT" dirty="0"/>
              <a:t>Introduction</a:t>
            </a:r>
            <a:endParaRPr lang="en-US" dirty="0"/>
          </a:p>
        </p:txBody>
      </p:sp>
      <p:sp>
        <p:nvSpPr>
          <p:cNvPr id="5" name="副标题 4">
            <a:extLst>
              <a:ext uri="{FF2B5EF4-FFF2-40B4-BE49-F238E27FC236}">
                <a16:creationId xmlns:a16="http://schemas.microsoft.com/office/drawing/2014/main" id="{FB5C12CD-EA15-4F06-90BA-F8D90F5393D8}"/>
              </a:ext>
            </a:extLst>
          </p:cNvPr>
          <p:cNvSpPr>
            <a:spLocks noGrp="1"/>
          </p:cNvSpPr>
          <p:nvPr>
            <p:ph type="subTitle" idx="1"/>
          </p:nvPr>
        </p:nvSpPr>
        <p:spPr>
          <a:xfrm>
            <a:off x="1941911" y="3876062"/>
            <a:ext cx="6686549" cy="844712"/>
          </a:xfrm>
        </p:spPr>
        <p:txBody>
          <a:bodyPr/>
          <a:lstStyle/>
          <a:p>
            <a:r>
              <a:rPr lang="it-IT" dirty="0"/>
              <a:t>From the kick off call (Nov. 5)</a:t>
            </a:r>
            <a:endParaRPr lang="en-US" dirty="0"/>
          </a:p>
        </p:txBody>
      </p:sp>
    </p:spTree>
    <p:extLst>
      <p:ext uri="{BB962C8B-B14F-4D97-AF65-F5344CB8AC3E}">
        <p14:creationId xmlns:p14="http://schemas.microsoft.com/office/powerpoint/2010/main" val="286581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FE66-1460-41AB-B211-7F758EFC3654}"/>
              </a:ext>
            </a:extLst>
          </p:cNvPr>
          <p:cNvSpPr>
            <a:spLocks noGrp="1"/>
          </p:cNvSpPr>
          <p:nvPr>
            <p:ph type="title"/>
          </p:nvPr>
        </p:nvSpPr>
        <p:spPr/>
        <p:txBody>
          <a:bodyPr/>
          <a:lstStyle/>
          <a:p>
            <a:r>
              <a:rPr lang="fr-FR" sz="2400" dirty="0" err="1"/>
              <a:t>What</a:t>
            </a:r>
            <a:r>
              <a:rPr lang="fr-FR" sz="2400" dirty="0"/>
              <a:t> / </a:t>
            </a:r>
            <a:r>
              <a:rPr lang="fr-FR" sz="2400" dirty="0" err="1"/>
              <a:t>Why</a:t>
            </a:r>
            <a:r>
              <a:rPr lang="fr-FR" sz="2400" dirty="0"/>
              <a:t> / How?</a:t>
            </a:r>
            <a:endParaRPr lang="en-US" sz="2400" dirty="0"/>
          </a:p>
        </p:txBody>
      </p:sp>
      <p:sp>
        <p:nvSpPr>
          <p:cNvPr id="4" name="Content Placeholder 3">
            <a:extLst>
              <a:ext uri="{FF2B5EF4-FFF2-40B4-BE49-F238E27FC236}">
                <a16:creationId xmlns:a16="http://schemas.microsoft.com/office/drawing/2014/main" id="{F52CBB9E-1B5E-4141-9E14-20B85391682D}"/>
              </a:ext>
            </a:extLst>
          </p:cNvPr>
          <p:cNvSpPr>
            <a:spLocks noGrp="1"/>
          </p:cNvSpPr>
          <p:nvPr>
            <p:ph sz="quarter" idx="10"/>
          </p:nvPr>
        </p:nvSpPr>
        <p:spPr/>
        <p:txBody>
          <a:bodyPr>
            <a:normAutofit fontScale="77500" lnSpcReduction="20000"/>
          </a:bodyPr>
          <a:lstStyle/>
          <a:p>
            <a:pPr algn="just"/>
            <a:r>
              <a:rPr lang="en-GB" b="1" dirty="0">
                <a:solidFill>
                  <a:srgbClr val="FF0000"/>
                </a:solidFill>
              </a:rPr>
              <a:t>WHAT</a:t>
            </a:r>
          </a:p>
          <a:p>
            <a:pPr algn="just"/>
            <a:r>
              <a:rPr lang="en-GB" dirty="0"/>
              <a:t>A complete network and services business architecture for new innovative and disruptive Autonomous Networks </a:t>
            </a:r>
          </a:p>
          <a:p>
            <a:pPr algn="just"/>
            <a:r>
              <a:rPr lang="en-GB" b="1" dirty="0">
                <a:solidFill>
                  <a:srgbClr val="FF0000"/>
                </a:solidFill>
              </a:rPr>
              <a:t>WHY</a:t>
            </a:r>
          </a:p>
          <a:p>
            <a:pPr algn="just"/>
            <a:r>
              <a:rPr lang="en-US" sz="1650" dirty="0"/>
              <a:t>Fast network and service configuration, new business requirements, flexibility in generating new services according to Verticals needs, dynamic and efficient resource allocation, measurable Security and Safety requirements are pushing the Autonomous Networks to be the most challenging Transformation in the ICT industry. The objective to achieve a Full Autonomous Network is the final goal of the activity and requires a strong engagement and coordination of the whole new ecosystem (SDOs, Cross Industry Associations, Open Source Communities).</a:t>
            </a:r>
            <a:r>
              <a:rPr lang="en-GB" sz="1650" dirty="0"/>
              <a:t> </a:t>
            </a:r>
          </a:p>
          <a:p>
            <a:pPr algn="just"/>
            <a:r>
              <a:rPr lang="en-GB" sz="1650" b="1" dirty="0">
                <a:solidFill>
                  <a:srgbClr val="FF0000"/>
                </a:solidFill>
              </a:rPr>
              <a:t>HOW</a:t>
            </a:r>
            <a:r>
              <a:rPr lang="en-GB" sz="1650" b="1" dirty="0">
                <a:solidFill>
                  <a:srgbClr val="FF0000"/>
                </a:solidFill>
                <a:highlight>
                  <a:srgbClr val="FFFF00"/>
                </a:highlight>
              </a:rPr>
              <a:t> </a:t>
            </a:r>
          </a:p>
          <a:p>
            <a:pPr algn="just"/>
            <a:r>
              <a:rPr lang="en-GB" sz="1650" dirty="0"/>
              <a:t>Leveraging the significant inputs from its current ISGs and TCs and launching a new collaborative initiative with other relevant SDOs, ETSI can bring a key contribution in developing the disruptive, realistic and operational ecosystem for Autonomous Networks, based on an agreed technical  framework/blueprint architecture, business and ecosystem components and open APIs</a:t>
            </a:r>
          </a:p>
          <a:p>
            <a:endParaRPr lang="en-GB" sz="1650" b="1" dirty="0">
              <a:solidFill>
                <a:schemeClr val="accent1"/>
              </a:solidFill>
            </a:endParaRPr>
          </a:p>
        </p:txBody>
      </p:sp>
    </p:spTree>
    <p:extLst>
      <p:ext uri="{BB962C8B-B14F-4D97-AF65-F5344CB8AC3E}">
        <p14:creationId xmlns:p14="http://schemas.microsoft.com/office/powerpoint/2010/main" val="93652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147E2537-3726-4104-9036-4A68C6F68FC9}"/>
              </a:ext>
            </a:extLst>
          </p:cNvPr>
          <p:cNvSpPr>
            <a:spLocks noGrp="1"/>
          </p:cNvSpPr>
          <p:nvPr>
            <p:ph type="title"/>
          </p:nvPr>
        </p:nvSpPr>
        <p:spPr/>
        <p:txBody>
          <a:bodyPr/>
          <a:lstStyle/>
          <a:p>
            <a:r>
              <a:rPr lang="en-US" altLang="zh-CN" sz="2400" dirty="0"/>
              <a:t>Autonomous networks definition - Proposal</a:t>
            </a:r>
            <a:endParaRPr lang="en-US" sz="2400" dirty="0"/>
          </a:p>
        </p:txBody>
      </p:sp>
      <p:sp>
        <p:nvSpPr>
          <p:cNvPr id="5" name="Content Placeholder 4">
            <a:extLst>
              <a:ext uri="{FF2B5EF4-FFF2-40B4-BE49-F238E27FC236}">
                <a16:creationId xmlns:a16="http://schemas.microsoft.com/office/drawing/2014/main" id="{5D4B769C-F7C5-4B2E-ACE9-EC366BCA66E1}"/>
              </a:ext>
            </a:extLst>
          </p:cNvPr>
          <p:cNvSpPr>
            <a:spLocks noGrp="1"/>
          </p:cNvSpPr>
          <p:nvPr>
            <p:ph sz="quarter" idx="10"/>
          </p:nvPr>
        </p:nvSpPr>
        <p:spPr/>
        <p:txBody>
          <a:bodyPr>
            <a:normAutofit fontScale="92500" lnSpcReduction="20000"/>
          </a:bodyPr>
          <a:lstStyle/>
          <a:p>
            <a:r>
              <a:rPr lang="en-US" sz="1350" b="1" i="1" dirty="0"/>
              <a:t>(Note: open to refinement and alternative when the work starts, taking into account other SDO studies):</a:t>
            </a:r>
            <a:endParaRPr lang="en-US" sz="1800" dirty="0">
              <a:highlight>
                <a:srgbClr val="FFFF00"/>
              </a:highlight>
            </a:endParaRPr>
          </a:p>
          <a:p>
            <a:r>
              <a:rPr lang="it-IT" sz="1800" dirty="0"/>
              <a:t>Networks having the freedom to act independently, to govern themselves or control their behaviour thruogh previosly defined policies. In other terms </a:t>
            </a:r>
            <a:r>
              <a:rPr lang="it-IT" sz="1800" i="1" dirty="0"/>
              <a:t>self-governing, </a:t>
            </a:r>
            <a:r>
              <a:rPr lang="it-IT" sz="1800" dirty="0"/>
              <a:t>no external humans or machine are acting upon it</a:t>
            </a:r>
          </a:p>
          <a:p>
            <a:r>
              <a:rPr lang="en-US" sz="1800" dirty="0"/>
              <a:t>The Autonomous Networks comprise of  simplified network architecture, virtualized components, automating agents, intelligent decision engines and self dynamic capabilities  to create intelligent business/network operations for the closed-loop of new digital business, which,</a:t>
            </a:r>
          </a:p>
          <a:p>
            <a:pPr lvl="1"/>
            <a:r>
              <a:rPr lang="en-US" sz="1601" dirty="0"/>
              <a:t>offer disruptive services for innovative user experience, critical services based on fully automated lifecycle operations and self organizing, dynamic optimized resource.</a:t>
            </a:r>
          </a:p>
          <a:p>
            <a:pPr lvl="1"/>
            <a:r>
              <a:rPr lang="en-US" sz="1601" dirty="0"/>
              <a:t>aim to provide fully automated zero wait, zero touch, zero trouble innovative, critical network/ICT services for vertical industries users and consumers, and </a:t>
            </a:r>
          </a:p>
          <a:p>
            <a:pPr lvl="1"/>
            <a:r>
              <a:rPr lang="en-US" sz="1601" dirty="0"/>
              <a:t>support self-configuration, self-healing, self-optimizing and self-evolving telecom network infrastructures for telecom business such as planning, marketing, operations and management. </a:t>
            </a:r>
          </a:p>
          <a:p>
            <a:endParaRPr lang="en-US" sz="1800" dirty="0"/>
          </a:p>
        </p:txBody>
      </p:sp>
    </p:spTree>
    <p:extLst>
      <p:ext uri="{BB962C8B-B14F-4D97-AF65-F5344CB8AC3E}">
        <p14:creationId xmlns:p14="http://schemas.microsoft.com/office/powerpoint/2010/main" val="419717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FE66-1460-41AB-B211-7F758EFC3654}"/>
              </a:ext>
            </a:extLst>
          </p:cNvPr>
          <p:cNvSpPr>
            <a:spLocks noGrp="1"/>
          </p:cNvSpPr>
          <p:nvPr>
            <p:ph type="title"/>
          </p:nvPr>
        </p:nvSpPr>
        <p:spPr/>
        <p:txBody>
          <a:bodyPr/>
          <a:lstStyle/>
          <a:p>
            <a:r>
              <a:rPr lang="fr-FR" sz="2400" dirty="0"/>
              <a:t>Our promise </a:t>
            </a:r>
            <a:endParaRPr lang="en-US" sz="2400" dirty="0"/>
          </a:p>
        </p:txBody>
      </p:sp>
      <p:sp>
        <p:nvSpPr>
          <p:cNvPr id="4" name="Content Placeholder 3">
            <a:extLst>
              <a:ext uri="{FF2B5EF4-FFF2-40B4-BE49-F238E27FC236}">
                <a16:creationId xmlns:a16="http://schemas.microsoft.com/office/drawing/2014/main" id="{F52CBB9E-1B5E-4141-9E14-20B85391682D}"/>
              </a:ext>
            </a:extLst>
          </p:cNvPr>
          <p:cNvSpPr>
            <a:spLocks noGrp="1"/>
          </p:cNvSpPr>
          <p:nvPr>
            <p:ph sz="quarter" idx="10"/>
          </p:nvPr>
        </p:nvSpPr>
        <p:spPr>
          <a:xfrm>
            <a:off x="457320" y="910596"/>
            <a:ext cx="8637443" cy="3510000"/>
          </a:xfrm>
        </p:spPr>
        <p:txBody>
          <a:bodyPr>
            <a:noAutofit/>
          </a:bodyPr>
          <a:lstStyle/>
          <a:p>
            <a:r>
              <a:rPr lang="en-GB" sz="1050" dirty="0"/>
              <a:t>We will develop the disruptive, realistic and operational ecosystem for Autonomous Networks  based on  </a:t>
            </a:r>
          </a:p>
          <a:p>
            <a:pPr lvl="1">
              <a:spcBef>
                <a:spcPts val="0"/>
              </a:spcBef>
            </a:pPr>
            <a:r>
              <a:rPr lang="en-GB" sz="1050" dirty="0" err="1">
                <a:latin typeface="+mn-lt"/>
              </a:rPr>
              <a:t>TMForum</a:t>
            </a:r>
            <a:r>
              <a:rPr lang="en-GB" sz="1050" dirty="0">
                <a:latin typeface="+mn-lt"/>
              </a:rPr>
              <a:t>, business and ecosystem components, interoperable framework and open APIs, </a:t>
            </a:r>
          </a:p>
          <a:p>
            <a:pPr lvl="1">
              <a:spcBef>
                <a:spcPts val="0"/>
              </a:spcBef>
            </a:pPr>
            <a:r>
              <a:rPr lang="en-GB" sz="1050" dirty="0">
                <a:latin typeface="+mn-lt"/>
              </a:rPr>
              <a:t> the ETSI technical  framework/blueprint/architecture  </a:t>
            </a:r>
          </a:p>
          <a:p>
            <a:pPr marL="342900" lvl="1" indent="0">
              <a:spcBef>
                <a:spcPts val="0"/>
              </a:spcBef>
              <a:buNone/>
            </a:pPr>
            <a:r>
              <a:rPr lang="en-GB" sz="1050" dirty="0">
                <a:latin typeface="+mn-lt"/>
              </a:rPr>
              <a:t>This will define a complete network and services business architecture for new innovative and disruptive AN.</a:t>
            </a:r>
          </a:p>
          <a:p>
            <a:r>
              <a:rPr lang="en-GB" sz="1050" dirty="0"/>
              <a:t>It requires:</a:t>
            </a:r>
          </a:p>
          <a:p>
            <a:pPr lvl="1">
              <a:spcBef>
                <a:spcPts val="0"/>
              </a:spcBef>
            </a:pPr>
            <a:r>
              <a:rPr lang="en-GB" sz="1050" dirty="0">
                <a:latin typeface="+mn-lt"/>
              </a:rPr>
              <a:t>Technical network propositions, frameworks and standards </a:t>
            </a:r>
          </a:p>
          <a:p>
            <a:pPr lvl="1">
              <a:spcBef>
                <a:spcPts val="0"/>
              </a:spcBef>
            </a:pPr>
            <a:r>
              <a:rPr lang="en-GB" sz="1050" dirty="0">
                <a:latin typeface="+mn-lt"/>
              </a:rPr>
              <a:t>Virtualization of the network functions, Implementation of the network functions as software components</a:t>
            </a:r>
          </a:p>
          <a:p>
            <a:pPr lvl="1">
              <a:spcBef>
                <a:spcPts val="0"/>
              </a:spcBef>
            </a:pPr>
            <a:r>
              <a:rPr lang="en-GB" sz="1050" dirty="0">
                <a:latin typeface="+mn-lt"/>
              </a:rPr>
              <a:t>Fragmentation of the networks into domains, encapsulation of the network complexity within the relevant domains</a:t>
            </a:r>
          </a:p>
          <a:p>
            <a:pPr lvl="1">
              <a:spcBef>
                <a:spcPts val="0"/>
              </a:spcBef>
            </a:pPr>
            <a:r>
              <a:rPr lang="en-GB" sz="1050" dirty="0">
                <a:latin typeface="+mn-lt"/>
              </a:rPr>
              <a:t>Technical and business flexible </a:t>
            </a:r>
            <a:r>
              <a:rPr lang="en-GB" sz="1050" dirty="0" err="1">
                <a:latin typeface="+mn-lt"/>
              </a:rPr>
              <a:t>Capabilites</a:t>
            </a:r>
            <a:r>
              <a:rPr lang="en-GB" sz="1050" dirty="0">
                <a:latin typeface="+mn-lt"/>
              </a:rPr>
              <a:t> on demand</a:t>
            </a:r>
          </a:p>
          <a:p>
            <a:pPr lvl="1">
              <a:spcBef>
                <a:spcPts val="0"/>
              </a:spcBef>
            </a:pPr>
            <a:r>
              <a:rPr lang="en-GB" sz="1050" dirty="0">
                <a:latin typeface="+mn-lt"/>
              </a:rPr>
              <a:t>Exposure of the networks &amp; services from the domains using industry standard Open APIs</a:t>
            </a:r>
          </a:p>
          <a:p>
            <a:r>
              <a:rPr lang="en-GB" sz="1050" dirty="0"/>
              <a:t>It uses</a:t>
            </a:r>
          </a:p>
          <a:p>
            <a:pPr lvl="1">
              <a:spcBef>
                <a:spcPts val="0"/>
              </a:spcBef>
            </a:pPr>
            <a:r>
              <a:rPr lang="en-GB" sz="1050" dirty="0">
                <a:latin typeface="+mn-lt"/>
              </a:rPr>
              <a:t>Automated closed loop control of the network across all domains of the architecture</a:t>
            </a:r>
          </a:p>
          <a:p>
            <a:pPr lvl="1">
              <a:spcBef>
                <a:spcPts val="0"/>
              </a:spcBef>
            </a:pPr>
            <a:r>
              <a:rPr lang="en-GB" sz="1050" dirty="0">
                <a:latin typeface="+mn-lt"/>
              </a:rPr>
              <a:t>Data driven models, AI (DL, ML) analytics and decision models </a:t>
            </a:r>
          </a:p>
          <a:p>
            <a:pPr lvl="1">
              <a:spcBef>
                <a:spcPts val="0"/>
              </a:spcBef>
            </a:pPr>
            <a:r>
              <a:rPr lang="en-GB" sz="1050" dirty="0">
                <a:latin typeface="+mn-lt"/>
              </a:rPr>
              <a:t>Big data lakes and engines</a:t>
            </a:r>
          </a:p>
          <a:p>
            <a:pPr lvl="1">
              <a:spcBef>
                <a:spcPts val="0"/>
              </a:spcBef>
            </a:pPr>
            <a:r>
              <a:rPr lang="en-GB" sz="1050" dirty="0" err="1">
                <a:latin typeface="+mn-lt"/>
              </a:rPr>
              <a:t>Cloudified</a:t>
            </a:r>
            <a:r>
              <a:rPr lang="en-GB" sz="1050" dirty="0">
                <a:latin typeface="+mn-lt"/>
              </a:rPr>
              <a:t> and virtualized  infrastructures</a:t>
            </a:r>
          </a:p>
          <a:p>
            <a:r>
              <a:rPr lang="en-GB" sz="1050" dirty="0"/>
              <a:t>It will deliver :</a:t>
            </a:r>
          </a:p>
          <a:p>
            <a:pPr lvl="1">
              <a:spcBef>
                <a:spcPts val="0"/>
              </a:spcBef>
            </a:pPr>
            <a:r>
              <a:rPr lang="en-GB" sz="1050" dirty="0">
                <a:latin typeface="+mn-lt"/>
              </a:rPr>
              <a:t>Simplified network architectures for optimal innovative or critical services</a:t>
            </a:r>
          </a:p>
          <a:p>
            <a:pPr lvl="1">
              <a:spcBef>
                <a:spcPts val="0"/>
              </a:spcBef>
            </a:pPr>
            <a:r>
              <a:rPr lang="en-GB" sz="1050" dirty="0">
                <a:latin typeface="+mn-lt"/>
              </a:rPr>
              <a:t>Autonomous levels of agile, flexible delivery of network services and capabilities</a:t>
            </a:r>
          </a:p>
          <a:p>
            <a:pPr lvl="1">
              <a:spcBef>
                <a:spcPts val="0"/>
              </a:spcBef>
            </a:pPr>
            <a:r>
              <a:rPr lang="en-GB" sz="1050" dirty="0">
                <a:latin typeface="+mn-lt"/>
              </a:rPr>
              <a:t>Ease of operate infrastructure and services</a:t>
            </a:r>
          </a:p>
          <a:p>
            <a:pPr lvl="1">
              <a:spcBef>
                <a:spcPts val="0"/>
              </a:spcBef>
            </a:pPr>
            <a:r>
              <a:rPr lang="en-GB" sz="1050" dirty="0">
                <a:latin typeface="+mn-lt"/>
              </a:rPr>
              <a:t>Self-optimizing networks, Self organising, Self-healing ICT/networks</a:t>
            </a:r>
          </a:p>
          <a:p>
            <a:pPr lvl="1">
              <a:spcBef>
                <a:spcPts val="0"/>
              </a:spcBef>
            </a:pPr>
            <a:r>
              <a:rPr lang="en-GB" sz="1050" dirty="0">
                <a:latin typeface="+mn-lt"/>
              </a:rPr>
              <a:t>Intent based operations , data driven </a:t>
            </a:r>
          </a:p>
          <a:p>
            <a:pPr lvl="1">
              <a:spcBef>
                <a:spcPts val="0"/>
              </a:spcBef>
            </a:pPr>
            <a:r>
              <a:rPr lang="en-GB" sz="1050" dirty="0">
                <a:latin typeface="+mn-lt"/>
              </a:rPr>
              <a:t>An ecosystem that goes beyond the boundary of Telco and enables digital transformation across many industries</a:t>
            </a:r>
          </a:p>
        </p:txBody>
      </p:sp>
    </p:spTree>
    <p:extLst>
      <p:ext uri="{BB962C8B-B14F-4D97-AF65-F5344CB8AC3E}">
        <p14:creationId xmlns:p14="http://schemas.microsoft.com/office/powerpoint/2010/main" val="190560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FE66-1460-41AB-B211-7F758EFC3654}"/>
              </a:ext>
            </a:extLst>
          </p:cNvPr>
          <p:cNvSpPr>
            <a:spLocks noGrp="1"/>
          </p:cNvSpPr>
          <p:nvPr>
            <p:ph type="title"/>
          </p:nvPr>
        </p:nvSpPr>
        <p:spPr>
          <a:xfrm>
            <a:off x="274637" y="1894873"/>
            <a:ext cx="8663533" cy="960668"/>
          </a:xfrm>
        </p:spPr>
        <p:txBody>
          <a:bodyPr/>
          <a:lstStyle/>
          <a:p>
            <a:r>
              <a:rPr lang="en-US" altLang="zh-CN" sz="3300" dirty="0"/>
              <a:t>Proposed Objective, SoW and Work Plan for Autonomous networks</a:t>
            </a:r>
            <a:br>
              <a:rPr lang="en-US" altLang="zh-CN" sz="3300" dirty="0"/>
            </a:br>
            <a:br>
              <a:rPr lang="en-US" altLang="zh-CN" sz="3300" dirty="0"/>
            </a:br>
            <a:endParaRPr lang="en-US" sz="3300" b="1" dirty="0"/>
          </a:p>
        </p:txBody>
      </p:sp>
    </p:spTree>
    <p:extLst>
      <p:ext uri="{BB962C8B-B14F-4D97-AF65-F5344CB8AC3E}">
        <p14:creationId xmlns:p14="http://schemas.microsoft.com/office/powerpoint/2010/main" val="111656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a:extLst>
              <a:ext uri="{FF2B5EF4-FFF2-40B4-BE49-F238E27FC236}">
                <a16:creationId xmlns:a16="http://schemas.microsoft.com/office/drawing/2014/main" id="{D07D316A-E169-42AB-ADD7-35C4A6FEDA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5176" y="3462759"/>
            <a:ext cx="1882640" cy="1111119"/>
          </a:xfrm>
          <a:prstGeom prst="rect">
            <a:avLst/>
          </a:prstGeom>
        </p:spPr>
      </p:pic>
      <p:pic>
        <p:nvPicPr>
          <p:cNvPr id="42" name="图片 41">
            <a:extLst>
              <a:ext uri="{FF2B5EF4-FFF2-40B4-BE49-F238E27FC236}">
                <a16:creationId xmlns:a16="http://schemas.microsoft.com/office/drawing/2014/main" id="{F6710B0A-4912-4E60-B180-4F43C8282B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7910" y="3433546"/>
            <a:ext cx="1882640" cy="1111119"/>
          </a:xfrm>
          <a:prstGeom prst="rect">
            <a:avLst/>
          </a:prstGeom>
        </p:spPr>
      </p:pic>
      <p:pic>
        <p:nvPicPr>
          <p:cNvPr id="29" name="图片 28">
            <a:extLst>
              <a:ext uri="{FF2B5EF4-FFF2-40B4-BE49-F238E27FC236}">
                <a16:creationId xmlns:a16="http://schemas.microsoft.com/office/drawing/2014/main" id="{58DB2651-ED2B-446E-A134-2BB9A69540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14024" y="3479563"/>
            <a:ext cx="1882640" cy="1111119"/>
          </a:xfrm>
          <a:prstGeom prst="rect">
            <a:avLst/>
          </a:prstGeom>
        </p:spPr>
      </p:pic>
      <p:sp>
        <p:nvSpPr>
          <p:cNvPr id="3" name="标题 2"/>
          <p:cNvSpPr>
            <a:spLocks noGrp="1"/>
          </p:cNvSpPr>
          <p:nvPr>
            <p:ph type="title"/>
          </p:nvPr>
        </p:nvSpPr>
        <p:spPr/>
        <p:txBody>
          <a:bodyPr>
            <a:noAutofit/>
          </a:bodyPr>
          <a:lstStyle/>
          <a:p>
            <a:pPr algn="l"/>
            <a:r>
              <a:rPr lang="en-US" altLang="zh-CN" sz="2400" b="1" dirty="0">
                <a:latin typeface="+mj-lt"/>
              </a:rPr>
              <a:t>Vision: Autonomous Networks/ICT Services for Intelligent Digital Society Transformation</a:t>
            </a:r>
            <a:endParaRPr lang="en-US" sz="2400" b="1" dirty="0">
              <a:solidFill>
                <a:schemeClr val="tx1"/>
              </a:solidFill>
              <a:latin typeface="+mj-lt"/>
            </a:endParaRPr>
          </a:p>
        </p:txBody>
      </p:sp>
      <p:sp>
        <p:nvSpPr>
          <p:cNvPr id="14" name="内容占位符 13">
            <a:extLst>
              <a:ext uri="{FF2B5EF4-FFF2-40B4-BE49-F238E27FC236}">
                <a16:creationId xmlns:a16="http://schemas.microsoft.com/office/drawing/2014/main" id="{2C2CC3F9-31DE-4138-BDA1-C6C6EF22A8F7}"/>
              </a:ext>
            </a:extLst>
          </p:cNvPr>
          <p:cNvSpPr>
            <a:spLocks noGrp="1"/>
          </p:cNvSpPr>
          <p:nvPr>
            <p:ph sz="quarter" idx="10"/>
          </p:nvPr>
        </p:nvSpPr>
        <p:spPr>
          <a:xfrm>
            <a:off x="457319" y="1291870"/>
            <a:ext cx="8419219" cy="3510000"/>
          </a:xfrm>
        </p:spPr>
        <p:txBody>
          <a:bodyPr/>
          <a:lstStyle/>
          <a:p>
            <a:endParaRPr lang="zh-CN" altLang="en-US"/>
          </a:p>
        </p:txBody>
      </p:sp>
      <p:sp>
        <p:nvSpPr>
          <p:cNvPr id="5" name="矩形 4"/>
          <p:cNvSpPr/>
          <p:nvPr/>
        </p:nvSpPr>
        <p:spPr>
          <a:xfrm>
            <a:off x="1979000" y="4526268"/>
            <a:ext cx="2404980" cy="438582"/>
          </a:xfrm>
          <a:prstGeom prst="rect">
            <a:avLst/>
          </a:prstGeom>
        </p:spPr>
        <p:txBody>
          <a:bodyPr wrap="square">
            <a:spAutoFit/>
          </a:bodyPr>
          <a:lstStyle/>
          <a:p>
            <a:pPr algn="ctr" defTabSz="685480"/>
            <a:r>
              <a:rPr lang="en-US" altLang="zh-CN" sz="1125" b="1" dirty="0">
                <a:solidFill>
                  <a:srgbClr val="9BBB59">
                    <a:lumMod val="50000"/>
                  </a:srgbClr>
                </a:solidFill>
                <a:ea typeface="微软雅黑" panose="020B0503020204020204" pitchFamily="34" charset="-122"/>
              </a:rPr>
              <a:t>Autonomous</a:t>
            </a:r>
          </a:p>
          <a:p>
            <a:pPr marL="0" lvl="1" algn="ctr" defTabSz="685480"/>
            <a:endParaRPr lang="en-US" altLang="zh-CN" sz="300" dirty="0">
              <a:solidFill>
                <a:prstClr val="black"/>
              </a:solidFill>
              <a:ea typeface="微软雅黑" panose="020B0503020204020204" pitchFamily="34" charset="-122"/>
            </a:endParaRPr>
          </a:p>
          <a:p>
            <a:pPr marL="0" lvl="1" algn="ctr" defTabSz="914180"/>
            <a:r>
              <a:rPr lang="en-US" altLang="zh-CN" sz="825" b="1" dirty="0">
                <a:solidFill>
                  <a:prstClr val="black">
                    <a:lumMod val="95000"/>
                    <a:lumOff val="5000"/>
                  </a:prstClr>
                </a:solidFill>
                <a:ea typeface="微软雅黑" panose="020B0503020204020204" pitchFamily="34" charset="-122"/>
              </a:rPr>
              <a:t>Network</a:t>
            </a:r>
          </a:p>
        </p:txBody>
      </p:sp>
      <p:sp>
        <p:nvSpPr>
          <p:cNvPr id="6" name="矩形 5">
            <a:hlinkClick r:id="" action="ppaction://noaction"/>
          </p:cNvPr>
          <p:cNvSpPr/>
          <p:nvPr/>
        </p:nvSpPr>
        <p:spPr>
          <a:xfrm>
            <a:off x="6487402" y="4526268"/>
            <a:ext cx="2024310" cy="438582"/>
          </a:xfrm>
          <a:prstGeom prst="rect">
            <a:avLst/>
          </a:prstGeom>
        </p:spPr>
        <p:txBody>
          <a:bodyPr wrap="square">
            <a:spAutoFit/>
          </a:bodyPr>
          <a:lstStyle/>
          <a:p>
            <a:pPr algn="ctr" defTabSz="685480"/>
            <a:r>
              <a:rPr lang="en-US" altLang="zh-CN" sz="1125" b="1" dirty="0">
                <a:solidFill>
                  <a:srgbClr val="F79646">
                    <a:lumMod val="75000"/>
                  </a:srgbClr>
                </a:solidFill>
                <a:ea typeface="微软雅黑" panose="020B0503020204020204" pitchFamily="34" charset="-122"/>
              </a:rPr>
              <a:t>All-inclusive</a:t>
            </a:r>
          </a:p>
          <a:p>
            <a:pPr algn="ctr" defTabSz="685480"/>
            <a:endParaRPr lang="en-US" altLang="zh-CN" sz="300" dirty="0">
              <a:solidFill>
                <a:prstClr val="black"/>
              </a:solidFill>
              <a:ea typeface="微软雅黑" panose="020B0503020204020204" pitchFamily="34" charset="-122"/>
            </a:endParaRPr>
          </a:p>
          <a:p>
            <a:pPr algn="ctr" defTabSz="685480"/>
            <a:r>
              <a:rPr lang="en-US" altLang="zh-CN" sz="825" b="1" dirty="0">
                <a:solidFill>
                  <a:prstClr val="black">
                    <a:lumMod val="95000"/>
                    <a:lumOff val="5000"/>
                  </a:prstClr>
                </a:solidFill>
                <a:ea typeface="微软雅黑" panose="020B0503020204020204" pitchFamily="34" charset="-122"/>
              </a:rPr>
              <a:t>Services</a:t>
            </a:r>
          </a:p>
        </p:txBody>
      </p:sp>
      <p:sp>
        <p:nvSpPr>
          <p:cNvPr id="7" name="矩形 6">
            <a:hlinkClick r:id="" action="ppaction://noaction"/>
          </p:cNvPr>
          <p:cNvSpPr/>
          <p:nvPr/>
        </p:nvSpPr>
        <p:spPr>
          <a:xfrm>
            <a:off x="4254421" y="4526268"/>
            <a:ext cx="2064209" cy="438582"/>
          </a:xfrm>
          <a:prstGeom prst="rect">
            <a:avLst/>
          </a:prstGeom>
        </p:spPr>
        <p:txBody>
          <a:bodyPr wrap="square">
            <a:spAutoFit/>
          </a:bodyPr>
          <a:lstStyle/>
          <a:p>
            <a:pPr algn="ctr" defTabSz="685480"/>
            <a:r>
              <a:rPr lang="en-US" altLang="zh-CN" sz="1125" b="1" dirty="0">
                <a:solidFill>
                  <a:srgbClr val="4F81BD">
                    <a:lumMod val="50000"/>
                  </a:srgbClr>
                </a:solidFill>
                <a:ea typeface="微软雅黑" panose="020B0503020204020204" pitchFamily="34" charset="-122"/>
              </a:rPr>
              <a:t>Agile</a:t>
            </a:r>
          </a:p>
          <a:p>
            <a:pPr marL="0" lvl="1" algn="ctr" defTabSz="685480"/>
            <a:endParaRPr lang="en-US" altLang="zh-CN" sz="300" dirty="0">
              <a:solidFill>
                <a:prstClr val="black"/>
              </a:solidFill>
              <a:ea typeface="微软雅黑" panose="020B0503020204020204" pitchFamily="34" charset="-122"/>
            </a:endParaRPr>
          </a:p>
          <a:p>
            <a:pPr marL="0" lvl="1" algn="ctr" defTabSz="914180"/>
            <a:r>
              <a:rPr lang="en-US" altLang="zh-CN" sz="825" b="1" dirty="0">
                <a:solidFill>
                  <a:prstClr val="black">
                    <a:lumMod val="95000"/>
                    <a:lumOff val="5000"/>
                  </a:prstClr>
                </a:solidFill>
                <a:ea typeface="微软雅黑" panose="020B0503020204020204" pitchFamily="34" charset="-122"/>
              </a:rPr>
              <a:t>Operations</a:t>
            </a:r>
          </a:p>
        </p:txBody>
      </p:sp>
      <p:cxnSp>
        <p:nvCxnSpPr>
          <p:cNvPr id="8" name="直接连接符 7"/>
          <p:cNvCxnSpPr/>
          <p:nvPr/>
        </p:nvCxnSpPr>
        <p:spPr>
          <a:xfrm>
            <a:off x="2106245" y="4640981"/>
            <a:ext cx="354939" cy="0"/>
          </a:xfrm>
          <a:prstGeom prst="line">
            <a:avLst/>
          </a:prstGeom>
          <a:ln w="47625">
            <a:solidFill>
              <a:srgbClr val="667644"/>
            </a:solidFill>
            <a:prstDash val="sys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004251" y="4648196"/>
            <a:ext cx="413322" cy="0"/>
          </a:xfrm>
          <a:prstGeom prst="line">
            <a:avLst/>
          </a:prstGeom>
          <a:ln w="47625">
            <a:solidFill>
              <a:srgbClr val="E46C0A"/>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64395" y="4640981"/>
            <a:ext cx="904930" cy="0"/>
          </a:xfrm>
          <a:prstGeom prst="line">
            <a:avLst/>
          </a:prstGeom>
          <a:ln w="47625">
            <a:gradFill flip="none" rotWithShape="1">
              <a:gsLst>
                <a:gs pos="0">
                  <a:srgbClr val="4F6228"/>
                </a:gs>
                <a:gs pos="100000">
                  <a:srgbClr val="25406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904493" y="4640981"/>
            <a:ext cx="873336" cy="0"/>
          </a:xfrm>
          <a:prstGeom prst="line">
            <a:avLst/>
          </a:prstGeom>
          <a:ln w="47625">
            <a:gradFill flip="none" rotWithShape="1">
              <a:gsLst>
                <a:gs pos="0">
                  <a:srgbClr val="E46C0A"/>
                </a:gs>
                <a:gs pos="100000">
                  <a:srgbClr val="25406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602877" y="3623044"/>
            <a:ext cx="1066097" cy="323165"/>
          </a:xfrm>
          <a:prstGeom prst="rect">
            <a:avLst/>
          </a:prstGeom>
        </p:spPr>
        <p:txBody>
          <a:bodyPr wrap="square">
            <a:spAutoFit/>
          </a:bodyPr>
          <a:lstStyle/>
          <a:p>
            <a:pPr algn="ctr" defTabSz="685822"/>
            <a:r>
              <a:rPr lang="en-US" altLang="zh-CN" sz="1500" b="1" dirty="0">
                <a:solidFill>
                  <a:prstClr val="black">
                    <a:lumMod val="95000"/>
                    <a:lumOff val="5000"/>
                  </a:prstClr>
                </a:solidFill>
                <a:ea typeface="微软雅黑" panose="020B0503020204020204" pitchFamily="34" charset="-122"/>
                <a:cs typeface="Arial Unicode MS" panose="020B0604020202020204" pitchFamily="34" charset="-122"/>
              </a:rPr>
              <a:t>Zero Wait</a:t>
            </a:r>
            <a:endParaRPr lang="en-US" altLang="zh-CN" sz="1501" b="1" dirty="0">
              <a:solidFill>
                <a:prstClr val="black">
                  <a:lumMod val="95000"/>
                  <a:lumOff val="5000"/>
                </a:prstClr>
              </a:solidFill>
              <a:ea typeface="微软雅黑" panose="020B0503020204020204" pitchFamily="34" charset="-122"/>
            </a:endParaRPr>
          </a:p>
        </p:txBody>
      </p:sp>
      <p:sp>
        <p:nvSpPr>
          <p:cNvPr id="17" name="矩形 16">
            <a:hlinkClick r:id="rId3" action="ppaction://hlinksldjump"/>
          </p:cNvPr>
          <p:cNvSpPr/>
          <p:nvPr/>
        </p:nvSpPr>
        <p:spPr>
          <a:xfrm>
            <a:off x="6801018" y="3617308"/>
            <a:ext cx="1397078" cy="323165"/>
          </a:xfrm>
          <a:prstGeom prst="rect">
            <a:avLst/>
          </a:prstGeom>
        </p:spPr>
        <p:txBody>
          <a:bodyPr wrap="square">
            <a:spAutoFit/>
          </a:bodyPr>
          <a:lstStyle/>
          <a:p>
            <a:pPr algn="ctr" defTabSz="685822"/>
            <a:r>
              <a:rPr lang="en-US" altLang="zh-CN" sz="1500" b="1" dirty="0">
                <a:solidFill>
                  <a:prstClr val="black">
                    <a:lumMod val="95000"/>
                    <a:lumOff val="5000"/>
                  </a:prstClr>
                </a:solidFill>
                <a:ea typeface="微软雅黑" panose="020B0503020204020204" pitchFamily="34" charset="-122"/>
              </a:rPr>
              <a:t>Zero Trouble</a:t>
            </a:r>
            <a:endParaRPr lang="en-US" altLang="zh-CN" sz="900" b="1" dirty="0">
              <a:solidFill>
                <a:prstClr val="black">
                  <a:lumMod val="95000"/>
                  <a:lumOff val="5000"/>
                </a:prstClr>
              </a:solidFill>
              <a:ea typeface="微软雅黑" panose="020B0503020204020204" pitchFamily="34" charset="-122"/>
            </a:endParaRPr>
          </a:p>
        </p:txBody>
      </p:sp>
      <p:sp>
        <p:nvSpPr>
          <p:cNvPr id="21" name="矩形 20"/>
          <p:cNvSpPr/>
          <p:nvPr/>
        </p:nvSpPr>
        <p:spPr>
          <a:xfrm>
            <a:off x="2487173" y="3989980"/>
            <a:ext cx="510268" cy="276999"/>
          </a:xfrm>
          <a:prstGeom prst="rect">
            <a:avLst/>
          </a:prstGeom>
        </p:spPr>
        <p:txBody>
          <a:bodyPr wrap="none" anchor="ctr">
            <a:spAutoFit/>
          </a:bodyPr>
          <a:lstStyle/>
          <a:p>
            <a:pPr defTabSz="685822">
              <a:spcAft>
                <a:spcPct val="35000"/>
              </a:spcAft>
            </a:pPr>
            <a:r>
              <a:rPr lang="en-US" altLang="zh-CN" sz="1200" b="1" dirty="0">
                <a:solidFill>
                  <a:prstClr val="black">
                    <a:lumMod val="95000"/>
                    <a:lumOff val="5000"/>
                  </a:prstClr>
                </a:solidFill>
                <a:ea typeface="微软雅黑" panose="020B0503020204020204" pitchFamily="34" charset="-122"/>
                <a:cs typeface="Arial Unicode MS" panose="020B0604020202020204" pitchFamily="34" charset="-122"/>
              </a:rPr>
              <a:t>Swift</a:t>
            </a:r>
          </a:p>
        </p:txBody>
      </p:sp>
      <p:sp>
        <p:nvSpPr>
          <p:cNvPr id="22" name="文本框 21"/>
          <p:cNvSpPr txBox="1"/>
          <p:nvPr/>
        </p:nvSpPr>
        <p:spPr>
          <a:xfrm>
            <a:off x="3178542" y="3914725"/>
            <a:ext cx="634789" cy="498598"/>
          </a:xfrm>
          <a:prstGeom prst="rect">
            <a:avLst/>
          </a:prstGeom>
          <a:noFill/>
        </p:spPr>
        <p:txBody>
          <a:bodyPr wrap="none" rtlCol="0" anchor="ctr">
            <a:spAutoFit/>
          </a:bodyPr>
          <a:lstStyle>
            <a:defPPr>
              <a:defRPr lang="zh-CN"/>
            </a:defPPr>
            <a:lvl1pPr>
              <a:defRPr sz="1400">
                <a:solidFill>
                  <a:srgbClr val="FF0000"/>
                </a:solidFill>
              </a:defRPr>
            </a:lvl1pPr>
          </a:lstStyle>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Launch</a:t>
            </a:r>
          </a:p>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Delivery</a:t>
            </a:r>
          </a:p>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Care</a:t>
            </a:r>
            <a:endParaRPr lang="el-GR" altLang="zh-CN" sz="750" dirty="0">
              <a:solidFill>
                <a:prstClr val="black">
                  <a:lumMod val="95000"/>
                  <a:lumOff val="5000"/>
                </a:prstClr>
              </a:solidFill>
              <a:ea typeface="微软雅黑" panose="020B0503020204020204" pitchFamily="34" charset="-122"/>
            </a:endParaRPr>
          </a:p>
        </p:txBody>
      </p:sp>
      <p:sp>
        <p:nvSpPr>
          <p:cNvPr id="20" name="矩形 19"/>
          <p:cNvSpPr/>
          <p:nvPr/>
        </p:nvSpPr>
        <p:spPr>
          <a:xfrm rot="16200000">
            <a:off x="2816659" y="4157274"/>
            <a:ext cx="539802" cy="13496"/>
          </a:xfrm>
          <a:prstGeom prst="rect">
            <a:avLst/>
          </a:prstGeom>
          <a:gradFill flip="none" rotWithShape="1">
            <a:gsLst>
              <a:gs pos="0">
                <a:srgbClr val="03D4A8">
                  <a:alpha val="0"/>
                </a:srgbClr>
              </a:gs>
              <a:gs pos="50000">
                <a:srgbClr val="00B0F0"/>
              </a:gs>
              <a:gs pos="100000">
                <a:srgbClr val="03D4A8">
                  <a:alpha val="0"/>
                </a:srgbClr>
              </a:gs>
            </a:gsLst>
            <a:lin ang="0" scaled="1"/>
            <a:tileRect/>
          </a:gradFill>
          <a:ln w="25400" cap="flat" cmpd="sng" algn="ctr">
            <a:noFill/>
            <a:prstDash val="solid"/>
          </a:ln>
          <a:effectLst/>
        </p:spPr>
        <p:txBody>
          <a:bodyPr rtlCol="0" anchor="ctr"/>
          <a:lstStyle/>
          <a:p>
            <a:pPr marL="128597" indent="-128597" algn="ctr" defTabSz="685852">
              <a:buFont typeface="Arial" panose="020B0604020202020204" pitchFamily="34" charset="0"/>
              <a:buChar char="•"/>
              <a:defRPr/>
            </a:pPr>
            <a:endParaRPr lang="zh-CN" altLang="en-US" sz="1013" kern="0">
              <a:solidFill>
                <a:prstClr val="black">
                  <a:lumMod val="95000"/>
                  <a:lumOff val="5000"/>
                </a:prstClr>
              </a:solidFill>
              <a:ea typeface="微软雅黑" panose="020B0503020204020204" pitchFamily="34" charset="-122"/>
            </a:endParaRPr>
          </a:p>
        </p:txBody>
      </p:sp>
      <p:sp>
        <p:nvSpPr>
          <p:cNvPr id="26" name="矩形 25">
            <a:hlinkClick r:id="" action="ppaction://noaction"/>
          </p:cNvPr>
          <p:cNvSpPr/>
          <p:nvPr/>
        </p:nvSpPr>
        <p:spPr>
          <a:xfrm>
            <a:off x="4390392" y="3950722"/>
            <a:ext cx="964486" cy="276999"/>
          </a:xfrm>
          <a:prstGeom prst="rect">
            <a:avLst/>
          </a:prstGeom>
        </p:spPr>
        <p:txBody>
          <a:bodyPr wrap="square" anchor="ctr">
            <a:spAutoFit/>
          </a:bodyPr>
          <a:lstStyle/>
          <a:p>
            <a:pPr defTabSz="685822">
              <a:spcAft>
                <a:spcPct val="35000"/>
              </a:spcAft>
            </a:pPr>
            <a:r>
              <a:rPr lang="en-US" altLang="zh-CN" sz="1200" b="1" dirty="0">
                <a:solidFill>
                  <a:prstClr val="black">
                    <a:lumMod val="95000"/>
                    <a:lumOff val="5000"/>
                  </a:prstClr>
                </a:solidFill>
                <a:ea typeface="微软雅黑" panose="020B0503020204020204" pitchFamily="34" charset="-122"/>
                <a:cs typeface="Arial Unicode MS" panose="020B0604020202020204" pitchFamily="34" charset="-122"/>
              </a:rPr>
              <a:t> Simplified</a:t>
            </a:r>
          </a:p>
        </p:txBody>
      </p:sp>
      <p:sp>
        <p:nvSpPr>
          <p:cNvPr id="27" name="文本框 26"/>
          <p:cNvSpPr txBox="1"/>
          <p:nvPr/>
        </p:nvSpPr>
        <p:spPr>
          <a:xfrm>
            <a:off x="5286524" y="3882791"/>
            <a:ext cx="846386" cy="498598"/>
          </a:xfrm>
          <a:prstGeom prst="rect">
            <a:avLst/>
          </a:prstGeom>
          <a:noFill/>
        </p:spPr>
        <p:txBody>
          <a:bodyPr wrap="none" rtlCol="0">
            <a:spAutoFit/>
          </a:bodyPr>
          <a:lstStyle/>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Operations</a:t>
            </a:r>
          </a:p>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Development</a:t>
            </a:r>
          </a:p>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Maintenance</a:t>
            </a:r>
          </a:p>
        </p:txBody>
      </p:sp>
      <p:sp>
        <p:nvSpPr>
          <p:cNvPr id="25" name="矩形 24"/>
          <p:cNvSpPr/>
          <p:nvPr/>
        </p:nvSpPr>
        <p:spPr>
          <a:xfrm rot="16200000">
            <a:off x="5008795" y="4123006"/>
            <a:ext cx="539802" cy="13496"/>
          </a:xfrm>
          <a:prstGeom prst="rect">
            <a:avLst/>
          </a:prstGeom>
          <a:gradFill flip="none" rotWithShape="1">
            <a:gsLst>
              <a:gs pos="0">
                <a:srgbClr val="03D4A8">
                  <a:alpha val="0"/>
                </a:srgbClr>
              </a:gs>
              <a:gs pos="50000">
                <a:srgbClr val="00B0F0"/>
              </a:gs>
              <a:gs pos="100000">
                <a:srgbClr val="03D4A8">
                  <a:alpha val="0"/>
                </a:srgbClr>
              </a:gs>
            </a:gsLst>
            <a:lin ang="0" scaled="1"/>
            <a:tileRect/>
          </a:gradFill>
          <a:ln w="25400" cap="flat" cmpd="sng" algn="ctr">
            <a:noFill/>
            <a:prstDash val="solid"/>
          </a:ln>
          <a:effectLst/>
        </p:spPr>
        <p:txBody>
          <a:bodyPr rtlCol="0" anchor="ctr"/>
          <a:lstStyle/>
          <a:p>
            <a:pPr marL="128597" indent="-128597" algn="ctr" defTabSz="685852">
              <a:buFont typeface="Arial" panose="020B0604020202020204" pitchFamily="34" charset="0"/>
              <a:buChar char="•"/>
              <a:defRPr/>
            </a:pPr>
            <a:endParaRPr lang="zh-CN" altLang="en-US" sz="1013" kern="0">
              <a:solidFill>
                <a:prstClr val="black">
                  <a:lumMod val="95000"/>
                  <a:lumOff val="5000"/>
                </a:prstClr>
              </a:solidFill>
              <a:ea typeface="微软雅黑" panose="020B0503020204020204" pitchFamily="34" charset="-122"/>
            </a:endParaRPr>
          </a:p>
        </p:txBody>
      </p:sp>
      <p:sp>
        <p:nvSpPr>
          <p:cNvPr id="31" name="矩形 30">
            <a:hlinkClick r:id="" action="ppaction://noaction"/>
          </p:cNvPr>
          <p:cNvSpPr/>
          <p:nvPr/>
        </p:nvSpPr>
        <p:spPr>
          <a:xfrm>
            <a:off x="6720600" y="3911398"/>
            <a:ext cx="740651" cy="461665"/>
          </a:xfrm>
          <a:prstGeom prst="rect">
            <a:avLst/>
          </a:prstGeom>
        </p:spPr>
        <p:txBody>
          <a:bodyPr wrap="square" anchor="ctr">
            <a:spAutoFit/>
          </a:bodyPr>
          <a:lstStyle/>
          <a:p>
            <a:pPr defTabSz="685822"/>
            <a:r>
              <a:rPr lang="en-US" altLang="zh-CN" sz="1200" b="1" dirty="0">
                <a:solidFill>
                  <a:prstClr val="black">
                    <a:lumMod val="95000"/>
                    <a:lumOff val="5000"/>
                  </a:prstClr>
                </a:solidFill>
                <a:ea typeface="微软雅黑" panose="020B0503020204020204" pitchFamily="34" charset="-122"/>
              </a:rPr>
              <a:t>Self-healing</a:t>
            </a:r>
          </a:p>
        </p:txBody>
      </p:sp>
      <p:sp>
        <p:nvSpPr>
          <p:cNvPr id="32" name="文本框 31"/>
          <p:cNvSpPr txBox="1"/>
          <p:nvPr/>
        </p:nvSpPr>
        <p:spPr>
          <a:xfrm>
            <a:off x="7397297" y="3889076"/>
            <a:ext cx="857607" cy="498598"/>
          </a:xfrm>
          <a:prstGeom prst="rect">
            <a:avLst/>
          </a:prstGeom>
          <a:noFill/>
        </p:spPr>
        <p:txBody>
          <a:bodyPr wrap="none" rtlCol="0" anchor="ctr">
            <a:spAutoFit/>
          </a:bodyPr>
          <a:lstStyle/>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Business</a:t>
            </a:r>
          </a:p>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Services</a:t>
            </a:r>
          </a:p>
          <a:p>
            <a:pPr marL="128572" indent="-128572" defTabSz="685822">
              <a:lnSpc>
                <a:spcPct val="120000"/>
              </a:lnSpc>
              <a:buFont typeface="Arial" panose="020B0604020202020204" pitchFamily="34" charset="0"/>
              <a:buChar char="•"/>
            </a:pPr>
            <a:r>
              <a:rPr lang="en-US" altLang="zh-CN" sz="750" dirty="0">
                <a:solidFill>
                  <a:prstClr val="black">
                    <a:lumMod val="95000"/>
                    <a:lumOff val="5000"/>
                  </a:prstClr>
                </a:solidFill>
                <a:ea typeface="微软雅黑" panose="020B0503020204020204" pitchFamily="34" charset="-122"/>
              </a:rPr>
              <a:t>Infrastructure</a:t>
            </a:r>
          </a:p>
        </p:txBody>
      </p:sp>
      <p:sp>
        <p:nvSpPr>
          <p:cNvPr id="30" name="矩形 29"/>
          <p:cNvSpPr/>
          <p:nvPr/>
        </p:nvSpPr>
        <p:spPr>
          <a:xfrm rot="16200000">
            <a:off x="7135126" y="4173880"/>
            <a:ext cx="539801" cy="13496"/>
          </a:xfrm>
          <a:prstGeom prst="rect">
            <a:avLst/>
          </a:prstGeom>
          <a:gradFill flip="none" rotWithShape="1">
            <a:gsLst>
              <a:gs pos="0">
                <a:srgbClr val="03D4A8">
                  <a:alpha val="0"/>
                </a:srgbClr>
              </a:gs>
              <a:gs pos="50000">
                <a:srgbClr val="00B0F0"/>
              </a:gs>
              <a:gs pos="100000">
                <a:srgbClr val="03D4A8">
                  <a:alpha val="0"/>
                </a:srgbClr>
              </a:gs>
            </a:gsLst>
            <a:lin ang="0" scaled="1"/>
            <a:tileRect/>
          </a:gradFill>
          <a:ln w="25400" cap="flat" cmpd="sng" algn="ctr">
            <a:noFill/>
            <a:prstDash val="solid"/>
          </a:ln>
          <a:effectLst/>
        </p:spPr>
        <p:txBody>
          <a:bodyPr rtlCol="0" anchor="ctr"/>
          <a:lstStyle/>
          <a:p>
            <a:pPr marL="128597" indent="-128597" algn="ctr" defTabSz="685852">
              <a:buFont typeface="Arial" panose="020B0604020202020204" pitchFamily="34" charset="0"/>
              <a:buChar char="•"/>
              <a:defRPr/>
            </a:pPr>
            <a:endParaRPr lang="zh-CN" altLang="en-US" sz="1013" kern="0">
              <a:solidFill>
                <a:prstClr val="black">
                  <a:lumMod val="95000"/>
                  <a:lumOff val="5000"/>
                </a:prstClr>
              </a:solidFill>
              <a:ea typeface="微软雅黑" panose="020B0503020204020204" pitchFamily="34" charset="-122"/>
            </a:endParaRPr>
          </a:p>
        </p:txBody>
      </p:sp>
      <p:sp>
        <p:nvSpPr>
          <p:cNvPr id="33" name="矩形 32">
            <a:hlinkClick r:id="" action="ppaction://noaction"/>
          </p:cNvPr>
          <p:cNvSpPr/>
          <p:nvPr/>
        </p:nvSpPr>
        <p:spPr>
          <a:xfrm>
            <a:off x="4766095" y="3595234"/>
            <a:ext cx="1164719" cy="323165"/>
          </a:xfrm>
          <a:prstGeom prst="rect">
            <a:avLst/>
          </a:prstGeom>
        </p:spPr>
        <p:txBody>
          <a:bodyPr wrap="square">
            <a:spAutoFit/>
          </a:bodyPr>
          <a:lstStyle/>
          <a:p>
            <a:pPr algn="ctr" defTabSz="685822"/>
            <a:r>
              <a:rPr lang="en-US" altLang="zh-CN" sz="1500" b="1" dirty="0">
                <a:solidFill>
                  <a:prstClr val="black">
                    <a:lumMod val="95000"/>
                    <a:lumOff val="5000"/>
                  </a:prstClr>
                </a:solidFill>
                <a:ea typeface="微软雅黑" panose="020B0503020204020204" pitchFamily="34" charset="-122"/>
                <a:cs typeface="Arial Unicode MS" panose="020B0604020202020204" pitchFamily="34" charset="-122"/>
              </a:rPr>
              <a:t>Zero Touch</a:t>
            </a:r>
            <a:endParaRPr lang="en-US" altLang="zh-CN" sz="900" b="1" dirty="0">
              <a:solidFill>
                <a:prstClr val="black">
                  <a:lumMod val="95000"/>
                  <a:lumOff val="5000"/>
                </a:prstClr>
              </a:solidFill>
              <a:ea typeface="微软雅黑" panose="020B0503020204020204" pitchFamily="34" charset="-122"/>
            </a:endParaRPr>
          </a:p>
        </p:txBody>
      </p:sp>
      <p:sp>
        <p:nvSpPr>
          <p:cNvPr id="34" name="矩形 33"/>
          <p:cNvSpPr/>
          <p:nvPr/>
        </p:nvSpPr>
        <p:spPr>
          <a:xfrm>
            <a:off x="4451870" y="3990452"/>
            <a:ext cx="875693" cy="278602"/>
          </a:xfrm>
          <a:prstGeom prst="rect">
            <a:avLst/>
          </a:prstGeom>
        </p:spPr>
        <p:txBody>
          <a:bodyPr wrap="square" anchor="ctr">
            <a:spAutoFit/>
          </a:bodyPr>
          <a:lstStyle/>
          <a:p>
            <a:pPr marL="0" lvl="1" algn="ctr" defTabSz="685822">
              <a:lnSpc>
                <a:spcPct val="150000"/>
              </a:lnSpc>
              <a:buClr>
                <a:srgbClr val="CC9900"/>
              </a:buClr>
            </a:pPr>
            <a:endParaRPr lang="en-US" altLang="zh-CN" sz="900" b="1" dirty="0">
              <a:solidFill>
                <a:prstClr val="black">
                  <a:lumMod val="95000"/>
                  <a:lumOff val="5000"/>
                </a:prstClr>
              </a:solidFill>
              <a:ea typeface="微软雅黑" panose="020B0503020204020204" pitchFamily="34" charset="-122"/>
            </a:endParaRPr>
          </a:p>
        </p:txBody>
      </p:sp>
      <p:sp>
        <p:nvSpPr>
          <p:cNvPr id="37" name="文本框 36">
            <a:extLst>
              <a:ext uri="{FF2B5EF4-FFF2-40B4-BE49-F238E27FC236}">
                <a16:creationId xmlns:a16="http://schemas.microsoft.com/office/drawing/2014/main" id="{EABB4064-9CE2-4443-94AA-889D80C264D2}"/>
              </a:ext>
            </a:extLst>
          </p:cNvPr>
          <p:cNvSpPr txBox="1"/>
          <p:nvPr/>
        </p:nvSpPr>
        <p:spPr>
          <a:xfrm>
            <a:off x="5547939" y="1788630"/>
            <a:ext cx="1231427" cy="253916"/>
          </a:xfrm>
          <a:prstGeom prst="rect">
            <a:avLst/>
          </a:prstGeom>
          <a:noFill/>
        </p:spPr>
        <p:txBody>
          <a:bodyPr wrap="none" rtlCol="0">
            <a:spAutoFit/>
          </a:bodyPr>
          <a:lstStyle/>
          <a:p>
            <a:r>
              <a:rPr lang="en-US" altLang="zh-CN" sz="1050" b="1" dirty="0"/>
              <a:t>Smart government</a:t>
            </a:r>
            <a:endParaRPr lang="zh-CN" altLang="en-US" sz="1050" b="1" dirty="0"/>
          </a:p>
        </p:txBody>
      </p:sp>
      <p:sp>
        <p:nvSpPr>
          <p:cNvPr id="38" name="文本框 37">
            <a:extLst>
              <a:ext uri="{FF2B5EF4-FFF2-40B4-BE49-F238E27FC236}">
                <a16:creationId xmlns:a16="http://schemas.microsoft.com/office/drawing/2014/main" id="{1A185529-A9B6-43EF-A842-2AD6A7D7F1B4}"/>
              </a:ext>
            </a:extLst>
          </p:cNvPr>
          <p:cNvSpPr txBox="1"/>
          <p:nvPr/>
        </p:nvSpPr>
        <p:spPr>
          <a:xfrm>
            <a:off x="7294888" y="1782706"/>
            <a:ext cx="832279" cy="253916"/>
          </a:xfrm>
          <a:prstGeom prst="rect">
            <a:avLst/>
          </a:prstGeom>
          <a:noFill/>
        </p:spPr>
        <p:txBody>
          <a:bodyPr wrap="none" rtlCol="0">
            <a:spAutoFit/>
          </a:bodyPr>
          <a:lstStyle/>
          <a:p>
            <a:r>
              <a:rPr lang="en-US" altLang="zh-CN" sz="1050" b="1" dirty="0"/>
              <a:t>Smart xxx…</a:t>
            </a:r>
            <a:endParaRPr lang="zh-CN" altLang="en-US" sz="1050" b="1" dirty="0"/>
          </a:p>
        </p:txBody>
      </p:sp>
      <p:sp>
        <p:nvSpPr>
          <p:cNvPr id="4" name="矩形 3">
            <a:extLst>
              <a:ext uri="{FF2B5EF4-FFF2-40B4-BE49-F238E27FC236}">
                <a16:creationId xmlns:a16="http://schemas.microsoft.com/office/drawing/2014/main" id="{BD24E804-7F2D-40CC-ACEE-CC4267B42B0B}"/>
              </a:ext>
            </a:extLst>
          </p:cNvPr>
          <p:cNvSpPr/>
          <p:nvPr/>
        </p:nvSpPr>
        <p:spPr>
          <a:xfrm>
            <a:off x="195774" y="2270541"/>
            <a:ext cx="2019144" cy="248209"/>
          </a:xfrm>
          <a:prstGeom prst="rect">
            <a:avLst/>
          </a:prstGeom>
          <a:noFill/>
        </p:spPr>
        <p:txBody>
          <a:bodyPr wrap="square" rtlCol="0">
            <a:spAutoFit/>
          </a:bodyPr>
          <a:lstStyle/>
          <a:p>
            <a:r>
              <a:rPr lang="en-US" altLang="zh-CN" sz="1013" b="1">
                <a:solidFill>
                  <a:schemeClr val="accent5">
                    <a:lumMod val="75000"/>
                  </a:schemeClr>
                </a:solidFill>
              </a:rPr>
              <a:t>“Zero X” </a:t>
            </a:r>
            <a:r>
              <a:rPr lang="en-US" altLang="zh-CN" sz="1013" b="1" dirty="0">
                <a:solidFill>
                  <a:schemeClr val="accent5">
                    <a:lumMod val="75000"/>
                  </a:schemeClr>
                </a:solidFill>
              </a:rPr>
              <a:t>Experience </a:t>
            </a:r>
            <a:endParaRPr lang="zh-CN" altLang="en-US" sz="1013" b="1" dirty="0">
              <a:solidFill>
                <a:schemeClr val="accent5">
                  <a:lumMod val="75000"/>
                </a:schemeClr>
              </a:solidFill>
            </a:endParaRPr>
          </a:p>
        </p:txBody>
      </p:sp>
      <p:sp>
        <p:nvSpPr>
          <p:cNvPr id="39" name="右大括号 38">
            <a:extLst>
              <a:ext uri="{FF2B5EF4-FFF2-40B4-BE49-F238E27FC236}">
                <a16:creationId xmlns:a16="http://schemas.microsoft.com/office/drawing/2014/main" id="{A04822EC-F2B7-4146-8FCB-F5F203BC568D}"/>
              </a:ext>
            </a:extLst>
          </p:cNvPr>
          <p:cNvSpPr/>
          <p:nvPr/>
        </p:nvSpPr>
        <p:spPr>
          <a:xfrm rot="16200000" flipH="1">
            <a:off x="4601703" y="-1391094"/>
            <a:ext cx="293941" cy="6752406"/>
          </a:xfrm>
          <a:prstGeom prst="rightBrace">
            <a:avLst>
              <a:gd name="adj1" fmla="val 142062"/>
              <a:gd name="adj2" fmla="val 57299"/>
            </a:avLst>
          </a:prstGeom>
          <a:ln>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pic>
        <p:nvPicPr>
          <p:cNvPr id="19" name="图片 18">
            <a:extLst>
              <a:ext uri="{FF2B5EF4-FFF2-40B4-BE49-F238E27FC236}">
                <a16:creationId xmlns:a16="http://schemas.microsoft.com/office/drawing/2014/main" id="{DBB9F59A-C185-44EA-BAEC-2AE51581D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471" y="910698"/>
            <a:ext cx="1509419" cy="922004"/>
          </a:xfrm>
          <a:prstGeom prst="rect">
            <a:avLst/>
          </a:prstGeom>
        </p:spPr>
      </p:pic>
      <p:pic>
        <p:nvPicPr>
          <p:cNvPr id="24" name="图片 23">
            <a:extLst>
              <a:ext uri="{FF2B5EF4-FFF2-40B4-BE49-F238E27FC236}">
                <a16:creationId xmlns:a16="http://schemas.microsoft.com/office/drawing/2014/main" id="{28669D30-7AAA-4383-BF20-27CAA7BE53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7597" y="950350"/>
            <a:ext cx="1781486" cy="897702"/>
          </a:xfrm>
          <a:prstGeom prst="rect">
            <a:avLst/>
          </a:prstGeom>
        </p:spPr>
      </p:pic>
      <p:sp>
        <p:nvSpPr>
          <p:cNvPr id="40" name="文本框 39">
            <a:extLst>
              <a:ext uri="{FF2B5EF4-FFF2-40B4-BE49-F238E27FC236}">
                <a16:creationId xmlns:a16="http://schemas.microsoft.com/office/drawing/2014/main" id="{2F3658D4-9B15-4C70-81F4-B5E6F9683EC2}"/>
              </a:ext>
            </a:extLst>
          </p:cNvPr>
          <p:cNvSpPr txBox="1"/>
          <p:nvPr/>
        </p:nvSpPr>
        <p:spPr>
          <a:xfrm>
            <a:off x="1680065" y="1803694"/>
            <a:ext cx="748923" cy="253916"/>
          </a:xfrm>
          <a:prstGeom prst="rect">
            <a:avLst/>
          </a:prstGeom>
          <a:noFill/>
        </p:spPr>
        <p:txBody>
          <a:bodyPr wrap="none" rtlCol="0">
            <a:spAutoFit/>
          </a:bodyPr>
          <a:lstStyle/>
          <a:p>
            <a:r>
              <a:rPr lang="en-US" altLang="zh-CN" sz="1050" b="1" dirty="0"/>
              <a:t>Smart city</a:t>
            </a:r>
            <a:endParaRPr lang="zh-CN" altLang="en-US" sz="1050" b="1" dirty="0"/>
          </a:p>
        </p:txBody>
      </p:sp>
      <p:sp>
        <p:nvSpPr>
          <p:cNvPr id="41" name="文本框 40">
            <a:extLst>
              <a:ext uri="{FF2B5EF4-FFF2-40B4-BE49-F238E27FC236}">
                <a16:creationId xmlns:a16="http://schemas.microsoft.com/office/drawing/2014/main" id="{22DA7AB9-394A-4939-A302-10D0E31C1398}"/>
              </a:ext>
            </a:extLst>
          </p:cNvPr>
          <p:cNvSpPr txBox="1"/>
          <p:nvPr/>
        </p:nvSpPr>
        <p:spPr>
          <a:xfrm>
            <a:off x="3421053" y="1786618"/>
            <a:ext cx="1011815" cy="253916"/>
          </a:xfrm>
          <a:prstGeom prst="rect">
            <a:avLst/>
          </a:prstGeom>
          <a:noFill/>
        </p:spPr>
        <p:txBody>
          <a:bodyPr wrap="none" rtlCol="0">
            <a:spAutoFit/>
          </a:bodyPr>
          <a:lstStyle/>
          <a:p>
            <a:r>
              <a:rPr lang="en-US" altLang="zh-CN" sz="1050" b="1" dirty="0"/>
              <a:t>Smart industry</a:t>
            </a:r>
            <a:endParaRPr lang="zh-CN" altLang="en-US" sz="1050" b="1" dirty="0"/>
          </a:p>
        </p:txBody>
      </p:sp>
      <p:pic>
        <p:nvPicPr>
          <p:cNvPr id="43" name="图片 42">
            <a:extLst>
              <a:ext uri="{FF2B5EF4-FFF2-40B4-BE49-F238E27FC236}">
                <a16:creationId xmlns:a16="http://schemas.microsoft.com/office/drawing/2014/main" id="{DFB1A826-9287-4D04-A20B-9A86F78F22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9333" y="967697"/>
            <a:ext cx="1434450" cy="853205"/>
          </a:xfrm>
          <a:prstGeom prst="rect">
            <a:avLst/>
          </a:prstGeom>
        </p:spPr>
      </p:pic>
      <p:grpSp>
        <p:nvGrpSpPr>
          <p:cNvPr id="13" name="组合 12">
            <a:extLst>
              <a:ext uri="{FF2B5EF4-FFF2-40B4-BE49-F238E27FC236}">
                <a16:creationId xmlns:a16="http://schemas.microsoft.com/office/drawing/2014/main" id="{FB0F30CF-0D38-49DA-9717-0E0D5FA194A3}"/>
              </a:ext>
            </a:extLst>
          </p:cNvPr>
          <p:cNvGrpSpPr/>
          <p:nvPr/>
        </p:nvGrpSpPr>
        <p:grpSpPr>
          <a:xfrm>
            <a:off x="4131677" y="2024815"/>
            <a:ext cx="2279963" cy="1481543"/>
            <a:chOff x="5352308" y="2583305"/>
            <a:chExt cx="1641832" cy="1321814"/>
          </a:xfrm>
        </p:grpSpPr>
        <p:pic>
          <p:nvPicPr>
            <p:cNvPr id="45" name="图片 44">
              <a:extLst>
                <a:ext uri="{FF2B5EF4-FFF2-40B4-BE49-F238E27FC236}">
                  <a16:creationId xmlns:a16="http://schemas.microsoft.com/office/drawing/2014/main" id="{0A60D5AF-5779-4615-A457-E624314F4A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2308" y="2583305"/>
              <a:ext cx="1641832" cy="1321814"/>
            </a:xfrm>
            <a:prstGeom prst="rect">
              <a:avLst/>
            </a:prstGeom>
          </p:spPr>
        </p:pic>
        <p:sp>
          <p:nvSpPr>
            <p:cNvPr id="46" name="椭圆 45">
              <a:extLst>
                <a:ext uri="{FF2B5EF4-FFF2-40B4-BE49-F238E27FC236}">
                  <a16:creationId xmlns:a16="http://schemas.microsoft.com/office/drawing/2014/main" id="{36070AC6-2DE6-43CC-9F0C-0D6438389F92}"/>
                </a:ext>
              </a:extLst>
            </p:cNvPr>
            <p:cNvSpPr/>
            <p:nvPr/>
          </p:nvSpPr>
          <p:spPr>
            <a:xfrm>
              <a:off x="6000619" y="3098223"/>
              <a:ext cx="312149" cy="3307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7" name="文本框 46">
              <a:extLst>
                <a:ext uri="{FF2B5EF4-FFF2-40B4-BE49-F238E27FC236}">
                  <a16:creationId xmlns:a16="http://schemas.microsoft.com/office/drawing/2014/main" id="{A284D63E-AA89-4570-8F5B-D66FCE083AF3}"/>
                </a:ext>
              </a:extLst>
            </p:cNvPr>
            <p:cNvSpPr txBox="1"/>
            <p:nvPr/>
          </p:nvSpPr>
          <p:spPr>
            <a:xfrm>
              <a:off x="5975105" y="3101097"/>
              <a:ext cx="409764" cy="329513"/>
            </a:xfrm>
            <a:prstGeom prst="rect">
              <a:avLst/>
            </a:prstGeom>
            <a:noFill/>
          </p:spPr>
          <p:txBody>
            <a:bodyPr wrap="square" rtlCol="0">
              <a:spAutoFit/>
            </a:bodyPr>
            <a:lstStyle/>
            <a:p>
              <a:r>
                <a:rPr lang="en-US" altLang="zh-CN" sz="1800" b="1" dirty="0">
                  <a:solidFill>
                    <a:schemeClr val="bg1"/>
                  </a:solidFill>
                </a:rPr>
                <a:t>ICT</a:t>
              </a:r>
              <a:endParaRPr lang="zh-CN" altLang="en-US" sz="1800" b="1" dirty="0">
                <a:solidFill>
                  <a:schemeClr val="bg1"/>
                </a:solidFill>
              </a:endParaRPr>
            </a:p>
          </p:txBody>
        </p:sp>
      </p:grpSp>
      <p:sp>
        <p:nvSpPr>
          <p:cNvPr id="49" name="文本框 48">
            <a:extLst>
              <a:ext uri="{FF2B5EF4-FFF2-40B4-BE49-F238E27FC236}">
                <a16:creationId xmlns:a16="http://schemas.microsoft.com/office/drawing/2014/main" id="{EC427E81-D084-4FB9-9026-27599F347FC4}"/>
              </a:ext>
            </a:extLst>
          </p:cNvPr>
          <p:cNvSpPr txBox="1"/>
          <p:nvPr/>
        </p:nvSpPr>
        <p:spPr>
          <a:xfrm>
            <a:off x="225181" y="2650067"/>
            <a:ext cx="1706210" cy="715837"/>
          </a:xfrm>
          <a:prstGeom prst="rect">
            <a:avLst/>
          </a:prstGeom>
          <a:noFill/>
        </p:spPr>
        <p:txBody>
          <a:bodyPr wrap="square" rtlCol="0">
            <a:spAutoFit/>
          </a:bodyPr>
          <a:lstStyle/>
          <a:p>
            <a:pPr marL="214291" indent="-214291">
              <a:buFont typeface="Wingdings" panose="05000000000000000000" pitchFamily="2" charset="2"/>
              <a:buChar char="ü"/>
            </a:pPr>
            <a:r>
              <a:rPr lang="en-US" altLang="zh-CN" sz="1013" b="1" dirty="0">
                <a:solidFill>
                  <a:schemeClr val="accent5">
                    <a:lumMod val="75000"/>
                  </a:schemeClr>
                </a:solidFill>
              </a:rPr>
              <a:t>Make the simplicity to the users</a:t>
            </a:r>
          </a:p>
          <a:p>
            <a:pPr marL="214291" indent="-214291">
              <a:buFont typeface="Wingdings" panose="05000000000000000000" pitchFamily="2" charset="2"/>
              <a:buChar char="ü"/>
            </a:pPr>
            <a:r>
              <a:rPr lang="en-US" altLang="zh-CN" sz="1013" b="1" dirty="0">
                <a:solidFill>
                  <a:schemeClr val="accent5">
                    <a:lumMod val="75000"/>
                  </a:schemeClr>
                </a:solidFill>
              </a:rPr>
              <a:t>Leave the complexity with the providers</a:t>
            </a:r>
            <a:endParaRPr lang="zh-CN" altLang="en-US" sz="1013" b="1" dirty="0">
              <a:solidFill>
                <a:schemeClr val="accent5">
                  <a:lumMod val="75000"/>
                </a:schemeClr>
              </a:solidFill>
            </a:endParaRPr>
          </a:p>
        </p:txBody>
      </p:sp>
      <p:pic>
        <p:nvPicPr>
          <p:cNvPr id="51" name="图片 50">
            <a:extLst>
              <a:ext uri="{FF2B5EF4-FFF2-40B4-BE49-F238E27FC236}">
                <a16:creationId xmlns:a16="http://schemas.microsoft.com/office/drawing/2014/main" id="{F52608CE-A78F-4250-9853-17A2C9C1DB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5629" y="964015"/>
            <a:ext cx="1325845" cy="879851"/>
          </a:xfrm>
          <a:prstGeom prst="rect">
            <a:avLst/>
          </a:prstGeom>
        </p:spPr>
      </p:pic>
      <p:sp>
        <p:nvSpPr>
          <p:cNvPr id="2" name="左大括号 1">
            <a:extLst>
              <a:ext uri="{FF2B5EF4-FFF2-40B4-BE49-F238E27FC236}">
                <a16:creationId xmlns:a16="http://schemas.microsoft.com/office/drawing/2014/main" id="{5C7ABBFF-DE09-4E76-897C-B33C1ACE6138}"/>
              </a:ext>
            </a:extLst>
          </p:cNvPr>
          <p:cNvSpPr/>
          <p:nvPr/>
        </p:nvSpPr>
        <p:spPr>
          <a:xfrm>
            <a:off x="1832478" y="2132775"/>
            <a:ext cx="275320" cy="21599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48" name="矩形 47">
            <a:extLst>
              <a:ext uri="{FF2B5EF4-FFF2-40B4-BE49-F238E27FC236}">
                <a16:creationId xmlns:a16="http://schemas.microsoft.com/office/drawing/2014/main" id="{E3612B9A-57FF-4BDD-9F50-9C01AA70D148}"/>
              </a:ext>
            </a:extLst>
          </p:cNvPr>
          <p:cNvSpPr/>
          <p:nvPr/>
        </p:nvSpPr>
        <p:spPr>
          <a:xfrm>
            <a:off x="1986490" y="2461161"/>
            <a:ext cx="2644352" cy="611706"/>
          </a:xfrm>
          <a:prstGeom prst="rect">
            <a:avLst/>
          </a:prstGeom>
        </p:spPr>
        <p:txBody>
          <a:bodyPr wrap="square">
            <a:spAutoFit/>
          </a:bodyPr>
          <a:lstStyle/>
          <a:p>
            <a:pPr marL="214291" indent="-214291" defTabSz="685480">
              <a:buFont typeface="Wingdings" panose="05000000000000000000" pitchFamily="2" charset="2"/>
              <a:buChar char="ü"/>
            </a:pPr>
            <a:r>
              <a:rPr lang="en-US" altLang="zh-CN" sz="1125" dirty="0">
                <a:ea typeface="微软雅黑" panose="020B0503020204020204" pitchFamily="34" charset="-122"/>
              </a:rPr>
              <a:t>One stop, real-time, on demand, automated</a:t>
            </a:r>
            <a:r>
              <a:rPr lang="zh-CN" altLang="en-US" sz="1125" dirty="0">
                <a:ea typeface="微软雅黑" panose="020B0503020204020204" pitchFamily="34" charset="-122"/>
              </a:rPr>
              <a:t>，</a:t>
            </a:r>
            <a:r>
              <a:rPr lang="en-US" altLang="zh-CN" sz="1125" dirty="0">
                <a:ea typeface="微软雅黑" panose="020B0503020204020204" pitchFamily="34" charset="-122"/>
              </a:rPr>
              <a:t>E2E full lifecycle network/ICT services </a:t>
            </a:r>
            <a:endParaRPr lang="en-US" altLang="zh-CN" sz="825" dirty="0">
              <a:ea typeface="微软雅黑" panose="020B0503020204020204" pitchFamily="34" charset="-122"/>
            </a:endParaRPr>
          </a:p>
        </p:txBody>
      </p:sp>
      <p:sp>
        <p:nvSpPr>
          <p:cNvPr id="52" name="矩形 51">
            <a:extLst>
              <a:ext uri="{FF2B5EF4-FFF2-40B4-BE49-F238E27FC236}">
                <a16:creationId xmlns:a16="http://schemas.microsoft.com/office/drawing/2014/main" id="{ECB8334B-6554-4EEF-BDB5-1BC7B6A7DE06}"/>
              </a:ext>
            </a:extLst>
          </p:cNvPr>
          <p:cNvSpPr/>
          <p:nvPr/>
        </p:nvSpPr>
        <p:spPr>
          <a:xfrm>
            <a:off x="6195146" y="2428095"/>
            <a:ext cx="3006900" cy="611706"/>
          </a:xfrm>
          <a:prstGeom prst="rect">
            <a:avLst/>
          </a:prstGeom>
        </p:spPr>
        <p:txBody>
          <a:bodyPr wrap="square">
            <a:spAutoFit/>
          </a:bodyPr>
          <a:lstStyle/>
          <a:p>
            <a:pPr marL="214291" indent="-214291" defTabSz="685480">
              <a:buFont typeface="Wingdings" panose="05000000000000000000" pitchFamily="2" charset="2"/>
              <a:buChar char="ü"/>
            </a:pPr>
            <a:r>
              <a:rPr lang="en-US" altLang="zh-CN" sz="1125" dirty="0">
                <a:ea typeface="微软雅黑" panose="020B0503020204020204" pitchFamily="34" charset="-122"/>
              </a:rPr>
              <a:t>Enablement of business collaboration &amp; ecosystem between verticals and network/ICT service providers</a:t>
            </a:r>
          </a:p>
        </p:txBody>
      </p:sp>
      <p:sp>
        <p:nvSpPr>
          <p:cNvPr id="50" name="矩形 49">
            <a:extLst>
              <a:ext uri="{FF2B5EF4-FFF2-40B4-BE49-F238E27FC236}">
                <a16:creationId xmlns:a16="http://schemas.microsoft.com/office/drawing/2014/main" id="{025DF5E3-2E17-44E8-9EAB-B02E70F0BDD3}"/>
              </a:ext>
            </a:extLst>
          </p:cNvPr>
          <p:cNvSpPr/>
          <p:nvPr/>
        </p:nvSpPr>
        <p:spPr>
          <a:xfrm>
            <a:off x="2213376" y="2155160"/>
            <a:ext cx="1636704" cy="323165"/>
          </a:xfrm>
          <a:prstGeom prst="rect">
            <a:avLst/>
          </a:prstGeom>
        </p:spPr>
        <p:txBody>
          <a:bodyPr wrap="square">
            <a:spAutoFit/>
          </a:bodyPr>
          <a:lstStyle/>
          <a:p>
            <a:pPr defTabSz="685480"/>
            <a:r>
              <a:rPr lang="en-US" altLang="zh-CN" sz="1500" b="1" dirty="0">
                <a:solidFill>
                  <a:srgbClr val="0097CC"/>
                </a:solidFill>
                <a:ea typeface="微软雅黑" panose="020B0503020204020204" pitchFamily="34" charset="-122"/>
              </a:rPr>
              <a:t>As a Service</a:t>
            </a:r>
          </a:p>
        </p:txBody>
      </p:sp>
      <p:sp>
        <p:nvSpPr>
          <p:cNvPr id="53" name="矩形 52">
            <a:extLst>
              <a:ext uri="{FF2B5EF4-FFF2-40B4-BE49-F238E27FC236}">
                <a16:creationId xmlns:a16="http://schemas.microsoft.com/office/drawing/2014/main" id="{9FCE1C9B-5D1B-402F-8B1E-438DDA57D48B}"/>
              </a:ext>
            </a:extLst>
          </p:cNvPr>
          <p:cNvSpPr/>
          <p:nvPr/>
        </p:nvSpPr>
        <p:spPr>
          <a:xfrm>
            <a:off x="6387916" y="2107380"/>
            <a:ext cx="1636704" cy="323165"/>
          </a:xfrm>
          <a:prstGeom prst="rect">
            <a:avLst/>
          </a:prstGeom>
        </p:spPr>
        <p:txBody>
          <a:bodyPr wrap="square">
            <a:spAutoFit/>
          </a:bodyPr>
          <a:lstStyle/>
          <a:p>
            <a:pPr defTabSz="685480"/>
            <a:r>
              <a:rPr lang="en-US" altLang="zh-CN" sz="1500" b="1" dirty="0">
                <a:solidFill>
                  <a:srgbClr val="0097CC"/>
                </a:solidFill>
                <a:ea typeface="微软雅黑" panose="020B0503020204020204" pitchFamily="34" charset="-122"/>
              </a:rPr>
              <a:t>As a Platform</a:t>
            </a:r>
          </a:p>
        </p:txBody>
      </p:sp>
    </p:spTree>
    <p:extLst>
      <p:ext uri="{BB962C8B-B14F-4D97-AF65-F5344CB8AC3E}">
        <p14:creationId xmlns:p14="http://schemas.microsoft.com/office/powerpoint/2010/main" val="84148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B1BCD3B-FF14-43CA-A66B-B7228CB5EB76}"/>
              </a:ext>
            </a:extLst>
          </p:cNvPr>
          <p:cNvSpPr/>
          <p:nvPr/>
        </p:nvSpPr>
        <p:spPr>
          <a:xfrm>
            <a:off x="3402052" y="3541871"/>
            <a:ext cx="745315" cy="902220"/>
          </a:xfrm>
          <a:prstGeom prst="rect">
            <a:avLst/>
          </a:prstGeom>
          <a:solidFill>
            <a:schemeClr val="accent1">
              <a:alpha val="22000"/>
            </a:schemeClr>
          </a:solidFill>
          <a:ln w="158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14" name="矩形 613">
            <a:extLst>
              <a:ext uri="{FF2B5EF4-FFF2-40B4-BE49-F238E27FC236}">
                <a16:creationId xmlns:a16="http://schemas.microsoft.com/office/drawing/2014/main" id="{7966EC82-CB5D-46F3-BDC7-D1C717B80F97}"/>
              </a:ext>
            </a:extLst>
          </p:cNvPr>
          <p:cNvSpPr/>
          <p:nvPr/>
        </p:nvSpPr>
        <p:spPr>
          <a:xfrm>
            <a:off x="4219004" y="3582523"/>
            <a:ext cx="1492739" cy="861569"/>
          </a:xfrm>
          <a:prstGeom prst="rect">
            <a:avLst/>
          </a:prstGeom>
          <a:solidFill>
            <a:schemeClr val="accent1">
              <a:alpha val="22000"/>
            </a:schemeClr>
          </a:solidFill>
          <a:ln w="158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615" name="矩形 614">
            <a:extLst>
              <a:ext uri="{FF2B5EF4-FFF2-40B4-BE49-F238E27FC236}">
                <a16:creationId xmlns:a16="http://schemas.microsoft.com/office/drawing/2014/main" id="{D0178142-3A23-4E62-B8EA-9170370173CD}"/>
              </a:ext>
            </a:extLst>
          </p:cNvPr>
          <p:cNvSpPr/>
          <p:nvPr/>
        </p:nvSpPr>
        <p:spPr>
          <a:xfrm>
            <a:off x="5829107" y="3584958"/>
            <a:ext cx="744307" cy="859135"/>
          </a:xfrm>
          <a:prstGeom prst="rect">
            <a:avLst/>
          </a:prstGeom>
          <a:solidFill>
            <a:schemeClr val="accent1">
              <a:alpha val="22000"/>
            </a:schemeClr>
          </a:solidFill>
          <a:ln w="158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cxnSp>
        <p:nvCxnSpPr>
          <p:cNvPr id="318" name="直接连接符 317">
            <a:extLst>
              <a:ext uri="{FF2B5EF4-FFF2-40B4-BE49-F238E27FC236}">
                <a16:creationId xmlns:a16="http://schemas.microsoft.com/office/drawing/2014/main" id="{C1065439-97E6-48B0-9CDB-FF3B9F84561E}"/>
              </a:ext>
            </a:extLst>
          </p:cNvPr>
          <p:cNvCxnSpPr>
            <a:cxnSpLocks/>
          </p:cNvCxnSpPr>
          <p:nvPr/>
        </p:nvCxnSpPr>
        <p:spPr>
          <a:xfrm flipV="1">
            <a:off x="4167049" y="3584958"/>
            <a:ext cx="0" cy="1037734"/>
          </a:xfrm>
          <a:prstGeom prst="line">
            <a:avLst/>
          </a:prstGeom>
          <a:ln w="6350">
            <a:solidFill>
              <a:srgbClr val="00B0F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9" name="直接连接符 318">
            <a:extLst>
              <a:ext uri="{FF2B5EF4-FFF2-40B4-BE49-F238E27FC236}">
                <a16:creationId xmlns:a16="http://schemas.microsoft.com/office/drawing/2014/main" id="{49403BF6-2322-4EEC-AAFA-8DDA02CD7A5A}"/>
              </a:ext>
            </a:extLst>
          </p:cNvPr>
          <p:cNvCxnSpPr>
            <a:cxnSpLocks/>
          </p:cNvCxnSpPr>
          <p:nvPr/>
        </p:nvCxnSpPr>
        <p:spPr>
          <a:xfrm flipV="1">
            <a:off x="5773042" y="3584957"/>
            <a:ext cx="0" cy="1018930"/>
          </a:xfrm>
          <a:prstGeom prst="line">
            <a:avLst/>
          </a:prstGeom>
          <a:ln w="6350">
            <a:solidFill>
              <a:srgbClr val="00B0F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3" name="圆角矩形 85">
            <a:extLst>
              <a:ext uri="{FF2B5EF4-FFF2-40B4-BE49-F238E27FC236}">
                <a16:creationId xmlns:a16="http://schemas.microsoft.com/office/drawing/2014/main" id="{FB0FE56D-4397-46E2-9B5E-239D7EA18FE8}"/>
              </a:ext>
            </a:extLst>
          </p:cNvPr>
          <p:cNvSpPr/>
          <p:nvPr/>
        </p:nvSpPr>
        <p:spPr bwMode="auto">
          <a:xfrm>
            <a:off x="3382472" y="3227835"/>
            <a:ext cx="3197565" cy="135228"/>
          </a:xfrm>
          <a:prstGeom prst="roundRect">
            <a:avLst>
              <a:gd name="adj" fmla="val 0"/>
            </a:avLst>
          </a:prstGeom>
          <a:solidFill>
            <a:srgbClr val="E46C0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buSzPct val="100000"/>
            </a:pPr>
            <a:r>
              <a:rPr lang="en-US" altLang="zh-CN" sz="825" dirty="0">
                <a:solidFill>
                  <a:schemeClr val="bg1"/>
                </a:solidFill>
                <a:latin typeface="Akkurat Pro" panose="020B0504020101020102" pitchFamily="34" charset="0"/>
                <a:sym typeface="Arial" pitchFamily="34" charset="0"/>
              </a:rPr>
              <a:t>Business Operations</a:t>
            </a:r>
          </a:p>
        </p:txBody>
      </p:sp>
      <p:sp>
        <p:nvSpPr>
          <p:cNvPr id="324" name="圆角矩形 85">
            <a:extLst>
              <a:ext uri="{FF2B5EF4-FFF2-40B4-BE49-F238E27FC236}">
                <a16:creationId xmlns:a16="http://schemas.microsoft.com/office/drawing/2014/main" id="{DFE51E3A-02C7-4AE6-B0F9-42491F58751E}"/>
              </a:ext>
            </a:extLst>
          </p:cNvPr>
          <p:cNvSpPr>
            <a:spLocks noChangeArrowheads="1"/>
          </p:cNvSpPr>
          <p:nvPr/>
        </p:nvSpPr>
        <p:spPr bwMode="auto">
          <a:xfrm>
            <a:off x="4267828" y="3744093"/>
            <a:ext cx="1433912" cy="135974"/>
          </a:xfrm>
          <a:prstGeom prst="flowChartAlternateProcess">
            <a:avLst/>
          </a:prstGeom>
          <a:solidFill>
            <a:schemeClr val="accent3">
              <a:lumMod val="40000"/>
              <a:lumOff val="60000"/>
            </a:schemeClr>
          </a:solidFill>
          <a:ln w="15875">
            <a:solidFill>
              <a:schemeClr val="bg1"/>
            </a:solidFill>
            <a:miter lim="800000"/>
            <a:headEnd/>
            <a:tailEnd/>
          </a:ln>
        </p:spPr>
        <p:txBody>
          <a:bodyPr lIns="26996" tIns="25711" rIns="26996" bIns="25711" anchor="ctr"/>
          <a:lstStyle/>
          <a:p>
            <a:pPr algn="ctr" fontAlgn="ctr">
              <a:lnSpc>
                <a:spcPct val="85000"/>
              </a:lnSpc>
              <a:buSzPct val="100000"/>
            </a:pPr>
            <a:r>
              <a:rPr lang="en-US" altLang="zh-CN" sz="750" dirty="0">
                <a:solidFill>
                  <a:schemeClr val="bg1"/>
                </a:solidFill>
                <a:latin typeface="Akkurat Pro" panose="020B0504020101020102" pitchFamily="34" charset="0"/>
                <a:ea typeface="微软雅黑" pitchFamily="34" charset="-122"/>
                <a:sym typeface="Arial" pitchFamily="34" charset="0"/>
              </a:rPr>
              <a:t>Domain operations</a:t>
            </a:r>
          </a:p>
        </p:txBody>
      </p:sp>
      <p:sp>
        <p:nvSpPr>
          <p:cNvPr id="326" name="圆角矩形 85">
            <a:extLst>
              <a:ext uri="{FF2B5EF4-FFF2-40B4-BE49-F238E27FC236}">
                <a16:creationId xmlns:a16="http://schemas.microsoft.com/office/drawing/2014/main" id="{5BC3D6BD-2D15-446C-AEEC-B35324C2354A}"/>
              </a:ext>
            </a:extLst>
          </p:cNvPr>
          <p:cNvSpPr>
            <a:spLocks noChangeArrowheads="1"/>
          </p:cNvSpPr>
          <p:nvPr/>
        </p:nvSpPr>
        <p:spPr bwMode="auto">
          <a:xfrm>
            <a:off x="5899381" y="3720185"/>
            <a:ext cx="594943" cy="193661"/>
          </a:xfrm>
          <a:prstGeom prst="flowChartAlternateProcess">
            <a:avLst/>
          </a:prstGeom>
          <a:solidFill>
            <a:schemeClr val="accent3">
              <a:lumMod val="40000"/>
              <a:lumOff val="60000"/>
            </a:schemeClr>
          </a:solidFill>
          <a:ln w="15875">
            <a:solidFill>
              <a:schemeClr val="bg1"/>
            </a:solidFill>
            <a:miter lim="800000"/>
            <a:headEnd/>
            <a:tailEnd/>
          </a:ln>
        </p:spPr>
        <p:txBody>
          <a:bodyPr lIns="26996" tIns="25711" rIns="26996" bIns="25711" anchor="ctr"/>
          <a:lstStyle/>
          <a:p>
            <a:pPr algn="ctr" fontAlgn="ctr">
              <a:lnSpc>
                <a:spcPct val="85000"/>
              </a:lnSpc>
              <a:buSzPct val="100000"/>
            </a:pPr>
            <a:r>
              <a:rPr lang="en-US" altLang="zh-CN" sz="750" dirty="0">
                <a:solidFill>
                  <a:schemeClr val="bg1"/>
                </a:solidFill>
                <a:latin typeface="Akkurat Pro" panose="020B0504020101020102" pitchFamily="34" charset="0"/>
                <a:ea typeface="微软雅黑" pitchFamily="34" charset="-122"/>
                <a:sym typeface="Arial" pitchFamily="34" charset="0"/>
              </a:rPr>
              <a:t>Domain operations</a:t>
            </a:r>
          </a:p>
        </p:txBody>
      </p:sp>
      <p:sp>
        <p:nvSpPr>
          <p:cNvPr id="327" name="等腰三角形 326">
            <a:extLst>
              <a:ext uri="{FF2B5EF4-FFF2-40B4-BE49-F238E27FC236}">
                <a16:creationId xmlns:a16="http://schemas.microsoft.com/office/drawing/2014/main" id="{579ED035-0C68-43DC-B476-FF8BA187984C}"/>
              </a:ext>
            </a:extLst>
          </p:cNvPr>
          <p:cNvSpPr/>
          <p:nvPr/>
        </p:nvSpPr>
        <p:spPr>
          <a:xfrm>
            <a:off x="4951508" y="3670126"/>
            <a:ext cx="66553" cy="32126"/>
          </a:xfrm>
          <a:prstGeom prst="triangle">
            <a:avLst/>
          </a:prstGeom>
          <a:solidFill>
            <a:srgbClr val="779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ctr">
              <a:defRPr/>
            </a:pPr>
            <a:endParaRPr lang="en-US" sz="1013">
              <a:solidFill>
                <a:schemeClr val="bg1"/>
              </a:solidFill>
              <a:latin typeface="Akkurat Pro" panose="020B0504020101020102" pitchFamily="34" charset="0"/>
            </a:endParaRPr>
          </a:p>
        </p:txBody>
      </p:sp>
      <p:sp>
        <p:nvSpPr>
          <p:cNvPr id="328" name="TextBox 87">
            <a:extLst>
              <a:ext uri="{FF2B5EF4-FFF2-40B4-BE49-F238E27FC236}">
                <a16:creationId xmlns:a16="http://schemas.microsoft.com/office/drawing/2014/main" id="{94117596-A7ED-41D2-81FB-71BBDE34D1F6}"/>
              </a:ext>
            </a:extLst>
          </p:cNvPr>
          <p:cNvSpPr txBox="1"/>
          <p:nvPr/>
        </p:nvSpPr>
        <p:spPr>
          <a:xfrm>
            <a:off x="4396899" y="4003341"/>
            <a:ext cx="559650" cy="148654"/>
          </a:xfrm>
          <a:prstGeom prst="flowChartAlternateProcess">
            <a:avLst/>
          </a:prstGeom>
          <a:solidFill>
            <a:schemeClr val="accent5">
              <a:lumMod val="75000"/>
            </a:schemeClr>
          </a:solidFill>
          <a:ln w="15875">
            <a:solidFill>
              <a:schemeClr val="bg1"/>
            </a:solidFill>
            <a:miter lim="800000"/>
            <a:headEnd/>
            <a:tailEnd/>
          </a:ln>
        </p:spPr>
        <p:txBody>
          <a:bodyPr lIns="26996" rIns="26996" anchor="ctr"/>
          <a:lstStyle>
            <a:defPPr>
              <a:defRPr lang="zh-CN"/>
            </a:defPPr>
            <a:lvl1pPr algn="ctr" fontAlgn="ctr">
              <a:lnSpc>
                <a:spcPct val="85000"/>
              </a:lnSpc>
              <a:buSzPct val="100000"/>
              <a:defRPr sz="600">
                <a:solidFill>
                  <a:schemeClr val="bg1"/>
                </a:solidFill>
                <a:latin typeface="Akkurat Pro" panose="020B0504020101020102" pitchFamily="34" charset="0"/>
                <a:ea typeface="微软雅黑" pitchFamily="34" charset="-122"/>
              </a:defRPr>
            </a:lvl1pPr>
          </a:lstStyle>
          <a:p>
            <a:r>
              <a:rPr lang="en-US" altLang="zh-CN" sz="450" dirty="0">
                <a:sym typeface="Arial" pitchFamily="34" charset="0"/>
              </a:rPr>
              <a:t>3rd-party controller</a:t>
            </a:r>
          </a:p>
        </p:txBody>
      </p:sp>
      <p:sp>
        <p:nvSpPr>
          <p:cNvPr id="329" name="TextBox 87">
            <a:extLst>
              <a:ext uri="{FF2B5EF4-FFF2-40B4-BE49-F238E27FC236}">
                <a16:creationId xmlns:a16="http://schemas.microsoft.com/office/drawing/2014/main" id="{82BFFC30-C01D-4FAE-8F08-E216689402EF}"/>
              </a:ext>
            </a:extLst>
          </p:cNvPr>
          <p:cNvSpPr>
            <a:spLocks noChangeArrowheads="1"/>
          </p:cNvSpPr>
          <p:nvPr/>
        </p:nvSpPr>
        <p:spPr bwMode="auto">
          <a:xfrm>
            <a:off x="3467176" y="3720185"/>
            <a:ext cx="594943" cy="193661"/>
          </a:xfrm>
          <a:prstGeom prst="flowChartAlternateProcess">
            <a:avLst/>
          </a:prstGeom>
          <a:solidFill>
            <a:schemeClr val="accent3">
              <a:lumMod val="40000"/>
              <a:lumOff val="60000"/>
            </a:schemeClr>
          </a:solidFill>
          <a:ln w="15875">
            <a:solidFill>
              <a:schemeClr val="bg1"/>
            </a:solidFill>
            <a:miter lim="800000"/>
            <a:headEnd/>
            <a:tailEnd/>
          </a:ln>
        </p:spPr>
        <p:txBody>
          <a:bodyPr lIns="26996" tIns="25711" rIns="26996" bIns="25711" anchor="ctr"/>
          <a:lstStyle/>
          <a:p>
            <a:pPr algn="ctr" fontAlgn="ctr">
              <a:lnSpc>
                <a:spcPct val="85000"/>
              </a:lnSpc>
              <a:buSzPct val="100000"/>
            </a:pPr>
            <a:r>
              <a:rPr lang="en-US" altLang="zh-CN" sz="750" dirty="0">
                <a:solidFill>
                  <a:schemeClr val="bg1"/>
                </a:solidFill>
                <a:latin typeface="Akkurat Pro" panose="020B0504020101020102" pitchFamily="34" charset="0"/>
                <a:ea typeface="微软雅黑" pitchFamily="34" charset="-122"/>
                <a:sym typeface="Arial" pitchFamily="34" charset="0"/>
              </a:rPr>
              <a:t>Domain operations</a:t>
            </a:r>
          </a:p>
        </p:txBody>
      </p:sp>
      <p:sp>
        <p:nvSpPr>
          <p:cNvPr id="330" name="TextBox 87">
            <a:extLst>
              <a:ext uri="{FF2B5EF4-FFF2-40B4-BE49-F238E27FC236}">
                <a16:creationId xmlns:a16="http://schemas.microsoft.com/office/drawing/2014/main" id="{19A16AC9-255F-4825-B1C1-A5AFE72D04C1}"/>
              </a:ext>
            </a:extLst>
          </p:cNvPr>
          <p:cNvSpPr>
            <a:spLocks noChangeArrowheads="1"/>
          </p:cNvSpPr>
          <p:nvPr/>
        </p:nvSpPr>
        <p:spPr bwMode="auto">
          <a:xfrm>
            <a:off x="5898373" y="3991386"/>
            <a:ext cx="438416" cy="122506"/>
          </a:xfrm>
          <a:prstGeom prst="flowChartAlternateProcess">
            <a:avLst/>
          </a:prstGeom>
          <a:solidFill>
            <a:schemeClr val="accent5">
              <a:lumMod val="75000"/>
            </a:schemeClr>
          </a:solidFill>
          <a:ln w="15875">
            <a:solidFill>
              <a:schemeClr val="bg1"/>
            </a:solidFill>
            <a:miter lim="800000"/>
            <a:headEnd/>
            <a:tailEnd/>
          </a:ln>
        </p:spPr>
        <p:txBody>
          <a:bodyPr lIns="26996" rIns="26996" anchor="ctr"/>
          <a:lstStyle/>
          <a:p>
            <a:pPr algn="ctr" fontAlgn="ctr">
              <a:lnSpc>
                <a:spcPct val="85000"/>
              </a:lnSpc>
              <a:buSzPct val="100000"/>
            </a:pPr>
            <a:r>
              <a:rPr lang="en-US" altLang="zh-CN" sz="450">
                <a:solidFill>
                  <a:schemeClr val="bg1"/>
                </a:solidFill>
                <a:latin typeface="Akkurat Pro" panose="020B0504020101020102" pitchFamily="34" charset="0"/>
                <a:ea typeface="微软雅黑" pitchFamily="34" charset="-122"/>
                <a:sym typeface="Arial" pitchFamily="34" charset="0"/>
              </a:rPr>
              <a:t>EMS</a:t>
            </a:r>
            <a:endParaRPr lang="en-US" altLang="zh-CN" sz="450" dirty="0">
              <a:solidFill>
                <a:schemeClr val="bg1"/>
              </a:solidFill>
              <a:latin typeface="Akkurat Pro" panose="020B0504020101020102" pitchFamily="34" charset="0"/>
              <a:ea typeface="微软雅黑" pitchFamily="34" charset="-122"/>
              <a:sym typeface="Arial" pitchFamily="34" charset="0"/>
            </a:endParaRPr>
          </a:p>
        </p:txBody>
      </p:sp>
      <p:grpSp>
        <p:nvGrpSpPr>
          <p:cNvPr id="331" name="组合 28">
            <a:extLst>
              <a:ext uri="{FF2B5EF4-FFF2-40B4-BE49-F238E27FC236}">
                <a16:creationId xmlns:a16="http://schemas.microsoft.com/office/drawing/2014/main" id="{8DAEAE9B-F62A-4D56-9658-063BE0A12045}"/>
              </a:ext>
            </a:extLst>
          </p:cNvPr>
          <p:cNvGrpSpPr>
            <a:grpSpLocks/>
          </p:cNvGrpSpPr>
          <p:nvPr/>
        </p:nvGrpSpPr>
        <p:grpSpPr bwMode="auto">
          <a:xfrm>
            <a:off x="3469192" y="4245405"/>
            <a:ext cx="591918" cy="135974"/>
            <a:chOff x="1245851" y="4220593"/>
            <a:chExt cx="932495" cy="288000"/>
          </a:xfrm>
        </p:grpSpPr>
        <p:sp>
          <p:nvSpPr>
            <p:cNvPr id="577" name="圆角矩形 179">
              <a:extLst>
                <a:ext uri="{FF2B5EF4-FFF2-40B4-BE49-F238E27FC236}">
                  <a16:creationId xmlns:a16="http://schemas.microsoft.com/office/drawing/2014/main" id="{C2EC9FC3-5742-46FD-A774-E897B1FE457D}"/>
                </a:ext>
              </a:extLst>
            </p:cNvPr>
            <p:cNvSpPr>
              <a:spLocks noChangeArrowheads="1"/>
            </p:cNvSpPr>
            <p:nvPr/>
          </p:nvSpPr>
          <p:spPr bwMode="auto">
            <a:xfrm>
              <a:off x="1245851" y="4220593"/>
              <a:ext cx="932495" cy="288000"/>
            </a:xfrm>
            <a:prstGeom prst="roundRect">
              <a:avLst>
                <a:gd name="adj" fmla="val 16667"/>
              </a:avLst>
            </a:prstGeom>
            <a:noFill/>
            <a:ln w="9525" algn="ctr">
              <a:solidFill>
                <a:srgbClr val="7ED4F3"/>
              </a:solidFill>
              <a:prstDash val="dash"/>
              <a:round/>
              <a:headEnd/>
              <a:tailEnd/>
            </a:ln>
          </p:spPr>
          <p:txBody>
            <a:bodyPr/>
            <a:lstStyle/>
            <a:p>
              <a:pPr algn="ctr" defTabSz="601206" fontAlgn="ctr"/>
              <a:endParaRPr lang="en-US" altLang="zh-CN" sz="1013">
                <a:solidFill>
                  <a:schemeClr val="bg1"/>
                </a:solidFill>
                <a:latin typeface="Akkurat Pro" panose="020B0504020101020102" pitchFamily="34" charset="0"/>
                <a:ea typeface="微软雅黑" pitchFamily="34" charset="-122"/>
                <a:sym typeface="Arial" pitchFamily="34" charset="0"/>
              </a:endParaRPr>
            </a:p>
          </p:txBody>
        </p:sp>
        <p:grpSp>
          <p:nvGrpSpPr>
            <p:cNvPr id="578" name="组合 26799">
              <a:extLst>
                <a:ext uri="{FF2B5EF4-FFF2-40B4-BE49-F238E27FC236}">
                  <a16:creationId xmlns:a16="http://schemas.microsoft.com/office/drawing/2014/main" id="{3E09EAFE-3852-49AC-8727-83E6C8C521A5}"/>
                </a:ext>
              </a:extLst>
            </p:cNvPr>
            <p:cNvGrpSpPr>
              <a:grpSpLocks/>
            </p:cNvGrpSpPr>
            <p:nvPr/>
          </p:nvGrpSpPr>
          <p:grpSpPr bwMode="auto">
            <a:xfrm>
              <a:off x="1304805" y="4318482"/>
              <a:ext cx="157392" cy="92222"/>
              <a:chOff x="1670050" y="3282950"/>
              <a:chExt cx="406400" cy="238125"/>
            </a:xfrm>
            <a:solidFill>
              <a:srgbClr val="96B9E5"/>
            </a:solidFill>
          </p:grpSpPr>
          <p:sp>
            <p:nvSpPr>
              <p:cNvPr id="601" name="Freeform 30">
                <a:extLst>
                  <a:ext uri="{FF2B5EF4-FFF2-40B4-BE49-F238E27FC236}">
                    <a16:creationId xmlns:a16="http://schemas.microsoft.com/office/drawing/2014/main" id="{01F8C409-6166-43D6-995B-A80B442F9C7E}"/>
                  </a:ext>
                </a:extLst>
              </p:cNvPr>
              <p:cNvSpPr>
                <a:spLocks/>
              </p:cNvSpPr>
              <p:nvPr/>
            </p:nvSpPr>
            <p:spPr bwMode="auto">
              <a:xfrm>
                <a:off x="1670050" y="3282950"/>
                <a:ext cx="406400" cy="230188"/>
              </a:xfrm>
              <a:custGeom>
                <a:avLst/>
                <a:gdLst>
                  <a:gd name="T0" fmla="*/ 2147483647 w 862"/>
                  <a:gd name="T1" fmla="*/ 2147483647 h 489"/>
                  <a:gd name="T2" fmla="*/ 2147483647 w 862"/>
                  <a:gd name="T3" fmla="*/ 2147483647 h 489"/>
                  <a:gd name="T4" fmla="*/ 2147483647 w 862"/>
                  <a:gd name="T5" fmla="*/ 2147483647 h 489"/>
                  <a:gd name="T6" fmla="*/ 2147483647 w 862"/>
                  <a:gd name="T7" fmla="*/ 2147483647 h 489"/>
                  <a:gd name="T8" fmla="*/ 2147483647 w 862"/>
                  <a:gd name="T9" fmla="*/ 2147483647 h 489"/>
                  <a:gd name="T10" fmla="*/ 2147483647 w 862"/>
                  <a:gd name="T11" fmla="*/ 2147483647 h 489"/>
                  <a:gd name="T12" fmla="*/ 2147483647 w 862"/>
                  <a:gd name="T13" fmla="*/ 2147483647 h 489"/>
                  <a:gd name="T14" fmla="*/ 2147483647 w 862"/>
                  <a:gd name="T15" fmla="*/ 2147483647 h 489"/>
                  <a:gd name="T16" fmla="*/ 2147483647 w 862"/>
                  <a:gd name="T17" fmla="*/ 2147483647 h 489"/>
                  <a:gd name="T18" fmla="*/ 2147483647 w 862"/>
                  <a:gd name="T19" fmla="*/ 2147483647 h 489"/>
                  <a:gd name="T20" fmla="*/ 2147483647 w 862"/>
                  <a:gd name="T21" fmla="*/ 2147483647 h 489"/>
                  <a:gd name="T22" fmla="*/ 2147483647 w 862"/>
                  <a:gd name="T23" fmla="*/ 2147483647 h 489"/>
                  <a:gd name="T24" fmla="*/ 2147483647 w 862"/>
                  <a:gd name="T25" fmla="*/ 2147483647 h 489"/>
                  <a:gd name="T26" fmla="*/ 2147483647 w 862"/>
                  <a:gd name="T27" fmla="*/ 2147483647 h 489"/>
                  <a:gd name="T28" fmla="*/ 2147483647 w 862"/>
                  <a:gd name="T29" fmla="*/ 2147483647 h 489"/>
                  <a:gd name="T30" fmla="*/ 2147483647 w 862"/>
                  <a:gd name="T31" fmla="*/ 2147483647 h 489"/>
                  <a:gd name="T32" fmla="*/ 2147483647 w 862"/>
                  <a:gd name="T33" fmla="*/ 2147483647 h 489"/>
                  <a:gd name="T34" fmla="*/ 0 w 862"/>
                  <a:gd name="T35" fmla="*/ 2147483647 h 489"/>
                  <a:gd name="T36" fmla="*/ 0 w 862"/>
                  <a:gd name="T37" fmla="*/ 2147483647 h 489"/>
                  <a:gd name="T38" fmla="*/ 2147483647 w 862"/>
                  <a:gd name="T39" fmla="*/ 0 h 489"/>
                  <a:gd name="T40" fmla="*/ 2147483647 w 862"/>
                  <a:gd name="T41" fmla="*/ 0 h 489"/>
                  <a:gd name="T42" fmla="*/ 2147483647 w 862"/>
                  <a:gd name="T43" fmla="*/ 2147483647 h 489"/>
                  <a:gd name="T44" fmla="*/ 2147483647 w 862"/>
                  <a:gd name="T45" fmla="*/ 2147483647 h 489"/>
                  <a:gd name="T46" fmla="*/ 2147483647 w 862"/>
                  <a:gd name="T47" fmla="*/ 2147483647 h 4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489"/>
                  <a:gd name="T74" fmla="*/ 862 w 862"/>
                  <a:gd name="T75" fmla="*/ 489 h 4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489">
                    <a:moveTo>
                      <a:pt x="692" y="489"/>
                    </a:moveTo>
                    <a:lnTo>
                      <a:pt x="692" y="489"/>
                    </a:lnTo>
                    <a:lnTo>
                      <a:pt x="484" y="489"/>
                    </a:lnTo>
                    <a:cubicBezTo>
                      <a:pt x="475" y="489"/>
                      <a:pt x="468" y="482"/>
                      <a:pt x="468" y="473"/>
                    </a:cubicBezTo>
                    <a:cubicBezTo>
                      <a:pt x="468" y="464"/>
                      <a:pt x="475" y="456"/>
                      <a:pt x="484" y="456"/>
                    </a:cubicBezTo>
                    <a:lnTo>
                      <a:pt x="692" y="456"/>
                    </a:lnTo>
                    <a:cubicBezTo>
                      <a:pt x="768" y="456"/>
                      <a:pt x="829" y="395"/>
                      <a:pt x="829" y="319"/>
                    </a:cubicBezTo>
                    <a:lnTo>
                      <a:pt x="829" y="170"/>
                    </a:lnTo>
                    <a:cubicBezTo>
                      <a:pt x="829" y="95"/>
                      <a:pt x="768" y="33"/>
                      <a:pt x="692" y="33"/>
                    </a:cubicBezTo>
                    <a:lnTo>
                      <a:pt x="170" y="33"/>
                    </a:lnTo>
                    <a:cubicBezTo>
                      <a:pt x="95" y="33"/>
                      <a:pt x="33" y="95"/>
                      <a:pt x="33" y="170"/>
                    </a:cubicBezTo>
                    <a:lnTo>
                      <a:pt x="33" y="319"/>
                    </a:lnTo>
                    <a:cubicBezTo>
                      <a:pt x="33" y="395"/>
                      <a:pt x="95" y="456"/>
                      <a:pt x="170" y="456"/>
                    </a:cubicBezTo>
                    <a:lnTo>
                      <a:pt x="376" y="456"/>
                    </a:lnTo>
                    <a:cubicBezTo>
                      <a:pt x="385" y="456"/>
                      <a:pt x="392" y="464"/>
                      <a:pt x="392" y="473"/>
                    </a:cubicBezTo>
                    <a:cubicBezTo>
                      <a:pt x="392" y="482"/>
                      <a:pt x="385" y="489"/>
                      <a:pt x="376" y="489"/>
                    </a:cubicBezTo>
                    <a:lnTo>
                      <a:pt x="170" y="489"/>
                    </a:lnTo>
                    <a:cubicBezTo>
                      <a:pt x="77" y="489"/>
                      <a:pt x="0" y="413"/>
                      <a:pt x="0" y="319"/>
                    </a:cubicBezTo>
                    <a:lnTo>
                      <a:pt x="0" y="170"/>
                    </a:lnTo>
                    <a:cubicBezTo>
                      <a:pt x="0" y="77"/>
                      <a:pt x="77" y="0"/>
                      <a:pt x="170" y="0"/>
                    </a:cubicBezTo>
                    <a:lnTo>
                      <a:pt x="692" y="0"/>
                    </a:lnTo>
                    <a:cubicBezTo>
                      <a:pt x="786" y="0"/>
                      <a:pt x="862" y="77"/>
                      <a:pt x="862" y="170"/>
                    </a:cubicBezTo>
                    <a:lnTo>
                      <a:pt x="862" y="319"/>
                    </a:lnTo>
                    <a:cubicBezTo>
                      <a:pt x="862" y="413"/>
                      <a:pt x="786" y="489"/>
                      <a:pt x="692" y="48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2" name="Freeform 31">
                <a:extLst>
                  <a:ext uri="{FF2B5EF4-FFF2-40B4-BE49-F238E27FC236}">
                    <a16:creationId xmlns:a16="http://schemas.microsoft.com/office/drawing/2014/main" id="{178F67AD-6E84-43F5-8FAF-EAC583D1E1CD}"/>
                  </a:ext>
                </a:extLst>
              </p:cNvPr>
              <p:cNvSpPr>
                <a:spLocks noEditPoints="1"/>
              </p:cNvSpPr>
              <p:nvPr/>
            </p:nvSpPr>
            <p:spPr bwMode="auto">
              <a:xfrm>
                <a:off x="1703388" y="3313113"/>
                <a:ext cx="339725" cy="169863"/>
              </a:xfrm>
              <a:custGeom>
                <a:avLst/>
                <a:gdLst>
                  <a:gd name="T0" fmla="*/ 2147483647 w 723"/>
                  <a:gd name="T1" fmla="*/ 2147483647 h 360"/>
                  <a:gd name="T2" fmla="*/ 2147483647 w 723"/>
                  <a:gd name="T3" fmla="*/ 2147483647 h 360"/>
                  <a:gd name="T4" fmla="*/ 2147483647 w 723"/>
                  <a:gd name="T5" fmla="*/ 2147483647 h 360"/>
                  <a:gd name="T6" fmla="*/ 2147483647 w 723"/>
                  <a:gd name="T7" fmla="*/ 2147483647 h 360"/>
                  <a:gd name="T8" fmla="*/ 2147483647 w 723"/>
                  <a:gd name="T9" fmla="*/ 2147483647 h 360"/>
                  <a:gd name="T10" fmla="*/ 2147483647 w 723"/>
                  <a:gd name="T11" fmla="*/ 2147483647 h 360"/>
                  <a:gd name="T12" fmla="*/ 2147483647 w 723"/>
                  <a:gd name="T13" fmla="*/ 2147483647 h 360"/>
                  <a:gd name="T14" fmla="*/ 2147483647 w 723"/>
                  <a:gd name="T15" fmla="*/ 2147483647 h 360"/>
                  <a:gd name="T16" fmla="*/ 2147483647 w 723"/>
                  <a:gd name="T17" fmla="*/ 2147483647 h 360"/>
                  <a:gd name="T18" fmla="*/ 2147483647 w 723"/>
                  <a:gd name="T19" fmla="*/ 2147483647 h 360"/>
                  <a:gd name="T20" fmla="*/ 2147483647 w 723"/>
                  <a:gd name="T21" fmla="*/ 2147483647 h 360"/>
                  <a:gd name="T22" fmla="*/ 2147483647 w 723"/>
                  <a:gd name="T23" fmla="*/ 2147483647 h 360"/>
                  <a:gd name="T24" fmla="*/ 2147483647 w 723"/>
                  <a:gd name="T25" fmla="*/ 2147483647 h 360"/>
                  <a:gd name="T26" fmla="*/ 0 w 723"/>
                  <a:gd name="T27" fmla="*/ 2147483647 h 360"/>
                  <a:gd name="T28" fmla="*/ 0 w 723"/>
                  <a:gd name="T29" fmla="*/ 2147483647 h 360"/>
                  <a:gd name="T30" fmla="*/ 2147483647 w 723"/>
                  <a:gd name="T31" fmla="*/ 0 h 360"/>
                  <a:gd name="T32" fmla="*/ 2147483647 w 723"/>
                  <a:gd name="T33" fmla="*/ 0 h 360"/>
                  <a:gd name="T34" fmla="*/ 2147483647 w 723"/>
                  <a:gd name="T35" fmla="*/ 2147483647 h 360"/>
                  <a:gd name="T36" fmla="*/ 2147483647 w 723"/>
                  <a:gd name="T37" fmla="*/ 2147483647 h 360"/>
                  <a:gd name="T38" fmla="*/ 2147483647 w 723"/>
                  <a:gd name="T39" fmla="*/ 2147483647 h 3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3"/>
                  <a:gd name="T61" fmla="*/ 0 h 360"/>
                  <a:gd name="T62" fmla="*/ 723 w 723"/>
                  <a:gd name="T63" fmla="*/ 360 h 3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3" h="360">
                    <a:moveTo>
                      <a:pt x="133" y="32"/>
                    </a:moveTo>
                    <a:lnTo>
                      <a:pt x="133" y="32"/>
                    </a:lnTo>
                    <a:cubicBezTo>
                      <a:pt x="75" y="32"/>
                      <a:pt x="33" y="71"/>
                      <a:pt x="33" y="124"/>
                    </a:cubicBezTo>
                    <a:lnTo>
                      <a:pt x="33" y="237"/>
                    </a:lnTo>
                    <a:cubicBezTo>
                      <a:pt x="33" y="290"/>
                      <a:pt x="74" y="327"/>
                      <a:pt x="133" y="327"/>
                    </a:cubicBezTo>
                    <a:lnTo>
                      <a:pt x="590" y="327"/>
                    </a:lnTo>
                    <a:cubicBezTo>
                      <a:pt x="649" y="327"/>
                      <a:pt x="690" y="290"/>
                      <a:pt x="690" y="237"/>
                    </a:cubicBezTo>
                    <a:lnTo>
                      <a:pt x="690" y="124"/>
                    </a:lnTo>
                    <a:cubicBezTo>
                      <a:pt x="690" y="71"/>
                      <a:pt x="648" y="32"/>
                      <a:pt x="590" y="32"/>
                    </a:cubicBezTo>
                    <a:lnTo>
                      <a:pt x="133" y="32"/>
                    </a:lnTo>
                    <a:close/>
                    <a:moveTo>
                      <a:pt x="590" y="360"/>
                    </a:moveTo>
                    <a:lnTo>
                      <a:pt x="590" y="360"/>
                    </a:lnTo>
                    <a:lnTo>
                      <a:pt x="133" y="360"/>
                    </a:lnTo>
                    <a:cubicBezTo>
                      <a:pt x="56" y="360"/>
                      <a:pt x="0" y="308"/>
                      <a:pt x="0" y="237"/>
                    </a:cubicBezTo>
                    <a:lnTo>
                      <a:pt x="0" y="124"/>
                    </a:lnTo>
                    <a:cubicBezTo>
                      <a:pt x="0" y="53"/>
                      <a:pt x="57" y="0"/>
                      <a:pt x="133" y="0"/>
                    </a:cubicBezTo>
                    <a:lnTo>
                      <a:pt x="590" y="0"/>
                    </a:lnTo>
                    <a:cubicBezTo>
                      <a:pt x="666" y="0"/>
                      <a:pt x="723" y="53"/>
                      <a:pt x="723" y="124"/>
                    </a:cubicBezTo>
                    <a:lnTo>
                      <a:pt x="723" y="237"/>
                    </a:lnTo>
                    <a:cubicBezTo>
                      <a:pt x="723" y="308"/>
                      <a:pt x="667" y="360"/>
                      <a:pt x="590" y="36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3" name="Freeform 32">
                <a:extLst>
                  <a:ext uri="{FF2B5EF4-FFF2-40B4-BE49-F238E27FC236}">
                    <a16:creationId xmlns:a16="http://schemas.microsoft.com/office/drawing/2014/main" id="{CF0391DB-BC86-4B73-8141-D06DD94A0382}"/>
                  </a:ext>
                </a:extLst>
              </p:cNvPr>
              <p:cNvSpPr>
                <a:spLocks/>
              </p:cNvSpPr>
              <p:nvPr/>
            </p:nvSpPr>
            <p:spPr bwMode="auto">
              <a:xfrm>
                <a:off x="1843088" y="3370263"/>
                <a:ext cx="22225" cy="23813"/>
              </a:xfrm>
              <a:custGeom>
                <a:avLst/>
                <a:gdLst>
                  <a:gd name="T0" fmla="*/ 0 w 48"/>
                  <a:gd name="T1" fmla="*/ 0 h 48"/>
                  <a:gd name="T2" fmla="*/ 0 w 48"/>
                  <a:gd name="T3" fmla="*/ 0 h 48"/>
                  <a:gd name="T4" fmla="*/ 2147483647 w 48"/>
                  <a:gd name="T5" fmla="*/ 0 h 48"/>
                  <a:gd name="T6" fmla="*/ 2147483647 w 48"/>
                  <a:gd name="T7" fmla="*/ 2147483647 h 48"/>
                  <a:gd name="T8" fmla="*/ 0 w 48"/>
                  <a:gd name="T9" fmla="*/ 2147483647 h 48"/>
                  <a:gd name="T10" fmla="*/ 0 w 48"/>
                  <a:gd name="T11" fmla="*/ 0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0" y="0"/>
                    </a:moveTo>
                    <a:lnTo>
                      <a:pt x="0" y="0"/>
                    </a:lnTo>
                    <a:lnTo>
                      <a:pt x="48" y="0"/>
                    </a:lnTo>
                    <a:lnTo>
                      <a:pt x="48" y="48"/>
                    </a:lnTo>
                    <a:lnTo>
                      <a:pt x="0" y="48"/>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4" name="Freeform 33">
                <a:extLst>
                  <a:ext uri="{FF2B5EF4-FFF2-40B4-BE49-F238E27FC236}">
                    <a16:creationId xmlns:a16="http://schemas.microsoft.com/office/drawing/2014/main" id="{333E3FBA-3544-4094-9D3D-1B669A778995}"/>
                  </a:ext>
                </a:extLst>
              </p:cNvPr>
              <p:cNvSpPr>
                <a:spLocks/>
              </p:cNvSpPr>
              <p:nvPr/>
            </p:nvSpPr>
            <p:spPr bwMode="auto">
              <a:xfrm>
                <a:off x="1884363" y="3370263"/>
                <a:ext cx="23813" cy="23813"/>
              </a:xfrm>
              <a:custGeom>
                <a:avLst/>
                <a:gdLst>
                  <a:gd name="T0" fmla="*/ 0 w 49"/>
                  <a:gd name="T1" fmla="*/ 0 h 49"/>
                  <a:gd name="T2" fmla="*/ 0 w 49"/>
                  <a:gd name="T3" fmla="*/ 0 h 49"/>
                  <a:gd name="T4" fmla="*/ 2147483647 w 49"/>
                  <a:gd name="T5" fmla="*/ 0 h 49"/>
                  <a:gd name="T6" fmla="*/ 2147483647 w 49"/>
                  <a:gd name="T7" fmla="*/ 2147483647 h 49"/>
                  <a:gd name="T8" fmla="*/ 0 w 49"/>
                  <a:gd name="T9" fmla="*/ 2147483647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0"/>
                    </a:moveTo>
                    <a:lnTo>
                      <a:pt x="0" y="0"/>
                    </a:lnTo>
                    <a:lnTo>
                      <a:pt x="49" y="0"/>
                    </a:lnTo>
                    <a:lnTo>
                      <a:pt x="49" y="49"/>
                    </a:lnTo>
                    <a:lnTo>
                      <a:pt x="0" y="49"/>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5" name="Freeform 34">
                <a:extLst>
                  <a:ext uri="{FF2B5EF4-FFF2-40B4-BE49-F238E27FC236}">
                    <a16:creationId xmlns:a16="http://schemas.microsoft.com/office/drawing/2014/main" id="{32AE8892-62CC-4587-873E-E47E8FBB0150}"/>
                  </a:ext>
                </a:extLst>
              </p:cNvPr>
              <p:cNvSpPr>
                <a:spLocks/>
              </p:cNvSpPr>
              <p:nvPr/>
            </p:nvSpPr>
            <p:spPr bwMode="auto">
              <a:xfrm>
                <a:off x="1928813" y="3370263"/>
                <a:ext cx="22225" cy="23813"/>
              </a:xfrm>
              <a:custGeom>
                <a:avLst/>
                <a:gdLst>
                  <a:gd name="T0" fmla="*/ 0 w 49"/>
                  <a:gd name="T1" fmla="*/ 0 h 49"/>
                  <a:gd name="T2" fmla="*/ 0 w 49"/>
                  <a:gd name="T3" fmla="*/ 0 h 49"/>
                  <a:gd name="T4" fmla="*/ 2147483647 w 49"/>
                  <a:gd name="T5" fmla="*/ 0 h 49"/>
                  <a:gd name="T6" fmla="*/ 2147483647 w 49"/>
                  <a:gd name="T7" fmla="*/ 2147483647 h 49"/>
                  <a:gd name="T8" fmla="*/ 0 w 49"/>
                  <a:gd name="T9" fmla="*/ 2147483647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0"/>
                    </a:moveTo>
                    <a:lnTo>
                      <a:pt x="0" y="0"/>
                    </a:lnTo>
                    <a:lnTo>
                      <a:pt x="49" y="0"/>
                    </a:lnTo>
                    <a:lnTo>
                      <a:pt x="49" y="49"/>
                    </a:lnTo>
                    <a:lnTo>
                      <a:pt x="0" y="49"/>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6" name="Freeform 35">
                <a:extLst>
                  <a:ext uri="{FF2B5EF4-FFF2-40B4-BE49-F238E27FC236}">
                    <a16:creationId xmlns:a16="http://schemas.microsoft.com/office/drawing/2014/main" id="{3D89BF75-4AA4-4587-8661-9BB95C6D2D4F}"/>
                  </a:ext>
                </a:extLst>
              </p:cNvPr>
              <p:cNvSpPr>
                <a:spLocks/>
              </p:cNvSpPr>
              <p:nvPr/>
            </p:nvSpPr>
            <p:spPr bwMode="auto">
              <a:xfrm>
                <a:off x="1973263" y="3370263"/>
                <a:ext cx="23813" cy="23813"/>
              </a:xfrm>
              <a:custGeom>
                <a:avLst/>
                <a:gdLst>
                  <a:gd name="T0" fmla="*/ 0 w 49"/>
                  <a:gd name="T1" fmla="*/ 0 h 49"/>
                  <a:gd name="T2" fmla="*/ 0 w 49"/>
                  <a:gd name="T3" fmla="*/ 0 h 49"/>
                  <a:gd name="T4" fmla="*/ 2147483647 w 49"/>
                  <a:gd name="T5" fmla="*/ 0 h 49"/>
                  <a:gd name="T6" fmla="*/ 2147483647 w 49"/>
                  <a:gd name="T7" fmla="*/ 2147483647 h 49"/>
                  <a:gd name="T8" fmla="*/ 0 w 49"/>
                  <a:gd name="T9" fmla="*/ 2147483647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0"/>
                    </a:moveTo>
                    <a:lnTo>
                      <a:pt x="0" y="0"/>
                    </a:lnTo>
                    <a:lnTo>
                      <a:pt x="49" y="0"/>
                    </a:lnTo>
                    <a:lnTo>
                      <a:pt x="49" y="49"/>
                    </a:lnTo>
                    <a:lnTo>
                      <a:pt x="0" y="49"/>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7" name="Freeform 36">
                <a:extLst>
                  <a:ext uri="{FF2B5EF4-FFF2-40B4-BE49-F238E27FC236}">
                    <a16:creationId xmlns:a16="http://schemas.microsoft.com/office/drawing/2014/main" id="{C8B8E443-5A42-407E-B5E8-EA24AF7509A2}"/>
                  </a:ext>
                </a:extLst>
              </p:cNvPr>
              <p:cNvSpPr>
                <a:spLocks/>
              </p:cNvSpPr>
              <p:nvPr/>
            </p:nvSpPr>
            <p:spPr bwMode="auto">
              <a:xfrm>
                <a:off x="1841500" y="3411538"/>
                <a:ext cx="155575" cy="19050"/>
              </a:xfrm>
              <a:custGeom>
                <a:avLst/>
                <a:gdLst>
                  <a:gd name="T0" fmla="*/ 2147483647 w 331"/>
                  <a:gd name="T1" fmla="*/ 2147483647 h 41"/>
                  <a:gd name="T2" fmla="*/ 2147483647 w 331"/>
                  <a:gd name="T3" fmla="*/ 2147483647 h 41"/>
                  <a:gd name="T4" fmla="*/ 0 w 331"/>
                  <a:gd name="T5" fmla="*/ 2147483647 h 41"/>
                  <a:gd name="T6" fmla="*/ 0 w 331"/>
                  <a:gd name="T7" fmla="*/ 0 h 41"/>
                  <a:gd name="T8" fmla="*/ 2147483647 w 331"/>
                  <a:gd name="T9" fmla="*/ 0 h 41"/>
                  <a:gd name="T10" fmla="*/ 2147483647 w 331"/>
                  <a:gd name="T11" fmla="*/ 2147483647 h 41"/>
                  <a:gd name="T12" fmla="*/ 0 60000 65536"/>
                  <a:gd name="T13" fmla="*/ 0 60000 65536"/>
                  <a:gd name="T14" fmla="*/ 0 60000 65536"/>
                  <a:gd name="T15" fmla="*/ 0 60000 65536"/>
                  <a:gd name="T16" fmla="*/ 0 60000 65536"/>
                  <a:gd name="T17" fmla="*/ 0 60000 65536"/>
                  <a:gd name="T18" fmla="*/ 0 w 331"/>
                  <a:gd name="T19" fmla="*/ 0 h 41"/>
                  <a:gd name="T20" fmla="*/ 331 w 33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1" h="41">
                    <a:moveTo>
                      <a:pt x="331" y="41"/>
                    </a:moveTo>
                    <a:lnTo>
                      <a:pt x="331" y="41"/>
                    </a:lnTo>
                    <a:lnTo>
                      <a:pt x="0" y="41"/>
                    </a:lnTo>
                    <a:lnTo>
                      <a:pt x="0" y="0"/>
                    </a:lnTo>
                    <a:lnTo>
                      <a:pt x="331" y="0"/>
                    </a:lnTo>
                    <a:lnTo>
                      <a:pt x="331" y="4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8" name="Freeform 37">
                <a:extLst>
                  <a:ext uri="{FF2B5EF4-FFF2-40B4-BE49-F238E27FC236}">
                    <a16:creationId xmlns:a16="http://schemas.microsoft.com/office/drawing/2014/main" id="{5CAFC8E3-5A1D-4FEB-9326-8321672E5C8C}"/>
                  </a:ext>
                </a:extLst>
              </p:cNvPr>
              <p:cNvSpPr>
                <a:spLocks noEditPoints="1"/>
              </p:cNvSpPr>
              <p:nvPr/>
            </p:nvSpPr>
            <p:spPr bwMode="auto">
              <a:xfrm>
                <a:off x="1741488" y="3362325"/>
                <a:ext cx="71438"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2147483647 w 155"/>
                  <a:gd name="T13" fmla="*/ 0 h 155"/>
                  <a:gd name="T14" fmla="*/ 2147483647 w 155"/>
                  <a:gd name="T15" fmla="*/ 0 h 155"/>
                  <a:gd name="T16" fmla="*/ 0 w 155"/>
                  <a:gd name="T17" fmla="*/ 2147483647 h 155"/>
                  <a:gd name="T18" fmla="*/ 2147483647 w 155"/>
                  <a:gd name="T19" fmla="*/ 2147483647 h 155"/>
                  <a:gd name="T20" fmla="*/ 2147483647 w 155"/>
                  <a:gd name="T21" fmla="*/ 2147483647 h 155"/>
                  <a:gd name="T22" fmla="*/ 2147483647 w 155"/>
                  <a:gd name="T23" fmla="*/ 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155"/>
                  <a:gd name="T38" fmla="*/ 155 w 155"/>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155">
                    <a:moveTo>
                      <a:pt x="78" y="135"/>
                    </a:moveTo>
                    <a:lnTo>
                      <a:pt x="78" y="135"/>
                    </a:lnTo>
                    <a:cubicBezTo>
                      <a:pt x="46" y="135"/>
                      <a:pt x="20" y="110"/>
                      <a:pt x="20" y="78"/>
                    </a:cubicBezTo>
                    <a:cubicBezTo>
                      <a:pt x="20" y="46"/>
                      <a:pt x="46" y="20"/>
                      <a:pt x="78" y="20"/>
                    </a:cubicBezTo>
                    <a:cubicBezTo>
                      <a:pt x="109" y="20"/>
                      <a:pt x="135" y="46"/>
                      <a:pt x="135" y="78"/>
                    </a:cubicBezTo>
                    <a:cubicBezTo>
                      <a:pt x="135" y="110"/>
                      <a:pt x="109" y="135"/>
                      <a:pt x="78" y="135"/>
                    </a:cubicBezTo>
                    <a:close/>
                    <a:moveTo>
                      <a:pt x="78" y="0"/>
                    </a:moveTo>
                    <a:lnTo>
                      <a:pt x="78" y="0"/>
                    </a:lnTo>
                    <a:cubicBezTo>
                      <a:pt x="35" y="0"/>
                      <a:pt x="0" y="35"/>
                      <a:pt x="0" y="78"/>
                    </a:cubicBezTo>
                    <a:cubicBezTo>
                      <a:pt x="0" y="120"/>
                      <a:pt x="35" y="155"/>
                      <a:pt x="78" y="155"/>
                    </a:cubicBezTo>
                    <a:cubicBezTo>
                      <a:pt x="120" y="155"/>
                      <a:pt x="155" y="120"/>
                      <a:pt x="155" y="78"/>
                    </a:cubicBezTo>
                    <a:cubicBezTo>
                      <a:pt x="155" y="35"/>
                      <a:pt x="120" y="0"/>
                      <a:pt x="78" y="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9" name="Freeform 38">
                <a:extLst>
                  <a:ext uri="{FF2B5EF4-FFF2-40B4-BE49-F238E27FC236}">
                    <a16:creationId xmlns:a16="http://schemas.microsoft.com/office/drawing/2014/main" id="{03D71805-4440-4988-B7CC-96894E68A95C}"/>
                  </a:ext>
                </a:extLst>
              </p:cNvPr>
              <p:cNvSpPr>
                <a:spLocks/>
              </p:cNvSpPr>
              <p:nvPr/>
            </p:nvSpPr>
            <p:spPr bwMode="auto">
              <a:xfrm>
                <a:off x="1762125" y="3382963"/>
                <a:ext cx="30163" cy="30163"/>
              </a:xfrm>
              <a:custGeom>
                <a:avLst/>
                <a:gdLst>
                  <a:gd name="T0" fmla="*/ 2147483647 w 67"/>
                  <a:gd name="T1" fmla="*/ 0 h 66"/>
                  <a:gd name="T2" fmla="*/ 2147483647 w 67"/>
                  <a:gd name="T3" fmla="*/ 0 h 66"/>
                  <a:gd name="T4" fmla="*/ 0 w 67"/>
                  <a:gd name="T5" fmla="*/ 2147483647 h 66"/>
                  <a:gd name="T6" fmla="*/ 2147483647 w 67"/>
                  <a:gd name="T7" fmla="*/ 2147483647 h 66"/>
                  <a:gd name="T8" fmla="*/ 2147483647 w 67"/>
                  <a:gd name="T9" fmla="*/ 2147483647 h 66"/>
                  <a:gd name="T10" fmla="*/ 2147483647 w 67"/>
                  <a:gd name="T11" fmla="*/ 0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34" y="0"/>
                    </a:moveTo>
                    <a:lnTo>
                      <a:pt x="34" y="0"/>
                    </a:lnTo>
                    <a:cubicBezTo>
                      <a:pt x="15" y="0"/>
                      <a:pt x="0" y="14"/>
                      <a:pt x="0" y="33"/>
                    </a:cubicBezTo>
                    <a:cubicBezTo>
                      <a:pt x="0" y="51"/>
                      <a:pt x="15" y="66"/>
                      <a:pt x="34" y="66"/>
                    </a:cubicBezTo>
                    <a:cubicBezTo>
                      <a:pt x="52" y="66"/>
                      <a:pt x="67" y="51"/>
                      <a:pt x="67" y="33"/>
                    </a:cubicBezTo>
                    <a:cubicBezTo>
                      <a:pt x="67" y="14"/>
                      <a:pt x="52" y="0"/>
                      <a:pt x="34" y="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10" name="Freeform 39">
                <a:extLst>
                  <a:ext uri="{FF2B5EF4-FFF2-40B4-BE49-F238E27FC236}">
                    <a16:creationId xmlns:a16="http://schemas.microsoft.com/office/drawing/2014/main" id="{7C66433D-3AD5-4EC9-84C0-E7703B57F88D}"/>
                  </a:ext>
                </a:extLst>
              </p:cNvPr>
              <p:cNvSpPr>
                <a:spLocks/>
              </p:cNvSpPr>
              <p:nvPr/>
            </p:nvSpPr>
            <p:spPr bwMode="auto">
              <a:xfrm>
                <a:off x="1835150" y="3489325"/>
                <a:ext cx="31750" cy="31750"/>
              </a:xfrm>
              <a:custGeom>
                <a:avLst/>
                <a:gdLst>
                  <a:gd name="T0" fmla="*/ 2147483647 w 69"/>
                  <a:gd name="T1" fmla="*/ 2147483647 h 68"/>
                  <a:gd name="T2" fmla="*/ 2147483647 w 69"/>
                  <a:gd name="T3" fmla="*/ 2147483647 h 68"/>
                  <a:gd name="T4" fmla="*/ 0 w 69"/>
                  <a:gd name="T5" fmla="*/ 2147483647 h 68"/>
                  <a:gd name="T6" fmla="*/ 2147483647 w 69"/>
                  <a:gd name="T7" fmla="*/ 0 h 68"/>
                  <a:gd name="T8" fmla="*/ 2147483647 w 69"/>
                  <a:gd name="T9" fmla="*/ 2147483647 h 68"/>
                  <a:gd name="T10" fmla="*/ 2147483647 w 69"/>
                  <a:gd name="T11" fmla="*/ 2147483647 h 68"/>
                  <a:gd name="T12" fmla="*/ 0 60000 65536"/>
                  <a:gd name="T13" fmla="*/ 0 60000 65536"/>
                  <a:gd name="T14" fmla="*/ 0 60000 65536"/>
                  <a:gd name="T15" fmla="*/ 0 60000 65536"/>
                  <a:gd name="T16" fmla="*/ 0 60000 65536"/>
                  <a:gd name="T17" fmla="*/ 0 60000 65536"/>
                  <a:gd name="T18" fmla="*/ 0 w 69"/>
                  <a:gd name="T19" fmla="*/ 0 h 68"/>
                  <a:gd name="T20" fmla="*/ 69 w 69"/>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9" h="68">
                    <a:moveTo>
                      <a:pt x="34" y="68"/>
                    </a:moveTo>
                    <a:lnTo>
                      <a:pt x="34" y="68"/>
                    </a:lnTo>
                    <a:cubicBezTo>
                      <a:pt x="15" y="68"/>
                      <a:pt x="0" y="53"/>
                      <a:pt x="0" y="34"/>
                    </a:cubicBezTo>
                    <a:cubicBezTo>
                      <a:pt x="0" y="15"/>
                      <a:pt x="15" y="0"/>
                      <a:pt x="34" y="0"/>
                    </a:cubicBezTo>
                    <a:cubicBezTo>
                      <a:pt x="53" y="0"/>
                      <a:pt x="69" y="15"/>
                      <a:pt x="69" y="34"/>
                    </a:cubicBezTo>
                    <a:cubicBezTo>
                      <a:pt x="69" y="53"/>
                      <a:pt x="53" y="68"/>
                      <a:pt x="34" y="6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11" name="Freeform 40">
                <a:extLst>
                  <a:ext uri="{FF2B5EF4-FFF2-40B4-BE49-F238E27FC236}">
                    <a16:creationId xmlns:a16="http://schemas.microsoft.com/office/drawing/2014/main" id="{6EB02F71-F694-4A5D-98FF-8068B0063777}"/>
                  </a:ext>
                </a:extLst>
              </p:cNvPr>
              <p:cNvSpPr>
                <a:spLocks/>
              </p:cNvSpPr>
              <p:nvPr/>
            </p:nvSpPr>
            <p:spPr bwMode="auto">
              <a:xfrm>
                <a:off x="1884363" y="3489325"/>
                <a:ext cx="31750" cy="31750"/>
              </a:xfrm>
              <a:custGeom>
                <a:avLst/>
                <a:gdLst>
                  <a:gd name="T0" fmla="*/ 2147483647 w 69"/>
                  <a:gd name="T1" fmla="*/ 2147483647 h 68"/>
                  <a:gd name="T2" fmla="*/ 2147483647 w 69"/>
                  <a:gd name="T3" fmla="*/ 2147483647 h 68"/>
                  <a:gd name="T4" fmla="*/ 0 w 69"/>
                  <a:gd name="T5" fmla="*/ 2147483647 h 68"/>
                  <a:gd name="T6" fmla="*/ 2147483647 w 69"/>
                  <a:gd name="T7" fmla="*/ 0 h 68"/>
                  <a:gd name="T8" fmla="*/ 2147483647 w 69"/>
                  <a:gd name="T9" fmla="*/ 2147483647 h 68"/>
                  <a:gd name="T10" fmla="*/ 2147483647 w 69"/>
                  <a:gd name="T11" fmla="*/ 2147483647 h 68"/>
                  <a:gd name="T12" fmla="*/ 0 60000 65536"/>
                  <a:gd name="T13" fmla="*/ 0 60000 65536"/>
                  <a:gd name="T14" fmla="*/ 0 60000 65536"/>
                  <a:gd name="T15" fmla="*/ 0 60000 65536"/>
                  <a:gd name="T16" fmla="*/ 0 60000 65536"/>
                  <a:gd name="T17" fmla="*/ 0 60000 65536"/>
                  <a:gd name="T18" fmla="*/ 0 w 69"/>
                  <a:gd name="T19" fmla="*/ 0 h 68"/>
                  <a:gd name="T20" fmla="*/ 69 w 69"/>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9" h="68">
                    <a:moveTo>
                      <a:pt x="34" y="68"/>
                    </a:moveTo>
                    <a:lnTo>
                      <a:pt x="34" y="68"/>
                    </a:lnTo>
                    <a:cubicBezTo>
                      <a:pt x="15" y="68"/>
                      <a:pt x="0" y="53"/>
                      <a:pt x="0" y="34"/>
                    </a:cubicBezTo>
                    <a:cubicBezTo>
                      <a:pt x="0" y="15"/>
                      <a:pt x="15" y="0"/>
                      <a:pt x="34" y="0"/>
                    </a:cubicBezTo>
                    <a:cubicBezTo>
                      <a:pt x="53" y="0"/>
                      <a:pt x="69" y="15"/>
                      <a:pt x="69" y="34"/>
                    </a:cubicBezTo>
                    <a:cubicBezTo>
                      <a:pt x="69" y="53"/>
                      <a:pt x="53" y="68"/>
                      <a:pt x="34" y="6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579" name="组合 315">
              <a:extLst>
                <a:ext uri="{FF2B5EF4-FFF2-40B4-BE49-F238E27FC236}">
                  <a16:creationId xmlns:a16="http://schemas.microsoft.com/office/drawing/2014/main" id="{FCF27B73-0663-4C57-962B-ABA06F849A25}"/>
                </a:ext>
              </a:extLst>
            </p:cNvPr>
            <p:cNvGrpSpPr>
              <a:grpSpLocks/>
            </p:cNvGrpSpPr>
            <p:nvPr/>
          </p:nvGrpSpPr>
          <p:grpSpPr bwMode="auto">
            <a:xfrm>
              <a:off x="1524637" y="4323327"/>
              <a:ext cx="374261" cy="82532"/>
              <a:chOff x="2851150" y="1166813"/>
              <a:chExt cx="923925" cy="203200"/>
            </a:xfrm>
            <a:solidFill>
              <a:srgbClr val="96B9E5"/>
            </a:solidFill>
          </p:grpSpPr>
          <p:sp>
            <p:nvSpPr>
              <p:cNvPr id="589" name="Freeform 240">
                <a:extLst>
                  <a:ext uri="{FF2B5EF4-FFF2-40B4-BE49-F238E27FC236}">
                    <a16:creationId xmlns:a16="http://schemas.microsoft.com/office/drawing/2014/main" id="{A8295420-6097-4511-B528-C54A1F292962}"/>
                  </a:ext>
                </a:extLst>
              </p:cNvPr>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0" name="Freeform 241">
                <a:extLst>
                  <a:ext uri="{FF2B5EF4-FFF2-40B4-BE49-F238E27FC236}">
                    <a16:creationId xmlns:a16="http://schemas.microsoft.com/office/drawing/2014/main" id="{88974E97-4262-4C14-A3B0-79783A1FF7F5}"/>
                  </a:ext>
                </a:extLst>
              </p:cNvPr>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1" name="Freeform 242">
                <a:extLst>
                  <a:ext uri="{FF2B5EF4-FFF2-40B4-BE49-F238E27FC236}">
                    <a16:creationId xmlns:a16="http://schemas.microsoft.com/office/drawing/2014/main" id="{8201069F-00D6-4C01-A581-B8604717AE58}"/>
                  </a:ext>
                </a:extLst>
              </p:cNvPr>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2" name="Freeform 243">
                <a:extLst>
                  <a:ext uri="{FF2B5EF4-FFF2-40B4-BE49-F238E27FC236}">
                    <a16:creationId xmlns:a16="http://schemas.microsoft.com/office/drawing/2014/main" id="{02282B13-8D31-4D68-8196-EAEE6FF56781}"/>
                  </a:ext>
                </a:extLst>
              </p:cNvPr>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3" name="Freeform 244">
                <a:extLst>
                  <a:ext uri="{FF2B5EF4-FFF2-40B4-BE49-F238E27FC236}">
                    <a16:creationId xmlns:a16="http://schemas.microsoft.com/office/drawing/2014/main" id="{99821D3F-9121-47E8-9DE9-59E650E1999C}"/>
                  </a:ext>
                </a:extLst>
              </p:cNvPr>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4" name="Freeform 245">
                <a:extLst>
                  <a:ext uri="{FF2B5EF4-FFF2-40B4-BE49-F238E27FC236}">
                    <a16:creationId xmlns:a16="http://schemas.microsoft.com/office/drawing/2014/main" id="{1AAF9BE3-98FC-452B-85BC-796577F1DBE0}"/>
                  </a:ext>
                </a:extLst>
              </p:cNvPr>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5" name="Freeform 246">
                <a:extLst>
                  <a:ext uri="{FF2B5EF4-FFF2-40B4-BE49-F238E27FC236}">
                    <a16:creationId xmlns:a16="http://schemas.microsoft.com/office/drawing/2014/main" id="{4DAA910C-02F8-4476-957F-67531D3B98AD}"/>
                  </a:ext>
                </a:extLst>
              </p:cNvPr>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6" name="Freeform 247">
                <a:extLst>
                  <a:ext uri="{FF2B5EF4-FFF2-40B4-BE49-F238E27FC236}">
                    <a16:creationId xmlns:a16="http://schemas.microsoft.com/office/drawing/2014/main" id="{3D238A54-0C27-4DC3-ACBA-2A89D595E0B4}"/>
                  </a:ext>
                </a:extLst>
              </p:cNvPr>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7" name="Freeform 248">
                <a:extLst>
                  <a:ext uri="{FF2B5EF4-FFF2-40B4-BE49-F238E27FC236}">
                    <a16:creationId xmlns:a16="http://schemas.microsoft.com/office/drawing/2014/main" id="{29AD7039-1768-4A4A-897F-3C900B80986A}"/>
                  </a:ext>
                </a:extLst>
              </p:cNvPr>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8" name="Freeform 249">
                <a:extLst>
                  <a:ext uri="{FF2B5EF4-FFF2-40B4-BE49-F238E27FC236}">
                    <a16:creationId xmlns:a16="http://schemas.microsoft.com/office/drawing/2014/main" id="{31868959-DE1F-41D7-A458-7AD262AE007C}"/>
                  </a:ext>
                </a:extLst>
              </p:cNvPr>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99" name="Freeform 250">
                <a:extLst>
                  <a:ext uri="{FF2B5EF4-FFF2-40B4-BE49-F238E27FC236}">
                    <a16:creationId xmlns:a16="http://schemas.microsoft.com/office/drawing/2014/main" id="{82C1131C-706B-4288-AF5B-223B1C2DE3F4}"/>
                  </a:ext>
                </a:extLst>
              </p:cNvPr>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600" name="Freeform 251">
                <a:extLst>
                  <a:ext uri="{FF2B5EF4-FFF2-40B4-BE49-F238E27FC236}">
                    <a16:creationId xmlns:a16="http://schemas.microsoft.com/office/drawing/2014/main" id="{E20DFCC5-3369-42FA-9F63-AA77864E1029}"/>
                  </a:ext>
                </a:extLst>
              </p:cNvPr>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580" name="组合 25">
              <a:extLst>
                <a:ext uri="{FF2B5EF4-FFF2-40B4-BE49-F238E27FC236}">
                  <a16:creationId xmlns:a16="http://schemas.microsoft.com/office/drawing/2014/main" id="{43029456-7D24-4F90-B4C1-8A01885904C3}"/>
                </a:ext>
              </a:extLst>
            </p:cNvPr>
            <p:cNvGrpSpPr>
              <a:grpSpLocks/>
            </p:cNvGrpSpPr>
            <p:nvPr/>
          </p:nvGrpSpPr>
          <p:grpSpPr bwMode="auto">
            <a:xfrm>
              <a:off x="1944980" y="4303099"/>
              <a:ext cx="173117" cy="122988"/>
              <a:chOff x="1859052" y="4650415"/>
              <a:chExt cx="127410" cy="90516"/>
            </a:xfrm>
          </p:grpSpPr>
          <p:sp>
            <p:nvSpPr>
              <p:cNvPr id="581" name="Freeform 40">
                <a:extLst>
                  <a:ext uri="{FF2B5EF4-FFF2-40B4-BE49-F238E27FC236}">
                    <a16:creationId xmlns:a16="http://schemas.microsoft.com/office/drawing/2014/main" id="{70A06BDA-9F4F-4926-B1A2-C57A57695D48}"/>
                  </a:ext>
                </a:extLst>
              </p:cNvPr>
              <p:cNvSpPr>
                <a:spLocks/>
              </p:cNvSpPr>
              <p:nvPr/>
            </p:nvSpPr>
            <p:spPr bwMode="auto">
              <a:xfrm>
                <a:off x="1916966" y="4713182"/>
                <a:ext cx="11914" cy="11893"/>
              </a:xfrm>
              <a:custGeom>
                <a:avLst/>
                <a:gdLst>
                  <a:gd name="T0" fmla="*/ 136 w 136"/>
                  <a:gd name="T1" fmla="*/ 68 h 136"/>
                  <a:gd name="T2" fmla="*/ 136 w 136"/>
                  <a:gd name="T3" fmla="*/ 68 h 136"/>
                  <a:gd name="T4" fmla="*/ 68 w 136"/>
                  <a:gd name="T5" fmla="*/ 136 h 136"/>
                  <a:gd name="T6" fmla="*/ 0 w 136"/>
                  <a:gd name="T7" fmla="*/ 68 h 136"/>
                  <a:gd name="T8" fmla="*/ 68 w 136"/>
                  <a:gd name="T9" fmla="*/ 0 h 136"/>
                  <a:gd name="T10" fmla="*/ 136 w 136"/>
                  <a:gd name="T11" fmla="*/ 68 h 136"/>
                  <a:gd name="T12" fmla="*/ 0 60000 65536"/>
                  <a:gd name="T13" fmla="*/ 0 60000 65536"/>
                  <a:gd name="T14" fmla="*/ 0 60000 65536"/>
                  <a:gd name="T15" fmla="*/ 0 60000 65536"/>
                  <a:gd name="T16" fmla="*/ 0 60000 65536"/>
                  <a:gd name="T17" fmla="*/ 0 60000 65536"/>
                  <a:gd name="T18" fmla="*/ 0 w 136"/>
                  <a:gd name="T19" fmla="*/ 0 h 136"/>
                  <a:gd name="T20" fmla="*/ 136 w 136"/>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36" h="136">
                    <a:moveTo>
                      <a:pt x="136" y="68"/>
                    </a:moveTo>
                    <a:lnTo>
                      <a:pt x="136" y="68"/>
                    </a:lnTo>
                    <a:cubicBezTo>
                      <a:pt x="136" y="106"/>
                      <a:pt x="105" y="136"/>
                      <a:pt x="68" y="136"/>
                    </a:cubicBezTo>
                    <a:cubicBezTo>
                      <a:pt x="30" y="136"/>
                      <a:pt x="0" y="106"/>
                      <a:pt x="0" y="68"/>
                    </a:cubicBezTo>
                    <a:cubicBezTo>
                      <a:pt x="0" y="31"/>
                      <a:pt x="30" y="0"/>
                      <a:pt x="68" y="0"/>
                    </a:cubicBezTo>
                    <a:cubicBezTo>
                      <a:pt x="105" y="0"/>
                      <a:pt x="136" y="31"/>
                      <a:pt x="136" y="68"/>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sp>
            <p:nvSpPr>
              <p:cNvPr id="582" name="Freeform 41">
                <a:extLst>
                  <a:ext uri="{FF2B5EF4-FFF2-40B4-BE49-F238E27FC236}">
                    <a16:creationId xmlns:a16="http://schemas.microsoft.com/office/drawing/2014/main" id="{ABA28C4B-BE57-47BA-B14C-ED9741624AA5}"/>
                  </a:ext>
                </a:extLst>
              </p:cNvPr>
              <p:cNvSpPr>
                <a:spLocks/>
              </p:cNvSpPr>
              <p:nvPr/>
            </p:nvSpPr>
            <p:spPr bwMode="auto">
              <a:xfrm>
                <a:off x="1937484" y="4713182"/>
                <a:ext cx="11914" cy="11893"/>
              </a:xfrm>
              <a:custGeom>
                <a:avLst/>
                <a:gdLst>
                  <a:gd name="T0" fmla="*/ 136 w 136"/>
                  <a:gd name="T1" fmla="*/ 68 h 136"/>
                  <a:gd name="T2" fmla="*/ 136 w 136"/>
                  <a:gd name="T3" fmla="*/ 68 h 136"/>
                  <a:gd name="T4" fmla="*/ 68 w 136"/>
                  <a:gd name="T5" fmla="*/ 136 h 136"/>
                  <a:gd name="T6" fmla="*/ 0 w 136"/>
                  <a:gd name="T7" fmla="*/ 68 h 136"/>
                  <a:gd name="T8" fmla="*/ 68 w 136"/>
                  <a:gd name="T9" fmla="*/ 0 h 136"/>
                  <a:gd name="T10" fmla="*/ 136 w 136"/>
                  <a:gd name="T11" fmla="*/ 68 h 136"/>
                  <a:gd name="T12" fmla="*/ 0 60000 65536"/>
                  <a:gd name="T13" fmla="*/ 0 60000 65536"/>
                  <a:gd name="T14" fmla="*/ 0 60000 65536"/>
                  <a:gd name="T15" fmla="*/ 0 60000 65536"/>
                  <a:gd name="T16" fmla="*/ 0 60000 65536"/>
                  <a:gd name="T17" fmla="*/ 0 60000 65536"/>
                  <a:gd name="T18" fmla="*/ 0 w 136"/>
                  <a:gd name="T19" fmla="*/ 0 h 136"/>
                  <a:gd name="T20" fmla="*/ 136 w 136"/>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36" h="136">
                    <a:moveTo>
                      <a:pt x="136" y="68"/>
                    </a:moveTo>
                    <a:lnTo>
                      <a:pt x="136" y="68"/>
                    </a:lnTo>
                    <a:cubicBezTo>
                      <a:pt x="136" y="106"/>
                      <a:pt x="106" y="136"/>
                      <a:pt x="68" y="136"/>
                    </a:cubicBezTo>
                    <a:cubicBezTo>
                      <a:pt x="31" y="136"/>
                      <a:pt x="0" y="106"/>
                      <a:pt x="0" y="68"/>
                    </a:cubicBezTo>
                    <a:cubicBezTo>
                      <a:pt x="0" y="31"/>
                      <a:pt x="31" y="0"/>
                      <a:pt x="68" y="0"/>
                    </a:cubicBezTo>
                    <a:cubicBezTo>
                      <a:pt x="106" y="0"/>
                      <a:pt x="136" y="31"/>
                      <a:pt x="136" y="68"/>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sp>
            <p:nvSpPr>
              <p:cNvPr id="583" name="Freeform 42">
                <a:extLst>
                  <a:ext uri="{FF2B5EF4-FFF2-40B4-BE49-F238E27FC236}">
                    <a16:creationId xmlns:a16="http://schemas.microsoft.com/office/drawing/2014/main" id="{D4A7296B-01BE-48C3-9460-E380B56F5F09}"/>
                  </a:ext>
                </a:extLst>
              </p:cNvPr>
              <p:cNvSpPr>
                <a:spLocks/>
              </p:cNvSpPr>
              <p:nvPr/>
            </p:nvSpPr>
            <p:spPr bwMode="auto">
              <a:xfrm>
                <a:off x="1958332" y="4713182"/>
                <a:ext cx="11914" cy="11893"/>
              </a:xfrm>
              <a:custGeom>
                <a:avLst/>
                <a:gdLst>
                  <a:gd name="T0" fmla="*/ 136 w 136"/>
                  <a:gd name="T1" fmla="*/ 68 h 136"/>
                  <a:gd name="T2" fmla="*/ 136 w 136"/>
                  <a:gd name="T3" fmla="*/ 68 h 136"/>
                  <a:gd name="T4" fmla="*/ 68 w 136"/>
                  <a:gd name="T5" fmla="*/ 136 h 136"/>
                  <a:gd name="T6" fmla="*/ 0 w 136"/>
                  <a:gd name="T7" fmla="*/ 68 h 136"/>
                  <a:gd name="T8" fmla="*/ 68 w 136"/>
                  <a:gd name="T9" fmla="*/ 0 h 136"/>
                  <a:gd name="T10" fmla="*/ 136 w 136"/>
                  <a:gd name="T11" fmla="*/ 68 h 136"/>
                  <a:gd name="T12" fmla="*/ 0 60000 65536"/>
                  <a:gd name="T13" fmla="*/ 0 60000 65536"/>
                  <a:gd name="T14" fmla="*/ 0 60000 65536"/>
                  <a:gd name="T15" fmla="*/ 0 60000 65536"/>
                  <a:gd name="T16" fmla="*/ 0 60000 65536"/>
                  <a:gd name="T17" fmla="*/ 0 60000 65536"/>
                  <a:gd name="T18" fmla="*/ 0 w 136"/>
                  <a:gd name="T19" fmla="*/ 0 h 136"/>
                  <a:gd name="T20" fmla="*/ 136 w 136"/>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36" h="136">
                    <a:moveTo>
                      <a:pt x="136" y="68"/>
                    </a:moveTo>
                    <a:lnTo>
                      <a:pt x="136" y="68"/>
                    </a:lnTo>
                    <a:cubicBezTo>
                      <a:pt x="136" y="106"/>
                      <a:pt x="105" y="136"/>
                      <a:pt x="68" y="136"/>
                    </a:cubicBezTo>
                    <a:cubicBezTo>
                      <a:pt x="30" y="136"/>
                      <a:pt x="0" y="106"/>
                      <a:pt x="0" y="68"/>
                    </a:cubicBezTo>
                    <a:cubicBezTo>
                      <a:pt x="0" y="31"/>
                      <a:pt x="30" y="0"/>
                      <a:pt x="68" y="0"/>
                    </a:cubicBezTo>
                    <a:cubicBezTo>
                      <a:pt x="105" y="0"/>
                      <a:pt x="136" y="31"/>
                      <a:pt x="136" y="68"/>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sp>
            <p:nvSpPr>
              <p:cNvPr id="584" name="Freeform 43">
                <a:extLst>
                  <a:ext uri="{FF2B5EF4-FFF2-40B4-BE49-F238E27FC236}">
                    <a16:creationId xmlns:a16="http://schemas.microsoft.com/office/drawing/2014/main" id="{F923F6E6-03FF-45BD-81A5-35DCBBCFF0FE}"/>
                  </a:ext>
                </a:extLst>
              </p:cNvPr>
              <p:cNvSpPr>
                <a:spLocks/>
              </p:cNvSpPr>
              <p:nvPr/>
            </p:nvSpPr>
            <p:spPr bwMode="auto">
              <a:xfrm>
                <a:off x="1876922" y="4650415"/>
                <a:ext cx="60561" cy="17509"/>
              </a:xfrm>
              <a:custGeom>
                <a:avLst/>
                <a:gdLst>
                  <a:gd name="T0" fmla="*/ 30 w 694"/>
                  <a:gd name="T1" fmla="*/ 196 h 199"/>
                  <a:gd name="T2" fmla="*/ 30 w 694"/>
                  <a:gd name="T3" fmla="*/ 196 h 199"/>
                  <a:gd name="T4" fmla="*/ 13 w 694"/>
                  <a:gd name="T5" fmla="*/ 189 h 199"/>
                  <a:gd name="T6" fmla="*/ 10 w 694"/>
                  <a:gd name="T7" fmla="*/ 152 h 199"/>
                  <a:gd name="T8" fmla="*/ 347 w 694"/>
                  <a:gd name="T9" fmla="*/ 0 h 199"/>
                  <a:gd name="T10" fmla="*/ 684 w 694"/>
                  <a:gd name="T11" fmla="*/ 152 h 199"/>
                  <a:gd name="T12" fmla="*/ 681 w 694"/>
                  <a:gd name="T13" fmla="*/ 189 h 199"/>
                  <a:gd name="T14" fmla="*/ 644 w 694"/>
                  <a:gd name="T15" fmla="*/ 186 h 199"/>
                  <a:gd name="T16" fmla="*/ 347 w 694"/>
                  <a:gd name="T17" fmla="*/ 53 h 199"/>
                  <a:gd name="T18" fmla="*/ 50 w 694"/>
                  <a:gd name="T19" fmla="*/ 187 h 199"/>
                  <a:gd name="T20" fmla="*/ 30 w 694"/>
                  <a:gd name="T21" fmla="*/ 196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99"/>
                  <a:gd name="T35" fmla="*/ 694 w 694"/>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99">
                    <a:moveTo>
                      <a:pt x="30" y="196"/>
                    </a:moveTo>
                    <a:lnTo>
                      <a:pt x="30" y="196"/>
                    </a:lnTo>
                    <a:cubicBezTo>
                      <a:pt x="24" y="196"/>
                      <a:pt x="18" y="194"/>
                      <a:pt x="13" y="189"/>
                    </a:cubicBezTo>
                    <a:cubicBezTo>
                      <a:pt x="2" y="180"/>
                      <a:pt x="0" y="163"/>
                      <a:pt x="10" y="152"/>
                    </a:cubicBezTo>
                    <a:cubicBezTo>
                      <a:pt x="93" y="55"/>
                      <a:pt x="216" y="0"/>
                      <a:pt x="347" y="0"/>
                    </a:cubicBezTo>
                    <a:cubicBezTo>
                      <a:pt x="478" y="0"/>
                      <a:pt x="600" y="55"/>
                      <a:pt x="684" y="152"/>
                    </a:cubicBezTo>
                    <a:cubicBezTo>
                      <a:pt x="694" y="163"/>
                      <a:pt x="692" y="179"/>
                      <a:pt x="681" y="189"/>
                    </a:cubicBezTo>
                    <a:cubicBezTo>
                      <a:pt x="670" y="199"/>
                      <a:pt x="653" y="198"/>
                      <a:pt x="644" y="186"/>
                    </a:cubicBezTo>
                    <a:cubicBezTo>
                      <a:pt x="570" y="102"/>
                      <a:pt x="462" y="53"/>
                      <a:pt x="347" y="53"/>
                    </a:cubicBezTo>
                    <a:cubicBezTo>
                      <a:pt x="232" y="53"/>
                      <a:pt x="124" y="102"/>
                      <a:pt x="50" y="187"/>
                    </a:cubicBezTo>
                    <a:cubicBezTo>
                      <a:pt x="45" y="193"/>
                      <a:pt x="38" y="196"/>
                      <a:pt x="30" y="196"/>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sp>
            <p:nvSpPr>
              <p:cNvPr id="585" name="Freeform 44">
                <a:extLst>
                  <a:ext uri="{FF2B5EF4-FFF2-40B4-BE49-F238E27FC236}">
                    <a16:creationId xmlns:a16="http://schemas.microsoft.com/office/drawing/2014/main" id="{DCD0C547-7D54-43DF-93F1-1D4A3678F62D}"/>
                  </a:ext>
                </a:extLst>
              </p:cNvPr>
              <p:cNvSpPr>
                <a:spLocks/>
              </p:cNvSpPr>
              <p:nvPr/>
            </p:nvSpPr>
            <p:spPr bwMode="auto">
              <a:xfrm>
                <a:off x="1884534" y="4660656"/>
                <a:ext cx="45007" cy="13875"/>
              </a:xfrm>
              <a:custGeom>
                <a:avLst/>
                <a:gdLst>
                  <a:gd name="T0" fmla="*/ 486 w 516"/>
                  <a:gd name="T1" fmla="*/ 156 h 159"/>
                  <a:gd name="T2" fmla="*/ 486 w 516"/>
                  <a:gd name="T3" fmla="*/ 156 h 159"/>
                  <a:gd name="T4" fmla="*/ 466 w 516"/>
                  <a:gd name="T5" fmla="*/ 147 h 159"/>
                  <a:gd name="T6" fmla="*/ 258 w 516"/>
                  <a:gd name="T7" fmla="*/ 54 h 159"/>
                  <a:gd name="T8" fmla="*/ 258 w 516"/>
                  <a:gd name="T9" fmla="*/ 54 h 159"/>
                  <a:gd name="T10" fmla="*/ 50 w 516"/>
                  <a:gd name="T11" fmla="*/ 147 h 159"/>
                  <a:gd name="T12" fmla="*/ 13 w 516"/>
                  <a:gd name="T13" fmla="*/ 150 h 159"/>
                  <a:gd name="T14" fmla="*/ 10 w 516"/>
                  <a:gd name="T15" fmla="*/ 112 h 159"/>
                  <a:gd name="T16" fmla="*/ 258 w 516"/>
                  <a:gd name="T17" fmla="*/ 0 h 159"/>
                  <a:gd name="T18" fmla="*/ 258 w 516"/>
                  <a:gd name="T19" fmla="*/ 0 h 159"/>
                  <a:gd name="T20" fmla="*/ 506 w 516"/>
                  <a:gd name="T21" fmla="*/ 112 h 159"/>
                  <a:gd name="T22" fmla="*/ 503 w 516"/>
                  <a:gd name="T23" fmla="*/ 150 h 159"/>
                  <a:gd name="T24" fmla="*/ 486 w 516"/>
                  <a:gd name="T25" fmla="*/ 156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6"/>
                  <a:gd name="T40" fmla="*/ 0 h 159"/>
                  <a:gd name="T41" fmla="*/ 516 w 516"/>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6" h="159">
                    <a:moveTo>
                      <a:pt x="486" y="156"/>
                    </a:moveTo>
                    <a:lnTo>
                      <a:pt x="486" y="156"/>
                    </a:lnTo>
                    <a:cubicBezTo>
                      <a:pt x="478" y="156"/>
                      <a:pt x="471" y="153"/>
                      <a:pt x="466" y="147"/>
                    </a:cubicBezTo>
                    <a:cubicBezTo>
                      <a:pt x="414" y="88"/>
                      <a:pt x="339" y="54"/>
                      <a:pt x="258" y="54"/>
                    </a:cubicBezTo>
                    <a:cubicBezTo>
                      <a:pt x="177" y="54"/>
                      <a:pt x="102" y="88"/>
                      <a:pt x="50" y="147"/>
                    </a:cubicBezTo>
                    <a:cubicBezTo>
                      <a:pt x="41" y="158"/>
                      <a:pt x="24" y="159"/>
                      <a:pt x="13" y="150"/>
                    </a:cubicBezTo>
                    <a:cubicBezTo>
                      <a:pt x="1" y="140"/>
                      <a:pt x="0" y="123"/>
                      <a:pt x="10" y="112"/>
                    </a:cubicBezTo>
                    <a:cubicBezTo>
                      <a:pt x="71" y="41"/>
                      <a:pt x="162" y="0"/>
                      <a:pt x="258" y="0"/>
                    </a:cubicBezTo>
                    <a:cubicBezTo>
                      <a:pt x="354" y="0"/>
                      <a:pt x="444" y="41"/>
                      <a:pt x="506" y="112"/>
                    </a:cubicBezTo>
                    <a:cubicBezTo>
                      <a:pt x="516" y="123"/>
                      <a:pt x="514" y="140"/>
                      <a:pt x="503" y="150"/>
                    </a:cubicBezTo>
                    <a:cubicBezTo>
                      <a:pt x="498" y="154"/>
                      <a:pt x="492" y="156"/>
                      <a:pt x="486" y="156"/>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sp>
            <p:nvSpPr>
              <p:cNvPr id="586" name="Freeform 45">
                <a:extLst>
                  <a:ext uri="{FF2B5EF4-FFF2-40B4-BE49-F238E27FC236}">
                    <a16:creationId xmlns:a16="http://schemas.microsoft.com/office/drawing/2014/main" id="{6B762BF1-3A09-40F2-992B-E733577D8C4B}"/>
                  </a:ext>
                </a:extLst>
              </p:cNvPr>
              <p:cNvSpPr>
                <a:spLocks/>
              </p:cNvSpPr>
              <p:nvPr/>
            </p:nvSpPr>
            <p:spPr bwMode="auto">
              <a:xfrm>
                <a:off x="1891815" y="4671227"/>
                <a:ext cx="30777" cy="11562"/>
              </a:xfrm>
              <a:custGeom>
                <a:avLst/>
                <a:gdLst>
                  <a:gd name="T0" fmla="*/ 319 w 350"/>
                  <a:gd name="T1" fmla="*/ 130 h 134"/>
                  <a:gd name="T2" fmla="*/ 319 w 350"/>
                  <a:gd name="T3" fmla="*/ 130 h 134"/>
                  <a:gd name="T4" fmla="*/ 297 w 350"/>
                  <a:gd name="T5" fmla="*/ 118 h 134"/>
                  <a:gd name="T6" fmla="*/ 175 w 350"/>
                  <a:gd name="T7" fmla="*/ 54 h 134"/>
                  <a:gd name="T8" fmla="*/ 175 w 350"/>
                  <a:gd name="T9" fmla="*/ 54 h 134"/>
                  <a:gd name="T10" fmla="*/ 53 w 350"/>
                  <a:gd name="T11" fmla="*/ 118 h 134"/>
                  <a:gd name="T12" fmla="*/ 16 w 350"/>
                  <a:gd name="T13" fmla="*/ 125 h 134"/>
                  <a:gd name="T14" fmla="*/ 8 w 350"/>
                  <a:gd name="T15" fmla="*/ 88 h 134"/>
                  <a:gd name="T16" fmla="*/ 175 w 350"/>
                  <a:gd name="T17" fmla="*/ 0 h 134"/>
                  <a:gd name="T18" fmla="*/ 175 w 350"/>
                  <a:gd name="T19" fmla="*/ 0 h 134"/>
                  <a:gd name="T20" fmla="*/ 342 w 350"/>
                  <a:gd name="T21" fmla="*/ 89 h 134"/>
                  <a:gd name="T22" fmla="*/ 334 w 350"/>
                  <a:gd name="T23" fmla="*/ 126 h 134"/>
                  <a:gd name="T24" fmla="*/ 319 w 350"/>
                  <a:gd name="T25" fmla="*/ 13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34"/>
                  <a:gd name="T41" fmla="*/ 350 w 350"/>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34">
                    <a:moveTo>
                      <a:pt x="319" y="130"/>
                    </a:moveTo>
                    <a:lnTo>
                      <a:pt x="319" y="130"/>
                    </a:lnTo>
                    <a:cubicBezTo>
                      <a:pt x="311" y="130"/>
                      <a:pt x="302" y="126"/>
                      <a:pt x="297" y="118"/>
                    </a:cubicBezTo>
                    <a:cubicBezTo>
                      <a:pt x="271" y="78"/>
                      <a:pt x="225" y="54"/>
                      <a:pt x="175" y="54"/>
                    </a:cubicBezTo>
                    <a:cubicBezTo>
                      <a:pt x="125" y="54"/>
                      <a:pt x="79" y="78"/>
                      <a:pt x="53" y="118"/>
                    </a:cubicBezTo>
                    <a:cubicBezTo>
                      <a:pt x="45" y="130"/>
                      <a:pt x="28" y="134"/>
                      <a:pt x="16" y="125"/>
                    </a:cubicBezTo>
                    <a:cubicBezTo>
                      <a:pt x="3" y="117"/>
                      <a:pt x="0" y="101"/>
                      <a:pt x="8" y="88"/>
                    </a:cubicBezTo>
                    <a:cubicBezTo>
                      <a:pt x="45" y="33"/>
                      <a:pt x="107" y="0"/>
                      <a:pt x="175" y="0"/>
                    </a:cubicBezTo>
                    <a:cubicBezTo>
                      <a:pt x="243" y="0"/>
                      <a:pt x="305" y="33"/>
                      <a:pt x="342" y="89"/>
                    </a:cubicBezTo>
                    <a:cubicBezTo>
                      <a:pt x="350" y="101"/>
                      <a:pt x="346" y="117"/>
                      <a:pt x="334" y="126"/>
                    </a:cubicBezTo>
                    <a:cubicBezTo>
                      <a:pt x="330" y="129"/>
                      <a:pt x="325" y="130"/>
                      <a:pt x="319" y="130"/>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sp>
            <p:nvSpPr>
              <p:cNvPr id="587" name="Freeform 46">
                <a:extLst>
                  <a:ext uri="{FF2B5EF4-FFF2-40B4-BE49-F238E27FC236}">
                    <a16:creationId xmlns:a16="http://schemas.microsoft.com/office/drawing/2014/main" id="{5F071588-1C76-4B91-A88E-807A3B3FBBED}"/>
                  </a:ext>
                </a:extLst>
              </p:cNvPr>
              <p:cNvSpPr>
                <a:spLocks/>
              </p:cNvSpPr>
              <p:nvPr/>
            </p:nvSpPr>
            <p:spPr bwMode="auto">
              <a:xfrm>
                <a:off x="1902735" y="4683450"/>
                <a:ext cx="8935" cy="8920"/>
              </a:xfrm>
              <a:custGeom>
                <a:avLst/>
                <a:gdLst>
                  <a:gd name="T0" fmla="*/ 102 w 102"/>
                  <a:gd name="T1" fmla="*/ 51 h 103"/>
                  <a:gd name="T2" fmla="*/ 102 w 102"/>
                  <a:gd name="T3" fmla="*/ 51 h 103"/>
                  <a:gd name="T4" fmla="*/ 51 w 102"/>
                  <a:gd name="T5" fmla="*/ 103 h 103"/>
                  <a:gd name="T6" fmla="*/ 0 w 102"/>
                  <a:gd name="T7" fmla="*/ 51 h 103"/>
                  <a:gd name="T8" fmla="*/ 51 w 102"/>
                  <a:gd name="T9" fmla="*/ 0 h 103"/>
                  <a:gd name="T10" fmla="*/ 102 w 102"/>
                  <a:gd name="T11" fmla="*/ 51 h 103"/>
                  <a:gd name="T12" fmla="*/ 0 60000 65536"/>
                  <a:gd name="T13" fmla="*/ 0 60000 65536"/>
                  <a:gd name="T14" fmla="*/ 0 60000 65536"/>
                  <a:gd name="T15" fmla="*/ 0 60000 65536"/>
                  <a:gd name="T16" fmla="*/ 0 60000 65536"/>
                  <a:gd name="T17" fmla="*/ 0 60000 65536"/>
                  <a:gd name="T18" fmla="*/ 0 w 102"/>
                  <a:gd name="T19" fmla="*/ 0 h 103"/>
                  <a:gd name="T20" fmla="*/ 102 w 102"/>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02" h="103">
                    <a:moveTo>
                      <a:pt x="102" y="51"/>
                    </a:moveTo>
                    <a:lnTo>
                      <a:pt x="102" y="51"/>
                    </a:lnTo>
                    <a:cubicBezTo>
                      <a:pt x="102" y="80"/>
                      <a:pt x="79" y="103"/>
                      <a:pt x="51" y="103"/>
                    </a:cubicBezTo>
                    <a:cubicBezTo>
                      <a:pt x="23" y="103"/>
                      <a:pt x="0" y="80"/>
                      <a:pt x="0" y="51"/>
                    </a:cubicBezTo>
                    <a:cubicBezTo>
                      <a:pt x="0" y="23"/>
                      <a:pt x="23" y="0"/>
                      <a:pt x="51" y="0"/>
                    </a:cubicBezTo>
                    <a:cubicBezTo>
                      <a:pt x="79" y="0"/>
                      <a:pt x="102" y="23"/>
                      <a:pt x="102" y="51"/>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sp>
            <p:nvSpPr>
              <p:cNvPr id="588" name="Freeform 47">
                <a:extLst>
                  <a:ext uri="{FF2B5EF4-FFF2-40B4-BE49-F238E27FC236}">
                    <a16:creationId xmlns:a16="http://schemas.microsoft.com/office/drawing/2014/main" id="{FAE58570-7FCE-418E-8D25-3F0A31A9919D}"/>
                  </a:ext>
                </a:extLst>
              </p:cNvPr>
              <p:cNvSpPr>
                <a:spLocks noEditPoints="1"/>
              </p:cNvSpPr>
              <p:nvPr/>
            </p:nvSpPr>
            <p:spPr bwMode="auto">
              <a:xfrm>
                <a:off x="1859052" y="4657022"/>
                <a:ext cx="127410" cy="83909"/>
              </a:xfrm>
              <a:custGeom>
                <a:avLst/>
                <a:gdLst>
                  <a:gd name="T0" fmla="*/ 1133 w 1456"/>
                  <a:gd name="T1" fmla="*/ 77 h 961"/>
                  <a:gd name="T2" fmla="*/ 1200 w 1456"/>
                  <a:gd name="T3" fmla="*/ 77 h 961"/>
                  <a:gd name="T4" fmla="*/ 1075 w 1456"/>
                  <a:gd name="T5" fmla="*/ 152 h 961"/>
                  <a:gd name="T6" fmla="*/ 1103 w 1456"/>
                  <a:gd name="T7" fmla="*/ 13 h 961"/>
                  <a:gd name="T8" fmla="*/ 1076 w 1456"/>
                  <a:gd name="T9" fmla="*/ 152 h 961"/>
                  <a:gd name="T10" fmla="*/ 1133 w 1456"/>
                  <a:gd name="T11" fmla="*/ 276 h 961"/>
                  <a:gd name="T12" fmla="*/ 1200 w 1456"/>
                  <a:gd name="T13" fmla="*/ 276 h 961"/>
                  <a:gd name="T14" fmla="*/ 1042 w 1456"/>
                  <a:gd name="T15" fmla="*/ 278 h 961"/>
                  <a:gd name="T16" fmla="*/ 1109 w 1456"/>
                  <a:gd name="T17" fmla="*/ 198 h 961"/>
                  <a:gd name="T18" fmla="*/ 412 w 1456"/>
                  <a:gd name="T19" fmla="*/ 528 h 961"/>
                  <a:gd name="T20" fmla="*/ 332 w 1456"/>
                  <a:gd name="T21" fmla="*/ 461 h 961"/>
                  <a:gd name="T22" fmla="*/ 572 w 1456"/>
                  <a:gd name="T23" fmla="*/ 528 h 961"/>
                  <a:gd name="T24" fmla="*/ 492 w 1456"/>
                  <a:gd name="T25" fmla="*/ 461 h 961"/>
                  <a:gd name="T26" fmla="*/ 732 w 1456"/>
                  <a:gd name="T27" fmla="*/ 528 h 961"/>
                  <a:gd name="T28" fmla="*/ 652 w 1456"/>
                  <a:gd name="T29" fmla="*/ 461 h 961"/>
                  <a:gd name="T30" fmla="*/ 892 w 1456"/>
                  <a:gd name="T31" fmla="*/ 528 h 961"/>
                  <a:gd name="T32" fmla="*/ 812 w 1456"/>
                  <a:gd name="T33" fmla="*/ 461 h 961"/>
                  <a:gd name="T34" fmla="*/ 1052 w 1456"/>
                  <a:gd name="T35" fmla="*/ 528 h 961"/>
                  <a:gd name="T36" fmla="*/ 972 w 1456"/>
                  <a:gd name="T37" fmla="*/ 461 h 961"/>
                  <a:gd name="T38" fmla="*/ 1076 w 1456"/>
                  <a:gd name="T39" fmla="*/ 325 h 961"/>
                  <a:gd name="T40" fmla="*/ 1077 w 1456"/>
                  <a:gd name="T41" fmla="*/ 472 h 961"/>
                  <a:gd name="T42" fmla="*/ 174 w 1456"/>
                  <a:gd name="T43" fmla="*/ 542 h 961"/>
                  <a:gd name="T44" fmla="*/ 252 w 1456"/>
                  <a:gd name="T45" fmla="*/ 461 h 961"/>
                  <a:gd name="T46" fmla="*/ 186 w 1456"/>
                  <a:gd name="T47" fmla="*/ 539 h 961"/>
                  <a:gd name="T48" fmla="*/ 1272 w 1456"/>
                  <a:gd name="T49" fmla="*/ 540 h 961"/>
                  <a:gd name="T50" fmla="*/ 1166 w 1456"/>
                  <a:gd name="T51" fmla="*/ 469 h 961"/>
                  <a:gd name="T52" fmla="*/ 1200 w 1456"/>
                  <a:gd name="T53" fmla="*/ 356 h 961"/>
                  <a:gd name="T54" fmla="*/ 1296 w 1456"/>
                  <a:gd name="T55" fmla="*/ 478 h 961"/>
                  <a:gd name="T56" fmla="*/ 57 w 1456"/>
                  <a:gd name="T57" fmla="*/ 645 h 961"/>
                  <a:gd name="T58" fmla="*/ 131 w 1456"/>
                  <a:gd name="T59" fmla="*/ 527 h 961"/>
                  <a:gd name="T60" fmla="*/ 1400 w 1456"/>
                  <a:gd name="T61" fmla="*/ 648 h 961"/>
                  <a:gd name="T62" fmla="*/ 1327 w 1456"/>
                  <a:gd name="T63" fmla="*/ 529 h 961"/>
                  <a:gd name="T64" fmla="*/ 1400 w 1456"/>
                  <a:gd name="T65" fmla="*/ 648 h 961"/>
                  <a:gd name="T66" fmla="*/ 0 w 1456"/>
                  <a:gd name="T67" fmla="*/ 711 h 961"/>
                  <a:gd name="T68" fmla="*/ 66 w 1456"/>
                  <a:gd name="T69" fmla="*/ 711 h 961"/>
                  <a:gd name="T70" fmla="*/ 1414 w 1456"/>
                  <a:gd name="T71" fmla="*/ 804 h 961"/>
                  <a:gd name="T72" fmla="*/ 1389 w 1456"/>
                  <a:gd name="T73" fmla="*/ 711 h 961"/>
                  <a:gd name="T74" fmla="*/ 1456 w 1456"/>
                  <a:gd name="T75" fmla="*/ 711 h 961"/>
                  <a:gd name="T76" fmla="*/ 133 w 1456"/>
                  <a:gd name="T77" fmla="*/ 927 h 961"/>
                  <a:gd name="T78" fmla="*/ 102 w 1456"/>
                  <a:gd name="T79" fmla="*/ 819 h 961"/>
                  <a:gd name="T80" fmla="*/ 1320 w 1456"/>
                  <a:gd name="T81" fmla="*/ 928 h 961"/>
                  <a:gd name="T82" fmla="*/ 1352 w 1456"/>
                  <a:gd name="T83" fmla="*/ 821 h 961"/>
                  <a:gd name="T84" fmla="*/ 1320 w 1456"/>
                  <a:gd name="T85" fmla="*/ 928 h 961"/>
                  <a:gd name="T86" fmla="*/ 200 w 1456"/>
                  <a:gd name="T87" fmla="*/ 956 h 961"/>
                  <a:gd name="T88" fmla="*/ 286 w 1456"/>
                  <a:gd name="T89" fmla="*/ 894 h 961"/>
                  <a:gd name="T90" fmla="*/ 446 w 1456"/>
                  <a:gd name="T91" fmla="*/ 961 h 961"/>
                  <a:gd name="T92" fmla="*/ 446 w 1456"/>
                  <a:gd name="T93" fmla="*/ 894 h 961"/>
                  <a:gd name="T94" fmla="*/ 606 w 1456"/>
                  <a:gd name="T95" fmla="*/ 961 h 961"/>
                  <a:gd name="T96" fmla="*/ 606 w 1456"/>
                  <a:gd name="T97" fmla="*/ 894 h 961"/>
                  <a:gd name="T98" fmla="*/ 766 w 1456"/>
                  <a:gd name="T99" fmla="*/ 961 h 961"/>
                  <a:gd name="T100" fmla="*/ 766 w 1456"/>
                  <a:gd name="T101" fmla="*/ 894 h 961"/>
                  <a:gd name="T102" fmla="*/ 926 w 1456"/>
                  <a:gd name="T103" fmla="*/ 961 h 961"/>
                  <a:gd name="T104" fmla="*/ 926 w 1456"/>
                  <a:gd name="T105" fmla="*/ 894 h 961"/>
                  <a:gd name="T106" fmla="*/ 1086 w 1456"/>
                  <a:gd name="T107" fmla="*/ 961 h 961"/>
                  <a:gd name="T108" fmla="*/ 1086 w 1456"/>
                  <a:gd name="T109" fmla="*/ 894 h 961"/>
                  <a:gd name="T110" fmla="*/ 1206 w 1456"/>
                  <a:gd name="T111" fmla="*/ 961 h 961"/>
                  <a:gd name="T112" fmla="*/ 1206 w 1456"/>
                  <a:gd name="T113" fmla="*/ 894 h 961"/>
                  <a:gd name="T114" fmla="*/ 1206 w 1456"/>
                  <a:gd name="T115" fmla="*/ 961 h 9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6"/>
                  <a:gd name="T175" fmla="*/ 0 h 961"/>
                  <a:gd name="T176" fmla="*/ 1456 w 1456"/>
                  <a:gd name="T177" fmla="*/ 961 h 9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6" h="961">
                    <a:moveTo>
                      <a:pt x="1166" y="149"/>
                    </a:moveTo>
                    <a:lnTo>
                      <a:pt x="1166" y="149"/>
                    </a:lnTo>
                    <a:cubicBezTo>
                      <a:pt x="1148" y="149"/>
                      <a:pt x="1133" y="134"/>
                      <a:pt x="1133" y="116"/>
                    </a:cubicBezTo>
                    <a:lnTo>
                      <a:pt x="1133" y="77"/>
                    </a:lnTo>
                    <a:cubicBezTo>
                      <a:pt x="1133" y="67"/>
                      <a:pt x="1131" y="61"/>
                      <a:pt x="1129" y="59"/>
                    </a:cubicBezTo>
                    <a:cubicBezTo>
                      <a:pt x="1118" y="45"/>
                      <a:pt x="1120" y="24"/>
                      <a:pt x="1134" y="12"/>
                    </a:cubicBezTo>
                    <a:cubicBezTo>
                      <a:pt x="1148" y="0"/>
                      <a:pt x="1169" y="3"/>
                      <a:pt x="1181" y="17"/>
                    </a:cubicBezTo>
                    <a:cubicBezTo>
                      <a:pt x="1193" y="32"/>
                      <a:pt x="1200" y="52"/>
                      <a:pt x="1200" y="77"/>
                    </a:cubicBezTo>
                    <a:lnTo>
                      <a:pt x="1200" y="116"/>
                    </a:lnTo>
                    <a:cubicBezTo>
                      <a:pt x="1200" y="134"/>
                      <a:pt x="1185" y="149"/>
                      <a:pt x="1166" y="149"/>
                    </a:cubicBezTo>
                    <a:close/>
                    <a:moveTo>
                      <a:pt x="1075" y="152"/>
                    </a:moveTo>
                    <a:lnTo>
                      <a:pt x="1075" y="152"/>
                    </a:lnTo>
                    <a:cubicBezTo>
                      <a:pt x="1057" y="152"/>
                      <a:pt x="1042" y="137"/>
                      <a:pt x="1042" y="118"/>
                    </a:cubicBezTo>
                    <a:lnTo>
                      <a:pt x="1042" y="78"/>
                    </a:lnTo>
                    <a:cubicBezTo>
                      <a:pt x="1042" y="55"/>
                      <a:pt x="1047" y="36"/>
                      <a:pt x="1057" y="21"/>
                    </a:cubicBezTo>
                    <a:cubicBezTo>
                      <a:pt x="1068" y="6"/>
                      <a:pt x="1088" y="2"/>
                      <a:pt x="1103" y="13"/>
                    </a:cubicBezTo>
                    <a:cubicBezTo>
                      <a:pt x="1119" y="23"/>
                      <a:pt x="1122" y="44"/>
                      <a:pt x="1112" y="59"/>
                    </a:cubicBezTo>
                    <a:cubicBezTo>
                      <a:pt x="1111" y="60"/>
                      <a:pt x="1109" y="64"/>
                      <a:pt x="1109" y="77"/>
                    </a:cubicBezTo>
                    <a:lnTo>
                      <a:pt x="1109" y="118"/>
                    </a:lnTo>
                    <a:cubicBezTo>
                      <a:pt x="1109" y="137"/>
                      <a:pt x="1094" y="152"/>
                      <a:pt x="1076" y="152"/>
                    </a:cubicBezTo>
                    <a:lnTo>
                      <a:pt x="1075" y="152"/>
                    </a:lnTo>
                    <a:close/>
                    <a:moveTo>
                      <a:pt x="1166" y="309"/>
                    </a:moveTo>
                    <a:lnTo>
                      <a:pt x="1166" y="309"/>
                    </a:lnTo>
                    <a:cubicBezTo>
                      <a:pt x="1148" y="309"/>
                      <a:pt x="1133" y="294"/>
                      <a:pt x="1133" y="276"/>
                    </a:cubicBezTo>
                    <a:lnTo>
                      <a:pt x="1133" y="196"/>
                    </a:lnTo>
                    <a:cubicBezTo>
                      <a:pt x="1133" y="177"/>
                      <a:pt x="1148" y="162"/>
                      <a:pt x="1166" y="162"/>
                    </a:cubicBezTo>
                    <a:cubicBezTo>
                      <a:pt x="1185" y="162"/>
                      <a:pt x="1200" y="177"/>
                      <a:pt x="1200" y="196"/>
                    </a:cubicBezTo>
                    <a:lnTo>
                      <a:pt x="1200" y="276"/>
                    </a:lnTo>
                    <a:cubicBezTo>
                      <a:pt x="1200" y="294"/>
                      <a:pt x="1185" y="309"/>
                      <a:pt x="1166" y="309"/>
                    </a:cubicBezTo>
                    <a:close/>
                    <a:moveTo>
                      <a:pt x="1076" y="312"/>
                    </a:moveTo>
                    <a:lnTo>
                      <a:pt x="1076" y="312"/>
                    </a:lnTo>
                    <a:cubicBezTo>
                      <a:pt x="1057" y="312"/>
                      <a:pt x="1042" y="297"/>
                      <a:pt x="1042" y="278"/>
                    </a:cubicBezTo>
                    <a:lnTo>
                      <a:pt x="1042" y="198"/>
                    </a:lnTo>
                    <a:cubicBezTo>
                      <a:pt x="1042" y="180"/>
                      <a:pt x="1057" y="165"/>
                      <a:pt x="1076" y="165"/>
                    </a:cubicBezTo>
                    <a:cubicBezTo>
                      <a:pt x="1094" y="165"/>
                      <a:pt x="1109" y="180"/>
                      <a:pt x="1109" y="198"/>
                    </a:cubicBezTo>
                    <a:lnTo>
                      <a:pt x="1109" y="278"/>
                    </a:lnTo>
                    <a:cubicBezTo>
                      <a:pt x="1109" y="297"/>
                      <a:pt x="1094" y="312"/>
                      <a:pt x="1076" y="312"/>
                    </a:cubicBezTo>
                    <a:close/>
                    <a:moveTo>
                      <a:pt x="412" y="528"/>
                    </a:moveTo>
                    <a:lnTo>
                      <a:pt x="412" y="528"/>
                    </a:lnTo>
                    <a:lnTo>
                      <a:pt x="332" y="528"/>
                    </a:lnTo>
                    <a:cubicBezTo>
                      <a:pt x="314" y="528"/>
                      <a:pt x="299" y="513"/>
                      <a:pt x="299" y="495"/>
                    </a:cubicBezTo>
                    <a:cubicBezTo>
                      <a:pt x="299" y="476"/>
                      <a:pt x="314" y="461"/>
                      <a:pt x="332" y="461"/>
                    </a:cubicBezTo>
                    <a:lnTo>
                      <a:pt x="412" y="461"/>
                    </a:lnTo>
                    <a:cubicBezTo>
                      <a:pt x="431" y="461"/>
                      <a:pt x="446" y="476"/>
                      <a:pt x="446" y="495"/>
                    </a:cubicBezTo>
                    <a:cubicBezTo>
                      <a:pt x="446" y="513"/>
                      <a:pt x="431" y="528"/>
                      <a:pt x="412" y="528"/>
                    </a:cubicBezTo>
                    <a:close/>
                    <a:moveTo>
                      <a:pt x="572" y="528"/>
                    </a:moveTo>
                    <a:lnTo>
                      <a:pt x="572" y="528"/>
                    </a:lnTo>
                    <a:lnTo>
                      <a:pt x="492" y="528"/>
                    </a:lnTo>
                    <a:cubicBezTo>
                      <a:pt x="474" y="528"/>
                      <a:pt x="459" y="513"/>
                      <a:pt x="459" y="495"/>
                    </a:cubicBezTo>
                    <a:cubicBezTo>
                      <a:pt x="459" y="476"/>
                      <a:pt x="474" y="461"/>
                      <a:pt x="492" y="461"/>
                    </a:cubicBezTo>
                    <a:lnTo>
                      <a:pt x="572" y="461"/>
                    </a:lnTo>
                    <a:cubicBezTo>
                      <a:pt x="591" y="461"/>
                      <a:pt x="606" y="476"/>
                      <a:pt x="606" y="495"/>
                    </a:cubicBezTo>
                    <a:cubicBezTo>
                      <a:pt x="606" y="513"/>
                      <a:pt x="591" y="528"/>
                      <a:pt x="572" y="528"/>
                    </a:cubicBezTo>
                    <a:close/>
                    <a:moveTo>
                      <a:pt x="732" y="528"/>
                    </a:moveTo>
                    <a:lnTo>
                      <a:pt x="732" y="528"/>
                    </a:lnTo>
                    <a:lnTo>
                      <a:pt x="652" y="528"/>
                    </a:lnTo>
                    <a:cubicBezTo>
                      <a:pt x="634" y="528"/>
                      <a:pt x="619" y="513"/>
                      <a:pt x="619" y="495"/>
                    </a:cubicBezTo>
                    <a:cubicBezTo>
                      <a:pt x="619" y="476"/>
                      <a:pt x="634" y="461"/>
                      <a:pt x="652" y="461"/>
                    </a:cubicBezTo>
                    <a:lnTo>
                      <a:pt x="732" y="461"/>
                    </a:lnTo>
                    <a:cubicBezTo>
                      <a:pt x="751" y="461"/>
                      <a:pt x="766" y="476"/>
                      <a:pt x="766" y="495"/>
                    </a:cubicBezTo>
                    <a:cubicBezTo>
                      <a:pt x="766" y="513"/>
                      <a:pt x="751" y="528"/>
                      <a:pt x="732" y="528"/>
                    </a:cubicBezTo>
                    <a:close/>
                    <a:moveTo>
                      <a:pt x="892" y="528"/>
                    </a:moveTo>
                    <a:lnTo>
                      <a:pt x="892" y="528"/>
                    </a:lnTo>
                    <a:lnTo>
                      <a:pt x="812" y="528"/>
                    </a:lnTo>
                    <a:cubicBezTo>
                      <a:pt x="794" y="528"/>
                      <a:pt x="779" y="513"/>
                      <a:pt x="779" y="495"/>
                    </a:cubicBezTo>
                    <a:cubicBezTo>
                      <a:pt x="779" y="476"/>
                      <a:pt x="794" y="461"/>
                      <a:pt x="812" y="461"/>
                    </a:cubicBezTo>
                    <a:lnTo>
                      <a:pt x="892" y="461"/>
                    </a:lnTo>
                    <a:cubicBezTo>
                      <a:pt x="911" y="461"/>
                      <a:pt x="926" y="476"/>
                      <a:pt x="926" y="495"/>
                    </a:cubicBezTo>
                    <a:cubicBezTo>
                      <a:pt x="926" y="513"/>
                      <a:pt x="911" y="528"/>
                      <a:pt x="892" y="528"/>
                    </a:cubicBezTo>
                    <a:close/>
                    <a:moveTo>
                      <a:pt x="1052" y="528"/>
                    </a:moveTo>
                    <a:lnTo>
                      <a:pt x="1052" y="528"/>
                    </a:lnTo>
                    <a:lnTo>
                      <a:pt x="972" y="528"/>
                    </a:lnTo>
                    <a:cubicBezTo>
                      <a:pt x="954" y="528"/>
                      <a:pt x="939" y="513"/>
                      <a:pt x="939" y="495"/>
                    </a:cubicBezTo>
                    <a:cubicBezTo>
                      <a:pt x="939" y="476"/>
                      <a:pt x="954" y="461"/>
                      <a:pt x="972" y="461"/>
                    </a:cubicBezTo>
                    <a:lnTo>
                      <a:pt x="1052" y="461"/>
                    </a:lnTo>
                    <a:cubicBezTo>
                      <a:pt x="1046" y="455"/>
                      <a:pt x="1043" y="447"/>
                      <a:pt x="1043" y="438"/>
                    </a:cubicBezTo>
                    <a:lnTo>
                      <a:pt x="1043" y="358"/>
                    </a:lnTo>
                    <a:cubicBezTo>
                      <a:pt x="1042" y="340"/>
                      <a:pt x="1057" y="325"/>
                      <a:pt x="1076" y="325"/>
                    </a:cubicBezTo>
                    <a:cubicBezTo>
                      <a:pt x="1094" y="325"/>
                      <a:pt x="1109" y="340"/>
                      <a:pt x="1109" y="358"/>
                    </a:cubicBezTo>
                    <a:lnTo>
                      <a:pt x="1109" y="438"/>
                    </a:lnTo>
                    <a:cubicBezTo>
                      <a:pt x="1109" y="457"/>
                      <a:pt x="1095" y="471"/>
                      <a:pt x="1077" y="472"/>
                    </a:cubicBezTo>
                    <a:cubicBezTo>
                      <a:pt x="1082" y="478"/>
                      <a:pt x="1086" y="486"/>
                      <a:pt x="1086" y="495"/>
                    </a:cubicBezTo>
                    <a:cubicBezTo>
                      <a:pt x="1086" y="513"/>
                      <a:pt x="1071" y="528"/>
                      <a:pt x="1052" y="528"/>
                    </a:cubicBezTo>
                    <a:close/>
                    <a:moveTo>
                      <a:pt x="174" y="542"/>
                    </a:moveTo>
                    <a:lnTo>
                      <a:pt x="174" y="542"/>
                    </a:lnTo>
                    <a:cubicBezTo>
                      <a:pt x="160" y="542"/>
                      <a:pt x="148" y="533"/>
                      <a:pt x="143" y="520"/>
                    </a:cubicBezTo>
                    <a:cubicBezTo>
                      <a:pt x="136" y="503"/>
                      <a:pt x="145" y="483"/>
                      <a:pt x="162" y="477"/>
                    </a:cubicBezTo>
                    <a:cubicBezTo>
                      <a:pt x="190" y="467"/>
                      <a:pt x="219" y="461"/>
                      <a:pt x="249" y="461"/>
                    </a:cubicBezTo>
                    <a:lnTo>
                      <a:pt x="252" y="461"/>
                    </a:lnTo>
                    <a:cubicBezTo>
                      <a:pt x="271" y="461"/>
                      <a:pt x="286" y="476"/>
                      <a:pt x="286" y="495"/>
                    </a:cubicBezTo>
                    <a:cubicBezTo>
                      <a:pt x="286" y="513"/>
                      <a:pt x="271" y="528"/>
                      <a:pt x="252" y="528"/>
                    </a:cubicBezTo>
                    <a:lnTo>
                      <a:pt x="249" y="528"/>
                    </a:lnTo>
                    <a:cubicBezTo>
                      <a:pt x="227" y="528"/>
                      <a:pt x="206" y="532"/>
                      <a:pt x="186" y="539"/>
                    </a:cubicBezTo>
                    <a:cubicBezTo>
                      <a:pt x="182" y="541"/>
                      <a:pt x="178" y="542"/>
                      <a:pt x="174" y="542"/>
                    </a:cubicBezTo>
                    <a:close/>
                    <a:moveTo>
                      <a:pt x="1284" y="543"/>
                    </a:moveTo>
                    <a:lnTo>
                      <a:pt x="1284" y="543"/>
                    </a:lnTo>
                    <a:cubicBezTo>
                      <a:pt x="1280" y="543"/>
                      <a:pt x="1276" y="542"/>
                      <a:pt x="1272" y="540"/>
                    </a:cubicBezTo>
                    <a:cubicBezTo>
                      <a:pt x="1251" y="532"/>
                      <a:pt x="1229" y="528"/>
                      <a:pt x="1206" y="528"/>
                    </a:cubicBezTo>
                    <a:lnTo>
                      <a:pt x="1187" y="528"/>
                    </a:lnTo>
                    <a:cubicBezTo>
                      <a:pt x="1169" y="528"/>
                      <a:pt x="1154" y="513"/>
                      <a:pt x="1154" y="495"/>
                    </a:cubicBezTo>
                    <a:cubicBezTo>
                      <a:pt x="1154" y="484"/>
                      <a:pt x="1158" y="475"/>
                      <a:pt x="1166" y="469"/>
                    </a:cubicBezTo>
                    <a:cubicBezTo>
                      <a:pt x="1148" y="469"/>
                      <a:pt x="1133" y="454"/>
                      <a:pt x="1133" y="436"/>
                    </a:cubicBezTo>
                    <a:lnTo>
                      <a:pt x="1133" y="356"/>
                    </a:lnTo>
                    <a:cubicBezTo>
                      <a:pt x="1133" y="337"/>
                      <a:pt x="1148" y="322"/>
                      <a:pt x="1166" y="322"/>
                    </a:cubicBezTo>
                    <a:cubicBezTo>
                      <a:pt x="1185" y="322"/>
                      <a:pt x="1200" y="337"/>
                      <a:pt x="1200" y="356"/>
                    </a:cubicBezTo>
                    <a:lnTo>
                      <a:pt x="1200" y="436"/>
                    </a:lnTo>
                    <a:cubicBezTo>
                      <a:pt x="1200" y="446"/>
                      <a:pt x="1195" y="455"/>
                      <a:pt x="1187" y="461"/>
                    </a:cubicBezTo>
                    <a:lnTo>
                      <a:pt x="1206" y="461"/>
                    </a:lnTo>
                    <a:cubicBezTo>
                      <a:pt x="1237" y="461"/>
                      <a:pt x="1268" y="467"/>
                      <a:pt x="1296" y="478"/>
                    </a:cubicBezTo>
                    <a:cubicBezTo>
                      <a:pt x="1314" y="485"/>
                      <a:pt x="1322" y="504"/>
                      <a:pt x="1315" y="521"/>
                    </a:cubicBezTo>
                    <a:cubicBezTo>
                      <a:pt x="1310" y="535"/>
                      <a:pt x="1298" y="543"/>
                      <a:pt x="1284" y="543"/>
                    </a:cubicBezTo>
                    <a:close/>
                    <a:moveTo>
                      <a:pt x="57" y="645"/>
                    </a:moveTo>
                    <a:lnTo>
                      <a:pt x="57" y="645"/>
                    </a:lnTo>
                    <a:cubicBezTo>
                      <a:pt x="52" y="645"/>
                      <a:pt x="47" y="644"/>
                      <a:pt x="42" y="641"/>
                    </a:cubicBezTo>
                    <a:cubicBezTo>
                      <a:pt x="25" y="633"/>
                      <a:pt x="19" y="613"/>
                      <a:pt x="27" y="597"/>
                    </a:cubicBezTo>
                    <a:cubicBezTo>
                      <a:pt x="42" y="569"/>
                      <a:pt x="61" y="545"/>
                      <a:pt x="84" y="524"/>
                    </a:cubicBezTo>
                    <a:cubicBezTo>
                      <a:pt x="98" y="512"/>
                      <a:pt x="119" y="513"/>
                      <a:pt x="131" y="527"/>
                    </a:cubicBezTo>
                    <a:cubicBezTo>
                      <a:pt x="143" y="541"/>
                      <a:pt x="142" y="562"/>
                      <a:pt x="128" y="574"/>
                    </a:cubicBezTo>
                    <a:cubicBezTo>
                      <a:pt x="111" y="589"/>
                      <a:pt x="97" y="607"/>
                      <a:pt x="87" y="627"/>
                    </a:cubicBezTo>
                    <a:cubicBezTo>
                      <a:pt x="81" y="639"/>
                      <a:pt x="69" y="645"/>
                      <a:pt x="57" y="645"/>
                    </a:cubicBezTo>
                    <a:close/>
                    <a:moveTo>
                      <a:pt x="1400" y="648"/>
                    </a:moveTo>
                    <a:lnTo>
                      <a:pt x="1400" y="648"/>
                    </a:lnTo>
                    <a:cubicBezTo>
                      <a:pt x="1388" y="648"/>
                      <a:pt x="1376" y="641"/>
                      <a:pt x="1370" y="630"/>
                    </a:cubicBezTo>
                    <a:cubicBezTo>
                      <a:pt x="1360" y="609"/>
                      <a:pt x="1346" y="591"/>
                      <a:pt x="1329" y="576"/>
                    </a:cubicBezTo>
                    <a:cubicBezTo>
                      <a:pt x="1316" y="563"/>
                      <a:pt x="1315" y="542"/>
                      <a:pt x="1327" y="529"/>
                    </a:cubicBezTo>
                    <a:cubicBezTo>
                      <a:pt x="1340" y="515"/>
                      <a:pt x="1361" y="514"/>
                      <a:pt x="1374" y="527"/>
                    </a:cubicBezTo>
                    <a:cubicBezTo>
                      <a:pt x="1397" y="548"/>
                      <a:pt x="1416" y="572"/>
                      <a:pt x="1430" y="600"/>
                    </a:cubicBezTo>
                    <a:cubicBezTo>
                      <a:pt x="1438" y="616"/>
                      <a:pt x="1431" y="636"/>
                      <a:pt x="1415" y="645"/>
                    </a:cubicBezTo>
                    <a:cubicBezTo>
                      <a:pt x="1410" y="647"/>
                      <a:pt x="1405" y="648"/>
                      <a:pt x="1400" y="648"/>
                    </a:cubicBezTo>
                    <a:close/>
                    <a:moveTo>
                      <a:pt x="40" y="801"/>
                    </a:moveTo>
                    <a:lnTo>
                      <a:pt x="40" y="801"/>
                    </a:lnTo>
                    <a:cubicBezTo>
                      <a:pt x="25" y="801"/>
                      <a:pt x="12" y="791"/>
                      <a:pt x="8" y="776"/>
                    </a:cubicBezTo>
                    <a:cubicBezTo>
                      <a:pt x="2" y="755"/>
                      <a:pt x="0" y="733"/>
                      <a:pt x="0" y="711"/>
                    </a:cubicBezTo>
                    <a:cubicBezTo>
                      <a:pt x="0" y="702"/>
                      <a:pt x="0" y="693"/>
                      <a:pt x="1" y="685"/>
                    </a:cubicBezTo>
                    <a:cubicBezTo>
                      <a:pt x="3" y="666"/>
                      <a:pt x="19" y="653"/>
                      <a:pt x="38" y="655"/>
                    </a:cubicBezTo>
                    <a:cubicBezTo>
                      <a:pt x="56" y="657"/>
                      <a:pt x="69" y="673"/>
                      <a:pt x="67" y="691"/>
                    </a:cubicBezTo>
                    <a:cubicBezTo>
                      <a:pt x="67" y="698"/>
                      <a:pt x="66" y="705"/>
                      <a:pt x="66" y="711"/>
                    </a:cubicBezTo>
                    <a:cubicBezTo>
                      <a:pt x="66" y="727"/>
                      <a:pt x="68" y="743"/>
                      <a:pt x="72" y="759"/>
                    </a:cubicBezTo>
                    <a:cubicBezTo>
                      <a:pt x="77" y="776"/>
                      <a:pt x="67" y="795"/>
                      <a:pt x="49" y="799"/>
                    </a:cubicBezTo>
                    <a:cubicBezTo>
                      <a:pt x="46" y="800"/>
                      <a:pt x="43" y="801"/>
                      <a:pt x="40" y="801"/>
                    </a:cubicBezTo>
                    <a:close/>
                    <a:moveTo>
                      <a:pt x="1414" y="804"/>
                    </a:moveTo>
                    <a:lnTo>
                      <a:pt x="1414" y="804"/>
                    </a:lnTo>
                    <a:cubicBezTo>
                      <a:pt x="1411" y="804"/>
                      <a:pt x="1408" y="803"/>
                      <a:pt x="1405" y="802"/>
                    </a:cubicBezTo>
                    <a:cubicBezTo>
                      <a:pt x="1387" y="797"/>
                      <a:pt x="1377" y="779"/>
                      <a:pt x="1382" y="761"/>
                    </a:cubicBezTo>
                    <a:cubicBezTo>
                      <a:pt x="1387" y="745"/>
                      <a:pt x="1389" y="728"/>
                      <a:pt x="1389" y="711"/>
                    </a:cubicBezTo>
                    <a:cubicBezTo>
                      <a:pt x="1389" y="706"/>
                      <a:pt x="1389" y="700"/>
                      <a:pt x="1388" y="694"/>
                    </a:cubicBezTo>
                    <a:cubicBezTo>
                      <a:pt x="1387" y="676"/>
                      <a:pt x="1400" y="660"/>
                      <a:pt x="1419" y="658"/>
                    </a:cubicBezTo>
                    <a:cubicBezTo>
                      <a:pt x="1437" y="656"/>
                      <a:pt x="1453" y="670"/>
                      <a:pt x="1455" y="688"/>
                    </a:cubicBezTo>
                    <a:cubicBezTo>
                      <a:pt x="1455" y="696"/>
                      <a:pt x="1456" y="704"/>
                      <a:pt x="1456" y="711"/>
                    </a:cubicBezTo>
                    <a:cubicBezTo>
                      <a:pt x="1456" y="734"/>
                      <a:pt x="1453" y="757"/>
                      <a:pt x="1446" y="779"/>
                    </a:cubicBezTo>
                    <a:cubicBezTo>
                      <a:pt x="1442" y="794"/>
                      <a:pt x="1429" y="804"/>
                      <a:pt x="1414" y="804"/>
                    </a:cubicBezTo>
                    <a:close/>
                    <a:moveTo>
                      <a:pt x="133" y="927"/>
                    </a:moveTo>
                    <a:lnTo>
                      <a:pt x="133" y="927"/>
                    </a:lnTo>
                    <a:cubicBezTo>
                      <a:pt x="126" y="927"/>
                      <a:pt x="120" y="925"/>
                      <a:pt x="115" y="921"/>
                    </a:cubicBezTo>
                    <a:cubicBezTo>
                      <a:pt x="89" y="905"/>
                      <a:pt x="66" y="884"/>
                      <a:pt x="48" y="859"/>
                    </a:cubicBezTo>
                    <a:cubicBezTo>
                      <a:pt x="37" y="844"/>
                      <a:pt x="40" y="823"/>
                      <a:pt x="55" y="812"/>
                    </a:cubicBezTo>
                    <a:cubicBezTo>
                      <a:pt x="70" y="801"/>
                      <a:pt x="91" y="804"/>
                      <a:pt x="102" y="819"/>
                    </a:cubicBezTo>
                    <a:cubicBezTo>
                      <a:pt x="115" y="838"/>
                      <a:pt x="131" y="853"/>
                      <a:pt x="151" y="865"/>
                    </a:cubicBezTo>
                    <a:cubicBezTo>
                      <a:pt x="166" y="875"/>
                      <a:pt x="171" y="896"/>
                      <a:pt x="161" y="911"/>
                    </a:cubicBezTo>
                    <a:cubicBezTo>
                      <a:pt x="154" y="921"/>
                      <a:pt x="144" y="927"/>
                      <a:pt x="133" y="927"/>
                    </a:cubicBezTo>
                    <a:close/>
                    <a:moveTo>
                      <a:pt x="1320" y="928"/>
                    </a:moveTo>
                    <a:lnTo>
                      <a:pt x="1320" y="928"/>
                    </a:lnTo>
                    <a:cubicBezTo>
                      <a:pt x="1309" y="928"/>
                      <a:pt x="1298" y="923"/>
                      <a:pt x="1292" y="913"/>
                    </a:cubicBezTo>
                    <a:cubicBezTo>
                      <a:pt x="1282" y="897"/>
                      <a:pt x="1287" y="876"/>
                      <a:pt x="1302" y="867"/>
                    </a:cubicBezTo>
                    <a:cubicBezTo>
                      <a:pt x="1322" y="855"/>
                      <a:pt x="1338" y="840"/>
                      <a:pt x="1352" y="821"/>
                    </a:cubicBezTo>
                    <a:cubicBezTo>
                      <a:pt x="1363" y="807"/>
                      <a:pt x="1384" y="804"/>
                      <a:pt x="1399" y="815"/>
                    </a:cubicBezTo>
                    <a:cubicBezTo>
                      <a:pt x="1414" y="826"/>
                      <a:pt x="1416" y="847"/>
                      <a:pt x="1405" y="862"/>
                    </a:cubicBezTo>
                    <a:cubicBezTo>
                      <a:pt x="1387" y="886"/>
                      <a:pt x="1364" y="907"/>
                      <a:pt x="1338" y="923"/>
                    </a:cubicBezTo>
                    <a:cubicBezTo>
                      <a:pt x="1332" y="927"/>
                      <a:pt x="1326" y="928"/>
                      <a:pt x="1320" y="928"/>
                    </a:cubicBezTo>
                    <a:close/>
                    <a:moveTo>
                      <a:pt x="286" y="961"/>
                    </a:moveTo>
                    <a:lnTo>
                      <a:pt x="286" y="961"/>
                    </a:lnTo>
                    <a:lnTo>
                      <a:pt x="249" y="961"/>
                    </a:lnTo>
                    <a:cubicBezTo>
                      <a:pt x="233" y="961"/>
                      <a:pt x="216" y="959"/>
                      <a:pt x="200" y="956"/>
                    </a:cubicBezTo>
                    <a:cubicBezTo>
                      <a:pt x="182" y="952"/>
                      <a:pt x="170" y="935"/>
                      <a:pt x="174" y="917"/>
                    </a:cubicBezTo>
                    <a:cubicBezTo>
                      <a:pt x="177" y="899"/>
                      <a:pt x="195" y="887"/>
                      <a:pt x="213" y="891"/>
                    </a:cubicBezTo>
                    <a:cubicBezTo>
                      <a:pt x="225" y="893"/>
                      <a:pt x="237" y="894"/>
                      <a:pt x="249" y="894"/>
                    </a:cubicBezTo>
                    <a:lnTo>
                      <a:pt x="286" y="894"/>
                    </a:lnTo>
                    <a:cubicBezTo>
                      <a:pt x="304" y="894"/>
                      <a:pt x="319" y="909"/>
                      <a:pt x="319" y="928"/>
                    </a:cubicBezTo>
                    <a:cubicBezTo>
                      <a:pt x="319" y="946"/>
                      <a:pt x="304" y="961"/>
                      <a:pt x="286" y="961"/>
                    </a:cubicBezTo>
                    <a:close/>
                    <a:moveTo>
                      <a:pt x="446" y="961"/>
                    </a:moveTo>
                    <a:lnTo>
                      <a:pt x="446" y="961"/>
                    </a:lnTo>
                    <a:lnTo>
                      <a:pt x="366" y="961"/>
                    </a:lnTo>
                    <a:cubicBezTo>
                      <a:pt x="348" y="961"/>
                      <a:pt x="333" y="946"/>
                      <a:pt x="333" y="928"/>
                    </a:cubicBezTo>
                    <a:cubicBezTo>
                      <a:pt x="333" y="909"/>
                      <a:pt x="348" y="894"/>
                      <a:pt x="366" y="894"/>
                    </a:cubicBezTo>
                    <a:lnTo>
                      <a:pt x="446" y="894"/>
                    </a:lnTo>
                    <a:cubicBezTo>
                      <a:pt x="464" y="894"/>
                      <a:pt x="479" y="909"/>
                      <a:pt x="479" y="928"/>
                    </a:cubicBezTo>
                    <a:cubicBezTo>
                      <a:pt x="479" y="946"/>
                      <a:pt x="464" y="961"/>
                      <a:pt x="446" y="961"/>
                    </a:cubicBezTo>
                    <a:close/>
                    <a:moveTo>
                      <a:pt x="606" y="961"/>
                    </a:moveTo>
                    <a:lnTo>
                      <a:pt x="606" y="961"/>
                    </a:lnTo>
                    <a:lnTo>
                      <a:pt x="526" y="961"/>
                    </a:lnTo>
                    <a:cubicBezTo>
                      <a:pt x="508" y="961"/>
                      <a:pt x="493" y="946"/>
                      <a:pt x="493" y="928"/>
                    </a:cubicBezTo>
                    <a:cubicBezTo>
                      <a:pt x="493" y="909"/>
                      <a:pt x="508" y="894"/>
                      <a:pt x="526" y="894"/>
                    </a:cubicBezTo>
                    <a:lnTo>
                      <a:pt x="606" y="894"/>
                    </a:lnTo>
                    <a:cubicBezTo>
                      <a:pt x="624" y="894"/>
                      <a:pt x="639" y="909"/>
                      <a:pt x="639" y="928"/>
                    </a:cubicBezTo>
                    <a:cubicBezTo>
                      <a:pt x="639" y="946"/>
                      <a:pt x="624" y="961"/>
                      <a:pt x="606" y="961"/>
                    </a:cubicBezTo>
                    <a:close/>
                    <a:moveTo>
                      <a:pt x="766" y="961"/>
                    </a:moveTo>
                    <a:lnTo>
                      <a:pt x="766" y="961"/>
                    </a:lnTo>
                    <a:lnTo>
                      <a:pt x="686" y="961"/>
                    </a:lnTo>
                    <a:cubicBezTo>
                      <a:pt x="668" y="961"/>
                      <a:pt x="653" y="946"/>
                      <a:pt x="653" y="928"/>
                    </a:cubicBezTo>
                    <a:cubicBezTo>
                      <a:pt x="653" y="909"/>
                      <a:pt x="668" y="894"/>
                      <a:pt x="686" y="894"/>
                    </a:cubicBezTo>
                    <a:lnTo>
                      <a:pt x="766" y="894"/>
                    </a:lnTo>
                    <a:cubicBezTo>
                      <a:pt x="784" y="894"/>
                      <a:pt x="799" y="909"/>
                      <a:pt x="799" y="928"/>
                    </a:cubicBezTo>
                    <a:cubicBezTo>
                      <a:pt x="799" y="946"/>
                      <a:pt x="784" y="961"/>
                      <a:pt x="766" y="961"/>
                    </a:cubicBezTo>
                    <a:close/>
                    <a:moveTo>
                      <a:pt x="926" y="961"/>
                    </a:moveTo>
                    <a:lnTo>
                      <a:pt x="926" y="961"/>
                    </a:lnTo>
                    <a:lnTo>
                      <a:pt x="846" y="961"/>
                    </a:lnTo>
                    <a:cubicBezTo>
                      <a:pt x="828" y="961"/>
                      <a:pt x="813" y="946"/>
                      <a:pt x="813" y="928"/>
                    </a:cubicBezTo>
                    <a:cubicBezTo>
                      <a:pt x="813" y="909"/>
                      <a:pt x="828" y="894"/>
                      <a:pt x="846" y="894"/>
                    </a:cubicBezTo>
                    <a:lnTo>
                      <a:pt x="926" y="894"/>
                    </a:lnTo>
                    <a:cubicBezTo>
                      <a:pt x="944" y="894"/>
                      <a:pt x="959" y="909"/>
                      <a:pt x="959" y="928"/>
                    </a:cubicBezTo>
                    <a:cubicBezTo>
                      <a:pt x="959" y="946"/>
                      <a:pt x="944" y="961"/>
                      <a:pt x="926" y="961"/>
                    </a:cubicBezTo>
                    <a:close/>
                    <a:moveTo>
                      <a:pt x="1086" y="961"/>
                    </a:moveTo>
                    <a:lnTo>
                      <a:pt x="1086" y="961"/>
                    </a:lnTo>
                    <a:lnTo>
                      <a:pt x="1006" y="961"/>
                    </a:lnTo>
                    <a:cubicBezTo>
                      <a:pt x="988" y="961"/>
                      <a:pt x="973" y="946"/>
                      <a:pt x="973" y="928"/>
                    </a:cubicBezTo>
                    <a:cubicBezTo>
                      <a:pt x="973" y="909"/>
                      <a:pt x="988" y="894"/>
                      <a:pt x="1006" y="894"/>
                    </a:cubicBezTo>
                    <a:lnTo>
                      <a:pt x="1086" y="894"/>
                    </a:lnTo>
                    <a:cubicBezTo>
                      <a:pt x="1104" y="894"/>
                      <a:pt x="1119" y="909"/>
                      <a:pt x="1119" y="928"/>
                    </a:cubicBezTo>
                    <a:cubicBezTo>
                      <a:pt x="1119" y="946"/>
                      <a:pt x="1104" y="961"/>
                      <a:pt x="1086" y="961"/>
                    </a:cubicBezTo>
                    <a:close/>
                    <a:moveTo>
                      <a:pt x="1206" y="961"/>
                    </a:moveTo>
                    <a:lnTo>
                      <a:pt x="1206" y="961"/>
                    </a:lnTo>
                    <a:lnTo>
                      <a:pt x="1166" y="961"/>
                    </a:lnTo>
                    <a:cubicBezTo>
                      <a:pt x="1148" y="961"/>
                      <a:pt x="1133" y="946"/>
                      <a:pt x="1133" y="928"/>
                    </a:cubicBezTo>
                    <a:cubicBezTo>
                      <a:pt x="1133" y="909"/>
                      <a:pt x="1148" y="894"/>
                      <a:pt x="1166" y="894"/>
                    </a:cubicBezTo>
                    <a:lnTo>
                      <a:pt x="1206" y="894"/>
                    </a:lnTo>
                    <a:cubicBezTo>
                      <a:pt x="1217" y="894"/>
                      <a:pt x="1229" y="893"/>
                      <a:pt x="1240" y="891"/>
                    </a:cubicBezTo>
                    <a:cubicBezTo>
                      <a:pt x="1258" y="888"/>
                      <a:pt x="1275" y="900"/>
                      <a:pt x="1279" y="918"/>
                    </a:cubicBezTo>
                    <a:cubicBezTo>
                      <a:pt x="1282" y="936"/>
                      <a:pt x="1270" y="953"/>
                      <a:pt x="1252" y="957"/>
                    </a:cubicBezTo>
                    <a:cubicBezTo>
                      <a:pt x="1237" y="959"/>
                      <a:pt x="1221" y="961"/>
                      <a:pt x="1206" y="961"/>
                    </a:cubicBezTo>
                    <a:close/>
                  </a:path>
                </a:pathLst>
              </a:custGeom>
              <a:solidFill>
                <a:srgbClr val="96B9E5"/>
              </a:solidFill>
              <a:ln w="0">
                <a:noFill/>
                <a:prstDash val="solid"/>
                <a:round/>
                <a:headEnd/>
                <a:tailEnd/>
              </a:ln>
            </p:spPr>
            <p:txBody>
              <a:bodyPr/>
              <a:lstStyle/>
              <a:p>
                <a:pPr fontAlgn="ctr"/>
                <a:endParaRPr lang="en-US" altLang="zh-CN" sz="1013">
                  <a:solidFill>
                    <a:schemeClr val="bg1"/>
                  </a:solidFill>
                  <a:latin typeface="Akkurat Pro" panose="020B0504020101020102" pitchFamily="34" charset="0"/>
                </a:endParaRPr>
              </a:p>
            </p:txBody>
          </p:sp>
        </p:grpSp>
      </p:grpSp>
      <p:grpSp>
        <p:nvGrpSpPr>
          <p:cNvPr id="332" name="组合 41">
            <a:extLst>
              <a:ext uri="{FF2B5EF4-FFF2-40B4-BE49-F238E27FC236}">
                <a16:creationId xmlns:a16="http://schemas.microsoft.com/office/drawing/2014/main" id="{35C64892-7E9C-46EF-BDA2-50E9373A805D}"/>
              </a:ext>
            </a:extLst>
          </p:cNvPr>
          <p:cNvGrpSpPr>
            <a:grpSpLocks/>
          </p:cNvGrpSpPr>
          <p:nvPr/>
        </p:nvGrpSpPr>
        <p:grpSpPr bwMode="auto">
          <a:xfrm>
            <a:off x="5858038" y="4245405"/>
            <a:ext cx="636287" cy="135974"/>
            <a:chOff x="5543790" y="4220593"/>
            <a:chExt cx="1001456" cy="288000"/>
          </a:xfrm>
        </p:grpSpPr>
        <p:sp>
          <p:nvSpPr>
            <p:cNvPr id="472" name="圆角矩形 301">
              <a:extLst>
                <a:ext uri="{FF2B5EF4-FFF2-40B4-BE49-F238E27FC236}">
                  <a16:creationId xmlns:a16="http://schemas.microsoft.com/office/drawing/2014/main" id="{F03D4E62-51DF-4EBD-8024-A32AB4FB9C6D}"/>
                </a:ext>
              </a:extLst>
            </p:cNvPr>
            <p:cNvSpPr>
              <a:spLocks noChangeArrowheads="1"/>
            </p:cNvSpPr>
            <p:nvPr/>
          </p:nvSpPr>
          <p:spPr bwMode="auto">
            <a:xfrm>
              <a:off x="5543790" y="4220593"/>
              <a:ext cx="1001456" cy="288000"/>
            </a:xfrm>
            <a:prstGeom prst="roundRect">
              <a:avLst>
                <a:gd name="adj" fmla="val 16667"/>
              </a:avLst>
            </a:prstGeom>
            <a:noFill/>
            <a:ln w="9525" algn="ctr">
              <a:solidFill>
                <a:srgbClr val="7ED4F3"/>
              </a:solidFill>
              <a:prstDash val="dash"/>
              <a:round/>
              <a:headEnd/>
              <a:tailEnd/>
            </a:ln>
          </p:spPr>
          <p:txBody>
            <a:bodyPr/>
            <a:lstStyle/>
            <a:p>
              <a:pPr algn="ctr" defTabSz="601206" fontAlgn="ctr"/>
              <a:endParaRPr lang="en-US" altLang="zh-CN" sz="1013">
                <a:solidFill>
                  <a:schemeClr val="bg1"/>
                </a:solidFill>
                <a:latin typeface="Akkurat Pro" panose="020B0504020101020102" pitchFamily="34" charset="0"/>
                <a:ea typeface="微软雅黑" pitchFamily="34" charset="-122"/>
                <a:sym typeface="Arial" pitchFamily="34" charset="0"/>
              </a:endParaRPr>
            </a:p>
          </p:txBody>
        </p:sp>
        <p:grpSp>
          <p:nvGrpSpPr>
            <p:cNvPr id="473" name="组合 591">
              <a:extLst>
                <a:ext uri="{FF2B5EF4-FFF2-40B4-BE49-F238E27FC236}">
                  <a16:creationId xmlns:a16="http://schemas.microsoft.com/office/drawing/2014/main" id="{7D4B1BA0-2751-43BE-8A1B-3FD8F10C9B0E}"/>
                </a:ext>
              </a:extLst>
            </p:cNvPr>
            <p:cNvGrpSpPr/>
            <p:nvPr/>
          </p:nvGrpSpPr>
          <p:grpSpPr>
            <a:xfrm>
              <a:off x="5621324" y="4262897"/>
              <a:ext cx="822405" cy="203392"/>
              <a:chOff x="5243023" y="5166348"/>
              <a:chExt cx="3492323" cy="863699"/>
            </a:xfrm>
            <a:solidFill>
              <a:srgbClr val="96B9E5"/>
            </a:solidFill>
          </p:grpSpPr>
          <p:grpSp>
            <p:nvGrpSpPr>
              <p:cNvPr id="474" name="组合 314">
                <a:extLst>
                  <a:ext uri="{FF2B5EF4-FFF2-40B4-BE49-F238E27FC236}">
                    <a16:creationId xmlns:a16="http://schemas.microsoft.com/office/drawing/2014/main" id="{3E82BF39-34EF-41E4-9A2F-064BB137DF2C}"/>
                  </a:ext>
                </a:extLst>
              </p:cNvPr>
              <p:cNvGrpSpPr>
                <a:grpSpLocks/>
              </p:cNvGrpSpPr>
              <p:nvPr/>
            </p:nvGrpSpPr>
            <p:grpSpPr bwMode="auto">
              <a:xfrm>
                <a:off x="7989221" y="5166348"/>
                <a:ext cx="746125" cy="809625"/>
                <a:chOff x="1789113" y="906463"/>
                <a:chExt cx="665163" cy="723900"/>
              </a:xfrm>
              <a:grpFill/>
            </p:grpSpPr>
            <p:sp>
              <p:nvSpPr>
                <p:cNvPr id="515" name="Freeform 252">
                  <a:extLst>
                    <a:ext uri="{FF2B5EF4-FFF2-40B4-BE49-F238E27FC236}">
                      <a16:creationId xmlns:a16="http://schemas.microsoft.com/office/drawing/2014/main" id="{5FCCF4FC-A174-4CAE-B3CE-B421E23E018D}"/>
                    </a:ext>
                  </a:extLst>
                </p:cNvPr>
                <p:cNvSpPr>
                  <a:spLocks/>
                </p:cNvSpPr>
                <p:nvPr/>
              </p:nvSpPr>
              <p:spPr bwMode="auto">
                <a:xfrm>
                  <a:off x="2243138" y="1571625"/>
                  <a:ext cx="57150"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6" name="Freeform 253">
                  <a:extLst>
                    <a:ext uri="{FF2B5EF4-FFF2-40B4-BE49-F238E27FC236}">
                      <a16:creationId xmlns:a16="http://schemas.microsoft.com/office/drawing/2014/main" id="{929F282F-0F86-4F0E-97A6-D52EF3573BF7}"/>
                    </a:ext>
                  </a:extLst>
                </p:cNvPr>
                <p:cNvSpPr>
                  <a:spLocks/>
                </p:cNvSpPr>
                <p:nvPr/>
              </p:nvSpPr>
              <p:spPr bwMode="auto">
                <a:xfrm>
                  <a:off x="2332038" y="157162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7" name="Freeform 254">
                  <a:extLst>
                    <a:ext uri="{FF2B5EF4-FFF2-40B4-BE49-F238E27FC236}">
                      <a16:creationId xmlns:a16="http://schemas.microsoft.com/office/drawing/2014/main" id="{83B5B3A5-FF50-4215-8D1A-E0EB2F3DA683}"/>
                    </a:ext>
                  </a:extLst>
                </p:cNvPr>
                <p:cNvSpPr>
                  <a:spLocks/>
                </p:cNvSpPr>
                <p:nvPr/>
              </p:nvSpPr>
              <p:spPr bwMode="auto">
                <a:xfrm>
                  <a:off x="1789113" y="906463"/>
                  <a:ext cx="665163" cy="142875"/>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8" name="Freeform 255">
                  <a:extLst>
                    <a:ext uri="{FF2B5EF4-FFF2-40B4-BE49-F238E27FC236}">
                      <a16:creationId xmlns:a16="http://schemas.microsoft.com/office/drawing/2014/main" id="{98EE1A27-ED32-434E-8E41-EC8907C0181F}"/>
                    </a:ext>
                  </a:extLst>
                </p:cNvPr>
                <p:cNvSpPr>
                  <a:spLocks/>
                </p:cNvSpPr>
                <p:nvPr/>
              </p:nvSpPr>
              <p:spPr bwMode="auto">
                <a:xfrm>
                  <a:off x="1857375" y="955675"/>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9" name="Freeform 256">
                  <a:extLst>
                    <a:ext uri="{FF2B5EF4-FFF2-40B4-BE49-F238E27FC236}">
                      <a16:creationId xmlns:a16="http://schemas.microsoft.com/office/drawing/2014/main" id="{4AE62DC0-9ED7-4232-A53C-132D0A315408}"/>
                    </a:ext>
                  </a:extLst>
                </p:cNvPr>
                <p:cNvSpPr>
                  <a:spLocks/>
                </p:cNvSpPr>
                <p:nvPr/>
              </p:nvSpPr>
              <p:spPr bwMode="auto">
                <a:xfrm>
                  <a:off x="1928813" y="955675"/>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0" name="Freeform 257">
                  <a:extLst>
                    <a:ext uri="{FF2B5EF4-FFF2-40B4-BE49-F238E27FC236}">
                      <a16:creationId xmlns:a16="http://schemas.microsoft.com/office/drawing/2014/main" id="{00D28CD5-9490-4568-8C87-03E8F3A353F7}"/>
                    </a:ext>
                  </a:extLst>
                </p:cNvPr>
                <p:cNvSpPr>
                  <a:spLocks/>
                </p:cNvSpPr>
                <p:nvPr/>
              </p:nvSpPr>
              <p:spPr bwMode="auto">
                <a:xfrm>
                  <a:off x="2000250" y="955675"/>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1" name="Freeform 258">
                  <a:extLst>
                    <a:ext uri="{FF2B5EF4-FFF2-40B4-BE49-F238E27FC236}">
                      <a16:creationId xmlns:a16="http://schemas.microsoft.com/office/drawing/2014/main" id="{A35A8200-6478-4348-8638-F170818AFA34}"/>
                    </a:ext>
                  </a:extLst>
                </p:cNvPr>
                <p:cNvSpPr>
                  <a:spLocks/>
                </p:cNvSpPr>
                <p:nvPr/>
              </p:nvSpPr>
              <p:spPr bwMode="auto">
                <a:xfrm>
                  <a:off x="2073275" y="955675"/>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2" name="Freeform 259">
                  <a:extLst>
                    <a:ext uri="{FF2B5EF4-FFF2-40B4-BE49-F238E27FC236}">
                      <a16:creationId xmlns:a16="http://schemas.microsoft.com/office/drawing/2014/main" id="{DAA80CDE-F09B-469E-B7CB-9E7360869AC9}"/>
                    </a:ext>
                  </a:extLst>
                </p:cNvPr>
                <p:cNvSpPr>
                  <a:spLocks/>
                </p:cNvSpPr>
                <p:nvPr/>
              </p:nvSpPr>
              <p:spPr bwMode="auto">
                <a:xfrm>
                  <a:off x="2144713" y="955675"/>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3" name="Freeform 260">
                  <a:extLst>
                    <a:ext uri="{FF2B5EF4-FFF2-40B4-BE49-F238E27FC236}">
                      <a16:creationId xmlns:a16="http://schemas.microsoft.com/office/drawing/2014/main" id="{04467455-8A75-43F8-99C0-54D9CB8CFBEC}"/>
                    </a:ext>
                  </a:extLst>
                </p:cNvPr>
                <p:cNvSpPr>
                  <a:spLocks/>
                </p:cNvSpPr>
                <p:nvPr/>
              </p:nvSpPr>
              <p:spPr bwMode="auto">
                <a:xfrm>
                  <a:off x="2271713" y="947738"/>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4" name="Freeform 261">
                  <a:extLst>
                    <a:ext uri="{FF2B5EF4-FFF2-40B4-BE49-F238E27FC236}">
                      <a16:creationId xmlns:a16="http://schemas.microsoft.com/office/drawing/2014/main" id="{77D849D1-8046-4574-A38F-438A1CA9E3D9}"/>
                    </a:ext>
                  </a:extLst>
                </p:cNvPr>
                <p:cNvSpPr>
                  <a:spLocks/>
                </p:cNvSpPr>
                <p:nvPr/>
              </p:nvSpPr>
              <p:spPr bwMode="auto">
                <a:xfrm>
                  <a:off x="2271713" y="977900"/>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5" name="Freeform 262">
                  <a:extLst>
                    <a:ext uri="{FF2B5EF4-FFF2-40B4-BE49-F238E27FC236}">
                      <a16:creationId xmlns:a16="http://schemas.microsoft.com/office/drawing/2014/main" id="{FEBD41C7-C18C-4B62-846D-44EA118405DA}"/>
                    </a:ext>
                  </a:extLst>
                </p:cNvPr>
                <p:cNvSpPr>
                  <a:spLocks/>
                </p:cNvSpPr>
                <p:nvPr/>
              </p:nvSpPr>
              <p:spPr bwMode="auto">
                <a:xfrm>
                  <a:off x="2305050" y="977900"/>
                  <a:ext cx="22225"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6" name="Freeform 263">
                  <a:extLst>
                    <a:ext uri="{FF2B5EF4-FFF2-40B4-BE49-F238E27FC236}">
                      <a16:creationId xmlns:a16="http://schemas.microsoft.com/office/drawing/2014/main" id="{16426970-011C-4009-B630-6BB47F493BDA}"/>
                    </a:ext>
                  </a:extLst>
                </p:cNvPr>
                <p:cNvSpPr>
                  <a:spLocks/>
                </p:cNvSpPr>
                <p:nvPr/>
              </p:nvSpPr>
              <p:spPr bwMode="auto">
                <a:xfrm>
                  <a:off x="2339975" y="977900"/>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7" name="Freeform 264">
                  <a:extLst>
                    <a:ext uri="{FF2B5EF4-FFF2-40B4-BE49-F238E27FC236}">
                      <a16:creationId xmlns:a16="http://schemas.microsoft.com/office/drawing/2014/main" id="{2C4F4310-65BF-4835-8477-B64D3F8B9BBF}"/>
                    </a:ext>
                  </a:extLst>
                </p:cNvPr>
                <p:cNvSpPr>
                  <a:spLocks/>
                </p:cNvSpPr>
                <p:nvPr/>
              </p:nvSpPr>
              <p:spPr bwMode="auto">
                <a:xfrm>
                  <a:off x="1789113" y="1020763"/>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8" name="Freeform 265">
                  <a:extLst>
                    <a:ext uri="{FF2B5EF4-FFF2-40B4-BE49-F238E27FC236}">
                      <a16:creationId xmlns:a16="http://schemas.microsoft.com/office/drawing/2014/main" id="{CAFFDFF8-5C78-4EBA-BD73-D81537815A5D}"/>
                    </a:ext>
                  </a:extLst>
                </p:cNvPr>
                <p:cNvSpPr>
                  <a:spLocks/>
                </p:cNvSpPr>
                <p:nvPr/>
              </p:nvSpPr>
              <p:spPr bwMode="auto">
                <a:xfrm>
                  <a:off x="1857375" y="10683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29" name="Freeform 266">
                  <a:extLst>
                    <a:ext uri="{FF2B5EF4-FFF2-40B4-BE49-F238E27FC236}">
                      <a16:creationId xmlns:a16="http://schemas.microsoft.com/office/drawing/2014/main" id="{CA589DEC-2409-4945-A838-03B0D31F3C18}"/>
                    </a:ext>
                  </a:extLst>
                </p:cNvPr>
                <p:cNvSpPr>
                  <a:spLocks/>
                </p:cNvSpPr>
                <p:nvPr/>
              </p:nvSpPr>
              <p:spPr bwMode="auto">
                <a:xfrm>
                  <a:off x="1928813" y="10683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0" name="Freeform 267">
                  <a:extLst>
                    <a:ext uri="{FF2B5EF4-FFF2-40B4-BE49-F238E27FC236}">
                      <a16:creationId xmlns:a16="http://schemas.microsoft.com/office/drawing/2014/main" id="{3151358E-2D78-4CE5-9FBF-28D459B66A99}"/>
                    </a:ext>
                  </a:extLst>
                </p:cNvPr>
                <p:cNvSpPr>
                  <a:spLocks/>
                </p:cNvSpPr>
                <p:nvPr/>
              </p:nvSpPr>
              <p:spPr bwMode="auto">
                <a:xfrm>
                  <a:off x="2000250" y="1068388"/>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1" name="Freeform 268">
                  <a:extLst>
                    <a:ext uri="{FF2B5EF4-FFF2-40B4-BE49-F238E27FC236}">
                      <a16:creationId xmlns:a16="http://schemas.microsoft.com/office/drawing/2014/main" id="{B580E575-A076-4C9E-96CA-13778D4199FE}"/>
                    </a:ext>
                  </a:extLst>
                </p:cNvPr>
                <p:cNvSpPr>
                  <a:spLocks/>
                </p:cNvSpPr>
                <p:nvPr/>
              </p:nvSpPr>
              <p:spPr bwMode="auto">
                <a:xfrm>
                  <a:off x="2073275" y="10683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2" name="Freeform 269">
                  <a:extLst>
                    <a:ext uri="{FF2B5EF4-FFF2-40B4-BE49-F238E27FC236}">
                      <a16:creationId xmlns:a16="http://schemas.microsoft.com/office/drawing/2014/main" id="{BBD257FB-2B54-4258-BBEE-C0E3A2A54F05}"/>
                    </a:ext>
                  </a:extLst>
                </p:cNvPr>
                <p:cNvSpPr>
                  <a:spLocks/>
                </p:cNvSpPr>
                <p:nvPr/>
              </p:nvSpPr>
              <p:spPr bwMode="auto">
                <a:xfrm>
                  <a:off x="2144713" y="10683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3" name="Freeform 270">
                  <a:extLst>
                    <a:ext uri="{FF2B5EF4-FFF2-40B4-BE49-F238E27FC236}">
                      <a16:creationId xmlns:a16="http://schemas.microsoft.com/office/drawing/2014/main" id="{0DE26E3C-265B-4184-A0DF-D14F18BEA56F}"/>
                    </a:ext>
                  </a:extLst>
                </p:cNvPr>
                <p:cNvSpPr>
                  <a:spLocks/>
                </p:cNvSpPr>
                <p:nvPr/>
              </p:nvSpPr>
              <p:spPr bwMode="auto">
                <a:xfrm>
                  <a:off x="2271713" y="1062038"/>
                  <a:ext cx="88900" cy="20638"/>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4" name="Freeform 271">
                  <a:extLst>
                    <a:ext uri="{FF2B5EF4-FFF2-40B4-BE49-F238E27FC236}">
                      <a16:creationId xmlns:a16="http://schemas.microsoft.com/office/drawing/2014/main" id="{04143569-A79D-4AA8-9E69-0AF399DE1A5D}"/>
                    </a:ext>
                  </a:extLst>
                </p:cNvPr>
                <p:cNvSpPr>
                  <a:spLocks/>
                </p:cNvSpPr>
                <p:nvPr/>
              </p:nvSpPr>
              <p:spPr bwMode="auto">
                <a:xfrm>
                  <a:off x="2271713" y="1090613"/>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5" name="Freeform 272">
                  <a:extLst>
                    <a:ext uri="{FF2B5EF4-FFF2-40B4-BE49-F238E27FC236}">
                      <a16:creationId xmlns:a16="http://schemas.microsoft.com/office/drawing/2014/main" id="{FADF10C5-4403-43B9-957E-2E5B67B12018}"/>
                    </a:ext>
                  </a:extLst>
                </p:cNvPr>
                <p:cNvSpPr>
                  <a:spLocks/>
                </p:cNvSpPr>
                <p:nvPr/>
              </p:nvSpPr>
              <p:spPr bwMode="auto">
                <a:xfrm>
                  <a:off x="2305050" y="1090613"/>
                  <a:ext cx="22225"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6" name="Freeform 273">
                  <a:extLst>
                    <a:ext uri="{FF2B5EF4-FFF2-40B4-BE49-F238E27FC236}">
                      <a16:creationId xmlns:a16="http://schemas.microsoft.com/office/drawing/2014/main" id="{427DD2E5-8B12-48B3-A508-8E735D9A7EA8}"/>
                    </a:ext>
                  </a:extLst>
                </p:cNvPr>
                <p:cNvSpPr>
                  <a:spLocks/>
                </p:cNvSpPr>
                <p:nvPr/>
              </p:nvSpPr>
              <p:spPr bwMode="auto">
                <a:xfrm>
                  <a:off x="2339975" y="1090613"/>
                  <a:ext cx="20638" cy="22225"/>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7" name="Freeform 274">
                  <a:extLst>
                    <a:ext uri="{FF2B5EF4-FFF2-40B4-BE49-F238E27FC236}">
                      <a16:creationId xmlns:a16="http://schemas.microsoft.com/office/drawing/2014/main" id="{3506B313-2C5F-4B17-A664-DE9238A82C28}"/>
                    </a:ext>
                  </a:extLst>
                </p:cNvPr>
                <p:cNvSpPr>
                  <a:spLocks/>
                </p:cNvSpPr>
                <p:nvPr/>
              </p:nvSpPr>
              <p:spPr bwMode="auto">
                <a:xfrm>
                  <a:off x="1789113" y="1133475"/>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8" name="Freeform 275">
                  <a:extLst>
                    <a:ext uri="{FF2B5EF4-FFF2-40B4-BE49-F238E27FC236}">
                      <a16:creationId xmlns:a16="http://schemas.microsoft.com/office/drawing/2014/main" id="{DE44723A-54B0-496D-80EE-B9C8432B16DE}"/>
                    </a:ext>
                  </a:extLst>
                </p:cNvPr>
                <p:cNvSpPr>
                  <a:spLocks/>
                </p:cNvSpPr>
                <p:nvPr/>
              </p:nvSpPr>
              <p:spPr bwMode="auto">
                <a:xfrm>
                  <a:off x="1857375" y="11826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39" name="Freeform 276">
                  <a:extLst>
                    <a:ext uri="{FF2B5EF4-FFF2-40B4-BE49-F238E27FC236}">
                      <a16:creationId xmlns:a16="http://schemas.microsoft.com/office/drawing/2014/main" id="{E9B0647B-7F22-458A-9B71-F9A93E3F5E59}"/>
                    </a:ext>
                  </a:extLst>
                </p:cNvPr>
                <p:cNvSpPr>
                  <a:spLocks/>
                </p:cNvSpPr>
                <p:nvPr/>
              </p:nvSpPr>
              <p:spPr bwMode="auto">
                <a:xfrm>
                  <a:off x="1928813" y="1182688"/>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0" name="Freeform 277">
                  <a:extLst>
                    <a:ext uri="{FF2B5EF4-FFF2-40B4-BE49-F238E27FC236}">
                      <a16:creationId xmlns:a16="http://schemas.microsoft.com/office/drawing/2014/main" id="{49DCDF04-465B-4B27-9A38-D2C3FB7F0ADC}"/>
                    </a:ext>
                  </a:extLst>
                </p:cNvPr>
                <p:cNvSpPr>
                  <a:spLocks/>
                </p:cNvSpPr>
                <p:nvPr/>
              </p:nvSpPr>
              <p:spPr bwMode="auto">
                <a:xfrm>
                  <a:off x="2000250" y="1182688"/>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1" name="Freeform 278">
                  <a:extLst>
                    <a:ext uri="{FF2B5EF4-FFF2-40B4-BE49-F238E27FC236}">
                      <a16:creationId xmlns:a16="http://schemas.microsoft.com/office/drawing/2014/main" id="{467DAAB3-4E9A-41B7-BA7E-9712C1C23843}"/>
                    </a:ext>
                  </a:extLst>
                </p:cNvPr>
                <p:cNvSpPr>
                  <a:spLocks/>
                </p:cNvSpPr>
                <p:nvPr/>
              </p:nvSpPr>
              <p:spPr bwMode="auto">
                <a:xfrm>
                  <a:off x="2073275" y="11826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2" name="Freeform 279">
                  <a:extLst>
                    <a:ext uri="{FF2B5EF4-FFF2-40B4-BE49-F238E27FC236}">
                      <a16:creationId xmlns:a16="http://schemas.microsoft.com/office/drawing/2014/main" id="{C6231146-13C0-43B2-BA93-1AA4E87FE620}"/>
                    </a:ext>
                  </a:extLst>
                </p:cNvPr>
                <p:cNvSpPr>
                  <a:spLocks/>
                </p:cNvSpPr>
                <p:nvPr/>
              </p:nvSpPr>
              <p:spPr bwMode="auto">
                <a:xfrm>
                  <a:off x="2144713" y="1182688"/>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3" name="Freeform 280">
                  <a:extLst>
                    <a:ext uri="{FF2B5EF4-FFF2-40B4-BE49-F238E27FC236}">
                      <a16:creationId xmlns:a16="http://schemas.microsoft.com/office/drawing/2014/main" id="{F5AB0216-470F-4D55-8F11-10046660ED9C}"/>
                    </a:ext>
                  </a:extLst>
                </p:cNvPr>
                <p:cNvSpPr>
                  <a:spLocks/>
                </p:cNvSpPr>
                <p:nvPr/>
              </p:nvSpPr>
              <p:spPr bwMode="auto">
                <a:xfrm>
                  <a:off x="2271713" y="1174750"/>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4" name="Freeform 281">
                  <a:extLst>
                    <a:ext uri="{FF2B5EF4-FFF2-40B4-BE49-F238E27FC236}">
                      <a16:creationId xmlns:a16="http://schemas.microsoft.com/office/drawing/2014/main" id="{1C85FA3D-1D30-4305-8414-7E56A4C938A2}"/>
                    </a:ext>
                  </a:extLst>
                </p:cNvPr>
                <p:cNvSpPr>
                  <a:spLocks/>
                </p:cNvSpPr>
                <p:nvPr/>
              </p:nvSpPr>
              <p:spPr bwMode="auto">
                <a:xfrm>
                  <a:off x="2271713" y="1204913"/>
                  <a:ext cx="20638"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5" name="Freeform 282">
                  <a:extLst>
                    <a:ext uri="{FF2B5EF4-FFF2-40B4-BE49-F238E27FC236}">
                      <a16:creationId xmlns:a16="http://schemas.microsoft.com/office/drawing/2014/main" id="{9B8A71EA-956E-4FC7-8D29-62F28D2413FA}"/>
                    </a:ext>
                  </a:extLst>
                </p:cNvPr>
                <p:cNvSpPr>
                  <a:spLocks/>
                </p:cNvSpPr>
                <p:nvPr/>
              </p:nvSpPr>
              <p:spPr bwMode="auto">
                <a:xfrm>
                  <a:off x="2305050" y="1204913"/>
                  <a:ext cx="22225"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6" name="Freeform 283">
                  <a:extLst>
                    <a:ext uri="{FF2B5EF4-FFF2-40B4-BE49-F238E27FC236}">
                      <a16:creationId xmlns:a16="http://schemas.microsoft.com/office/drawing/2014/main" id="{1AF80861-42A7-4B4E-9017-5CA6C7AF698C}"/>
                    </a:ext>
                  </a:extLst>
                </p:cNvPr>
                <p:cNvSpPr>
                  <a:spLocks/>
                </p:cNvSpPr>
                <p:nvPr/>
              </p:nvSpPr>
              <p:spPr bwMode="auto">
                <a:xfrm>
                  <a:off x="2339975" y="1204913"/>
                  <a:ext cx="20638" cy="20638"/>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7" name="Freeform 284">
                  <a:extLst>
                    <a:ext uri="{FF2B5EF4-FFF2-40B4-BE49-F238E27FC236}">
                      <a16:creationId xmlns:a16="http://schemas.microsoft.com/office/drawing/2014/main" id="{1202A265-40FB-44AA-AE66-A677D15D3BE0}"/>
                    </a:ext>
                  </a:extLst>
                </p:cNvPr>
                <p:cNvSpPr>
                  <a:spLocks/>
                </p:cNvSpPr>
                <p:nvPr/>
              </p:nvSpPr>
              <p:spPr bwMode="auto">
                <a:xfrm>
                  <a:off x="1789113" y="1247775"/>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8" name="Freeform 285">
                  <a:extLst>
                    <a:ext uri="{FF2B5EF4-FFF2-40B4-BE49-F238E27FC236}">
                      <a16:creationId xmlns:a16="http://schemas.microsoft.com/office/drawing/2014/main" id="{336673A8-3BF8-422C-95AF-DA7D70A379EF}"/>
                    </a:ext>
                  </a:extLst>
                </p:cNvPr>
                <p:cNvSpPr>
                  <a:spLocks/>
                </p:cNvSpPr>
                <p:nvPr/>
              </p:nvSpPr>
              <p:spPr bwMode="auto">
                <a:xfrm>
                  <a:off x="1857375" y="1295400"/>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49" name="Freeform 286">
                  <a:extLst>
                    <a:ext uri="{FF2B5EF4-FFF2-40B4-BE49-F238E27FC236}">
                      <a16:creationId xmlns:a16="http://schemas.microsoft.com/office/drawing/2014/main" id="{785DDB60-3FF4-4338-AC71-AC44708F1CE6}"/>
                    </a:ext>
                  </a:extLst>
                </p:cNvPr>
                <p:cNvSpPr>
                  <a:spLocks/>
                </p:cNvSpPr>
                <p:nvPr/>
              </p:nvSpPr>
              <p:spPr bwMode="auto">
                <a:xfrm>
                  <a:off x="1928813" y="1295400"/>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0" name="Freeform 287">
                  <a:extLst>
                    <a:ext uri="{FF2B5EF4-FFF2-40B4-BE49-F238E27FC236}">
                      <a16:creationId xmlns:a16="http://schemas.microsoft.com/office/drawing/2014/main" id="{D6430282-2290-4152-8E4F-CE388E8A5C0D}"/>
                    </a:ext>
                  </a:extLst>
                </p:cNvPr>
                <p:cNvSpPr>
                  <a:spLocks/>
                </p:cNvSpPr>
                <p:nvPr/>
              </p:nvSpPr>
              <p:spPr bwMode="auto">
                <a:xfrm>
                  <a:off x="2000250" y="1295400"/>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1" name="Freeform 288">
                  <a:extLst>
                    <a:ext uri="{FF2B5EF4-FFF2-40B4-BE49-F238E27FC236}">
                      <a16:creationId xmlns:a16="http://schemas.microsoft.com/office/drawing/2014/main" id="{1382CB0D-448E-49A5-BAD1-7C21D962C842}"/>
                    </a:ext>
                  </a:extLst>
                </p:cNvPr>
                <p:cNvSpPr>
                  <a:spLocks/>
                </p:cNvSpPr>
                <p:nvPr/>
              </p:nvSpPr>
              <p:spPr bwMode="auto">
                <a:xfrm>
                  <a:off x="2073275" y="1295400"/>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2" name="Freeform 289">
                  <a:extLst>
                    <a:ext uri="{FF2B5EF4-FFF2-40B4-BE49-F238E27FC236}">
                      <a16:creationId xmlns:a16="http://schemas.microsoft.com/office/drawing/2014/main" id="{6B703437-4520-418C-A8AB-9FAF3B38515A}"/>
                    </a:ext>
                  </a:extLst>
                </p:cNvPr>
                <p:cNvSpPr>
                  <a:spLocks/>
                </p:cNvSpPr>
                <p:nvPr/>
              </p:nvSpPr>
              <p:spPr bwMode="auto">
                <a:xfrm>
                  <a:off x="2144713" y="1295400"/>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3" name="Freeform 290">
                  <a:extLst>
                    <a:ext uri="{FF2B5EF4-FFF2-40B4-BE49-F238E27FC236}">
                      <a16:creationId xmlns:a16="http://schemas.microsoft.com/office/drawing/2014/main" id="{12EFCCDE-3D4B-468D-B7EA-63E1C972C722}"/>
                    </a:ext>
                  </a:extLst>
                </p:cNvPr>
                <p:cNvSpPr>
                  <a:spLocks/>
                </p:cNvSpPr>
                <p:nvPr/>
              </p:nvSpPr>
              <p:spPr bwMode="auto">
                <a:xfrm>
                  <a:off x="2271713" y="1289050"/>
                  <a:ext cx="88900" cy="20638"/>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4" name="Freeform 291">
                  <a:extLst>
                    <a:ext uri="{FF2B5EF4-FFF2-40B4-BE49-F238E27FC236}">
                      <a16:creationId xmlns:a16="http://schemas.microsoft.com/office/drawing/2014/main" id="{3B646A74-6F11-4361-9FF9-AF618B9A6638}"/>
                    </a:ext>
                  </a:extLst>
                </p:cNvPr>
                <p:cNvSpPr>
                  <a:spLocks/>
                </p:cNvSpPr>
                <p:nvPr/>
              </p:nvSpPr>
              <p:spPr bwMode="auto">
                <a:xfrm>
                  <a:off x="2271713" y="1317625"/>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5" name="Freeform 292">
                  <a:extLst>
                    <a:ext uri="{FF2B5EF4-FFF2-40B4-BE49-F238E27FC236}">
                      <a16:creationId xmlns:a16="http://schemas.microsoft.com/office/drawing/2014/main" id="{E3FC5E42-0CFB-41E0-952A-35E87CEBFB78}"/>
                    </a:ext>
                  </a:extLst>
                </p:cNvPr>
                <p:cNvSpPr>
                  <a:spLocks/>
                </p:cNvSpPr>
                <p:nvPr/>
              </p:nvSpPr>
              <p:spPr bwMode="auto">
                <a:xfrm>
                  <a:off x="2305050" y="1317625"/>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6" name="Freeform 293">
                  <a:extLst>
                    <a:ext uri="{FF2B5EF4-FFF2-40B4-BE49-F238E27FC236}">
                      <a16:creationId xmlns:a16="http://schemas.microsoft.com/office/drawing/2014/main" id="{73415697-E5DE-4AEE-9AE2-85CA21995980}"/>
                    </a:ext>
                  </a:extLst>
                </p:cNvPr>
                <p:cNvSpPr>
                  <a:spLocks/>
                </p:cNvSpPr>
                <p:nvPr/>
              </p:nvSpPr>
              <p:spPr bwMode="auto">
                <a:xfrm>
                  <a:off x="2339975" y="1317625"/>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7" name="Freeform 294">
                  <a:extLst>
                    <a:ext uri="{FF2B5EF4-FFF2-40B4-BE49-F238E27FC236}">
                      <a16:creationId xmlns:a16="http://schemas.microsoft.com/office/drawing/2014/main" id="{EED296F9-E9C8-45FA-B91B-C1AE2A14C363}"/>
                    </a:ext>
                  </a:extLst>
                </p:cNvPr>
                <p:cNvSpPr>
                  <a:spLocks/>
                </p:cNvSpPr>
                <p:nvPr/>
              </p:nvSpPr>
              <p:spPr bwMode="auto">
                <a:xfrm>
                  <a:off x="1789113" y="1360488"/>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8" name="Freeform 295">
                  <a:extLst>
                    <a:ext uri="{FF2B5EF4-FFF2-40B4-BE49-F238E27FC236}">
                      <a16:creationId xmlns:a16="http://schemas.microsoft.com/office/drawing/2014/main" id="{CF4DFEFF-ACF3-4EDB-BFBA-7AE32DE99BB5}"/>
                    </a:ext>
                  </a:extLst>
                </p:cNvPr>
                <p:cNvSpPr>
                  <a:spLocks/>
                </p:cNvSpPr>
                <p:nvPr/>
              </p:nvSpPr>
              <p:spPr bwMode="auto">
                <a:xfrm>
                  <a:off x="1857375" y="1408113"/>
                  <a:ext cx="47625" cy="38100"/>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59" name="Freeform 296">
                  <a:extLst>
                    <a:ext uri="{FF2B5EF4-FFF2-40B4-BE49-F238E27FC236}">
                      <a16:creationId xmlns:a16="http://schemas.microsoft.com/office/drawing/2014/main" id="{0340F945-F937-4486-A460-6A3E57287B54}"/>
                    </a:ext>
                  </a:extLst>
                </p:cNvPr>
                <p:cNvSpPr>
                  <a:spLocks/>
                </p:cNvSpPr>
                <p:nvPr/>
              </p:nvSpPr>
              <p:spPr bwMode="auto">
                <a:xfrm>
                  <a:off x="1928813" y="1408113"/>
                  <a:ext cx="47625" cy="38100"/>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0" name="Freeform 297">
                  <a:extLst>
                    <a:ext uri="{FF2B5EF4-FFF2-40B4-BE49-F238E27FC236}">
                      <a16:creationId xmlns:a16="http://schemas.microsoft.com/office/drawing/2014/main" id="{4EDA3C91-E9C7-4AA1-A4DC-E8BCDBC83BFF}"/>
                    </a:ext>
                  </a:extLst>
                </p:cNvPr>
                <p:cNvSpPr>
                  <a:spLocks/>
                </p:cNvSpPr>
                <p:nvPr/>
              </p:nvSpPr>
              <p:spPr bwMode="auto">
                <a:xfrm>
                  <a:off x="2000250" y="1408113"/>
                  <a:ext cx="49213"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1" name="Freeform 298">
                  <a:extLst>
                    <a:ext uri="{FF2B5EF4-FFF2-40B4-BE49-F238E27FC236}">
                      <a16:creationId xmlns:a16="http://schemas.microsoft.com/office/drawing/2014/main" id="{65D30203-305E-4935-89C7-BD117E883D36}"/>
                    </a:ext>
                  </a:extLst>
                </p:cNvPr>
                <p:cNvSpPr>
                  <a:spLocks/>
                </p:cNvSpPr>
                <p:nvPr/>
              </p:nvSpPr>
              <p:spPr bwMode="auto">
                <a:xfrm>
                  <a:off x="2073275" y="1408113"/>
                  <a:ext cx="47625"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2" name="Freeform 299">
                  <a:extLst>
                    <a:ext uri="{FF2B5EF4-FFF2-40B4-BE49-F238E27FC236}">
                      <a16:creationId xmlns:a16="http://schemas.microsoft.com/office/drawing/2014/main" id="{564FFFF8-8A6F-410C-8D85-863AD752A705}"/>
                    </a:ext>
                  </a:extLst>
                </p:cNvPr>
                <p:cNvSpPr>
                  <a:spLocks/>
                </p:cNvSpPr>
                <p:nvPr/>
              </p:nvSpPr>
              <p:spPr bwMode="auto">
                <a:xfrm>
                  <a:off x="2144713" y="1408113"/>
                  <a:ext cx="47625" cy="38100"/>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3" name="Freeform 300">
                  <a:extLst>
                    <a:ext uri="{FF2B5EF4-FFF2-40B4-BE49-F238E27FC236}">
                      <a16:creationId xmlns:a16="http://schemas.microsoft.com/office/drawing/2014/main" id="{21FE3614-CFE9-4C6F-9D93-080C8FE5695B}"/>
                    </a:ext>
                  </a:extLst>
                </p:cNvPr>
                <p:cNvSpPr>
                  <a:spLocks/>
                </p:cNvSpPr>
                <p:nvPr/>
              </p:nvSpPr>
              <p:spPr bwMode="auto">
                <a:xfrm>
                  <a:off x="2271713" y="1401763"/>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4" name="Freeform 301">
                  <a:extLst>
                    <a:ext uri="{FF2B5EF4-FFF2-40B4-BE49-F238E27FC236}">
                      <a16:creationId xmlns:a16="http://schemas.microsoft.com/office/drawing/2014/main" id="{4518EFAF-A11E-49F4-B1EF-B530A79D6C54}"/>
                    </a:ext>
                  </a:extLst>
                </p:cNvPr>
                <p:cNvSpPr>
                  <a:spLocks/>
                </p:cNvSpPr>
                <p:nvPr/>
              </p:nvSpPr>
              <p:spPr bwMode="auto">
                <a:xfrm>
                  <a:off x="2271713" y="14303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5" name="Freeform 302">
                  <a:extLst>
                    <a:ext uri="{FF2B5EF4-FFF2-40B4-BE49-F238E27FC236}">
                      <a16:creationId xmlns:a16="http://schemas.microsoft.com/office/drawing/2014/main" id="{3163ED43-FF54-4BB7-887D-8C3FFA855932}"/>
                    </a:ext>
                  </a:extLst>
                </p:cNvPr>
                <p:cNvSpPr>
                  <a:spLocks/>
                </p:cNvSpPr>
                <p:nvPr/>
              </p:nvSpPr>
              <p:spPr bwMode="auto">
                <a:xfrm>
                  <a:off x="2305050" y="1430338"/>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6" name="Freeform 303">
                  <a:extLst>
                    <a:ext uri="{FF2B5EF4-FFF2-40B4-BE49-F238E27FC236}">
                      <a16:creationId xmlns:a16="http://schemas.microsoft.com/office/drawing/2014/main" id="{90A0EF48-8026-448D-999D-7F8BE32CFA6B}"/>
                    </a:ext>
                  </a:extLst>
                </p:cNvPr>
                <p:cNvSpPr>
                  <a:spLocks/>
                </p:cNvSpPr>
                <p:nvPr/>
              </p:nvSpPr>
              <p:spPr bwMode="auto">
                <a:xfrm>
                  <a:off x="2339975" y="14303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7" name="Freeform 304">
                  <a:extLst>
                    <a:ext uri="{FF2B5EF4-FFF2-40B4-BE49-F238E27FC236}">
                      <a16:creationId xmlns:a16="http://schemas.microsoft.com/office/drawing/2014/main" id="{DEC81162-B1FF-449A-B3A4-954E2FD46D9C}"/>
                    </a:ext>
                  </a:extLst>
                </p:cNvPr>
                <p:cNvSpPr>
                  <a:spLocks/>
                </p:cNvSpPr>
                <p:nvPr/>
              </p:nvSpPr>
              <p:spPr bwMode="auto">
                <a:xfrm>
                  <a:off x="1789113" y="1473200"/>
                  <a:ext cx="665163" cy="141288"/>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8" name="Freeform 305">
                  <a:extLst>
                    <a:ext uri="{FF2B5EF4-FFF2-40B4-BE49-F238E27FC236}">
                      <a16:creationId xmlns:a16="http://schemas.microsoft.com/office/drawing/2014/main" id="{1994ACEA-49EF-4EC5-9A4D-F07E097D8D6D}"/>
                    </a:ext>
                  </a:extLst>
                </p:cNvPr>
                <p:cNvSpPr>
                  <a:spLocks/>
                </p:cNvSpPr>
                <p:nvPr/>
              </p:nvSpPr>
              <p:spPr bwMode="auto">
                <a:xfrm>
                  <a:off x="1857375" y="1522413"/>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69" name="Freeform 306">
                  <a:extLst>
                    <a:ext uri="{FF2B5EF4-FFF2-40B4-BE49-F238E27FC236}">
                      <a16:creationId xmlns:a16="http://schemas.microsoft.com/office/drawing/2014/main" id="{B4446E2D-5F78-4B3F-BB5A-7640E6C77C88}"/>
                    </a:ext>
                  </a:extLst>
                </p:cNvPr>
                <p:cNvSpPr>
                  <a:spLocks/>
                </p:cNvSpPr>
                <p:nvPr/>
              </p:nvSpPr>
              <p:spPr bwMode="auto">
                <a:xfrm>
                  <a:off x="1928813" y="1522413"/>
                  <a:ext cx="47625" cy="36513"/>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70" name="Freeform 307">
                  <a:extLst>
                    <a:ext uri="{FF2B5EF4-FFF2-40B4-BE49-F238E27FC236}">
                      <a16:creationId xmlns:a16="http://schemas.microsoft.com/office/drawing/2014/main" id="{49120A7E-CAE9-45A5-A484-D631C5371FD1}"/>
                    </a:ext>
                  </a:extLst>
                </p:cNvPr>
                <p:cNvSpPr>
                  <a:spLocks/>
                </p:cNvSpPr>
                <p:nvPr/>
              </p:nvSpPr>
              <p:spPr bwMode="auto">
                <a:xfrm>
                  <a:off x="2000250" y="1522413"/>
                  <a:ext cx="49213"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71" name="Freeform 308">
                  <a:extLst>
                    <a:ext uri="{FF2B5EF4-FFF2-40B4-BE49-F238E27FC236}">
                      <a16:creationId xmlns:a16="http://schemas.microsoft.com/office/drawing/2014/main" id="{FC223C95-0F8B-432A-B7DE-50D37E84D2DA}"/>
                    </a:ext>
                  </a:extLst>
                </p:cNvPr>
                <p:cNvSpPr>
                  <a:spLocks/>
                </p:cNvSpPr>
                <p:nvPr/>
              </p:nvSpPr>
              <p:spPr bwMode="auto">
                <a:xfrm>
                  <a:off x="2073275" y="1522413"/>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72" name="Freeform 309">
                  <a:extLst>
                    <a:ext uri="{FF2B5EF4-FFF2-40B4-BE49-F238E27FC236}">
                      <a16:creationId xmlns:a16="http://schemas.microsoft.com/office/drawing/2014/main" id="{5C421191-B4AC-4A12-B0F7-1CE10D8C8A1B}"/>
                    </a:ext>
                  </a:extLst>
                </p:cNvPr>
                <p:cNvSpPr>
                  <a:spLocks/>
                </p:cNvSpPr>
                <p:nvPr/>
              </p:nvSpPr>
              <p:spPr bwMode="auto">
                <a:xfrm>
                  <a:off x="2144713" y="1522413"/>
                  <a:ext cx="47625" cy="36513"/>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73" name="Freeform 310">
                  <a:extLst>
                    <a:ext uri="{FF2B5EF4-FFF2-40B4-BE49-F238E27FC236}">
                      <a16:creationId xmlns:a16="http://schemas.microsoft.com/office/drawing/2014/main" id="{151BD796-E9A6-4A9C-B745-C246A44BBE0F}"/>
                    </a:ext>
                  </a:extLst>
                </p:cNvPr>
                <p:cNvSpPr>
                  <a:spLocks/>
                </p:cNvSpPr>
                <p:nvPr/>
              </p:nvSpPr>
              <p:spPr bwMode="auto">
                <a:xfrm>
                  <a:off x="2271713" y="1514475"/>
                  <a:ext cx="88900" cy="22225"/>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74" name="Freeform 311">
                  <a:extLst>
                    <a:ext uri="{FF2B5EF4-FFF2-40B4-BE49-F238E27FC236}">
                      <a16:creationId xmlns:a16="http://schemas.microsoft.com/office/drawing/2014/main" id="{50F09AEA-49DC-4A89-8F12-E6ADF3EA06DE}"/>
                    </a:ext>
                  </a:extLst>
                </p:cNvPr>
                <p:cNvSpPr>
                  <a:spLocks/>
                </p:cNvSpPr>
                <p:nvPr/>
              </p:nvSpPr>
              <p:spPr bwMode="auto">
                <a:xfrm>
                  <a:off x="2271713" y="15446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75" name="Freeform 312">
                  <a:extLst>
                    <a:ext uri="{FF2B5EF4-FFF2-40B4-BE49-F238E27FC236}">
                      <a16:creationId xmlns:a16="http://schemas.microsoft.com/office/drawing/2014/main" id="{5D214476-86E9-4D0A-A664-DD52E174260E}"/>
                    </a:ext>
                  </a:extLst>
                </p:cNvPr>
                <p:cNvSpPr>
                  <a:spLocks/>
                </p:cNvSpPr>
                <p:nvPr/>
              </p:nvSpPr>
              <p:spPr bwMode="auto">
                <a:xfrm>
                  <a:off x="2305050" y="1544638"/>
                  <a:ext cx="22225"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76" name="Freeform 313">
                  <a:extLst>
                    <a:ext uri="{FF2B5EF4-FFF2-40B4-BE49-F238E27FC236}">
                      <a16:creationId xmlns:a16="http://schemas.microsoft.com/office/drawing/2014/main" id="{EE3DCDCC-2925-4737-B7D1-29E862E373F0}"/>
                    </a:ext>
                  </a:extLst>
                </p:cNvPr>
                <p:cNvSpPr>
                  <a:spLocks/>
                </p:cNvSpPr>
                <p:nvPr/>
              </p:nvSpPr>
              <p:spPr bwMode="auto">
                <a:xfrm>
                  <a:off x="2339975" y="1544638"/>
                  <a:ext cx="20638" cy="22225"/>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475" name="组合 332">
                <a:extLst>
                  <a:ext uri="{FF2B5EF4-FFF2-40B4-BE49-F238E27FC236}">
                    <a16:creationId xmlns:a16="http://schemas.microsoft.com/office/drawing/2014/main" id="{9F766603-A4B5-42A1-93E2-1CCC37E892AD}"/>
                  </a:ext>
                </a:extLst>
              </p:cNvPr>
              <p:cNvGrpSpPr>
                <a:grpSpLocks/>
              </p:cNvGrpSpPr>
              <p:nvPr/>
            </p:nvGrpSpPr>
            <p:grpSpPr bwMode="auto">
              <a:xfrm>
                <a:off x="7060497" y="5365750"/>
                <a:ext cx="750888" cy="598487"/>
                <a:chOff x="6553200" y="3884613"/>
                <a:chExt cx="669925" cy="534988"/>
              </a:xfrm>
              <a:grpFill/>
            </p:grpSpPr>
            <p:sp>
              <p:nvSpPr>
                <p:cNvPr id="496" name="Freeform 50">
                  <a:extLst>
                    <a:ext uri="{FF2B5EF4-FFF2-40B4-BE49-F238E27FC236}">
                      <a16:creationId xmlns:a16="http://schemas.microsoft.com/office/drawing/2014/main" id="{D2B34BC3-4BF1-4A2A-87C6-D6A17B12D9C6}"/>
                    </a:ext>
                  </a:extLst>
                </p:cNvPr>
                <p:cNvSpPr>
                  <a:spLocks/>
                </p:cNvSpPr>
                <p:nvPr/>
              </p:nvSpPr>
              <p:spPr bwMode="auto">
                <a:xfrm>
                  <a:off x="6629400" y="4135438"/>
                  <a:ext cx="127000" cy="28575"/>
                </a:xfrm>
                <a:custGeom>
                  <a:avLst/>
                  <a:gdLst>
                    <a:gd name="T0" fmla="*/ 2147483647 w 303"/>
                    <a:gd name="T1" fmla="*/ 2147483647 h 67"/>
                    <a:gd name="T2" fmla="*/ 2147483647 w 303"/>
                    <a:gd name="T3" fmla="*/ 2147483647 h 67"/>
                    <a:gd name="T4" fmla="*/ 0 w 303"/>
                    <a:gd name="T5" fmla="*/ 2147483647 h 67"/>
                    <a:gd name="T6" fmla="*/ 0 w 303"/>
                    <a:gd name="T7" fmla="*/ 0 h 67"/>
                    <a:gd name="T8" fmla="*/ 2147483647 w 303"/>
                    <a:gd name="T9" fmla="*/ 0 h 67"/>
                    <a:gd name="T10" fmla="*/ 2147483647 w 303"/>
                    <a:gd name="T11" fmla="*/ 2147483647 h 67"/>
                    <a:gd name="T12" fmla="*/ 0 60000 65536"/>
                    <a:gd name="T13" fmla="*/ 0 60000 65536"/>
                    <a:gd name="T14" fmla="*/ 0 60000 65536"/>
                    <a:gd name="T15" fmla="*/ 0 60000 65536"/>
                    <a:gd name="T16" fmla="*/ 0 60000 65536"/>
                    <a:gd name="T17" fmla="*/ 0 60000 65536"/>
                    <a:gd name="T18" fmla="*/ 0 w 303"/>
                    <a:gd name="T19" fmla="*/ 0 h 67"/>
                    <a:gd name="T20" fmla="*/ 303 w 303"/>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303" h="67">
                      <a:moveTo>
                        <a:pt x="303" y="67"/>
                      </a:moveTo>
                      <a:lnTo>
                        <a:pt x="303" y="67"/>
                      </a:lnTo>
                      <a:lnTo>
                        <a:pt x="0" y="67"/>
                      </a:lnTo>
                      <a:lnTo>
                        <a:pt x="0" y="0"/>
                      </a:lnTo>
                      <a:lnTo>
                        <a:pt x="303" y="0"/>
                      </a:lnTo>
                      <a:lnTo>
                        <a:pt x="303" y="6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7" name="Freeform 51">
                  <a:extLst>
                    <a:ext uri="{FF2B5EF4-FFF2-40B4-BE49-F238E27FC236}">
                      <a16:creationId xmlns:a16="http://schemas.microsoft.com/office/drawing/2014/main" id="{39F54E54-6748-498E-87EB-49376D36B9E4}"/>
                    </a:ext>
                  </a:extLst>
                </p:cNvPr>
                <p:cNvSpPr>
                  <a:spLocks/>
                </p:cNvSpPr>
                <p:nvPr/>
              </p:nvSpPr>
              <p:spPr bwMode="auto">
                <a:xfrm>
                  <a:off x="6732588" y="4100513"/>
                  <a:ext cx="57150" cy="100013"/>
                </a:xfrm>
                <a:custGeom>
                  <a:avLst/>
                  <a:gdLst>
                    <a:gd name="T0" fmla="*/ 0 w 135"/>
                    <a:gd name="T1" fmla="*/ 0 h 239"/>
                    <a:gd name="T2" fmla="*/ 0 w 135"/>
                    <a:gd name="T3" fmla="*/ 0 h 239"/>
                    <a:gd name="T4" fmla="*/ 2147483647 w 135"/>
                    <a:gd name="T5" fmla="*/ 2147483647 h 239"/>
                    <a:gd name="T6" fmla="*/ 0 w 135"/>
                    <a:gd name="T7" fmla="*/ 2147483647 h 239"/>
                    <a:gd name="T8" fmla="*/ 0 w 135"/>
                    <a:gd name="T9" fmla="*/ 0 h 239"/>
                    <a:gd name="T10" fmla="*/ 0 60000 65536"/>
                    <a:gd name="T11" fmla="*/ 0 60000 65536"/>
                    <a:gd name="T12" fmla="*/ 0 60000 65536"/>
                    <a:gd name="T13" fmla="*/ 0 60000 65536"/>
                    <a:gd name="T14" fmla="*/ 0 60000 65536"/>
                    <a:gd name="T15" fmla="*/ 0 w 135"/>
                    <a:gd name="T16" fmla="*/ 0 h 239"/>
                    <a:gd name="T17" fmla="*/ 135 w 135"/>
                    <a:gd name="T18" fmla="*/ 239 h 239"/>
                  </a:gdLst>
                  <a:ahLst/>
                  <a:cxnLst>
                    <a:cxn ang="T10">
                      <a:pos x="T0" y="T1"/>
                    </a:cxn>
                    <a:cxn ang="T11">
                      <a:pos x="T2" y="T3"/>
                    </a:cxn>
                    <a:cxn ang="T12">
                      <a:pos x="T4" y="T5"/>
                    </a:cxn>
                    <a:cxn ang="T13">
                      <a:pos x="T6" y="T7"/>
                    </a:cxn>
                    <a:cxn ang="T14">
                      <a:pos x="T8" y="T9"/>
                    </a:cxn>
                  </a:cxnLst>
                  <a:rect l="T15" t="T16" r="T17" b="T18"/>
                  <a:pathLst>
                    <a:path w="135" h="239">
                      <a:moveTo>
                        <a:pt x="0" y="0"/>
                      </a:moveTo>
                      <a:lnTo>
                        <a:pt x="0" y="0"/>
                      </a:lnTo>
                      <a:lnTo>
                        <a:pt x="135" y="119"/>
                      </a:lnTo>
                      <a:lnTo>
                        <a:pt x="0" y="239"/>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8" name="Freeform 52">
                  <a:extLst>
                    <a:ext uri="{FF2B5EF4-FFF2-40B4-BE49-F238E27FC236}">
                      <a16:creationId xmlns:a16="http://schemas.microsoft.com/office/drawing/2014/main" id="{A6786474-6CEA-4CBA-969D-22A3CB0D9660}"/>
                    </a:ext>
                  </a:extLst>
                </p:cNvPr>
                <p:cNvSpPr>
                  <a:spLocks/>
                </p:cNvSpPr>
                <p:nvPr/>
              </p:nvSpPr>
              <p:spPr bwMode="auto">
                <a:xfrm>
                  <a:off x="6997700" y="4076701"/>
                  <a:ext cx="115888" cy="28575"/>
                </a:xfrm>
                <a:custGeom>
                  <a:avLst/>
                  <a:gdLst>
                    <a:gd name="T0" fmla="*/ 2147483647 w 276"/>
                    <a:gd name="T1" fmla="*/ 2147483647 h 67"/>
                    <a:gd name="T2" fmla="*/ 2147483647 w 276"/>
                    <a:gd name="T3" fmla="*/ 2147483647 h 67"/>
                    <a:gd name="T4" fmla="*/ 0 w 276"/>
                    <a:gd name="T5" fmla="*/ 2147483647 h 67"/>
                    <a:gd name="T6" fmla="*/ 0 w 276"/>
                    <a:gd name="T7" fmla="*/ 0 h 67"/>
                    <a:gd name="T8" fmla="*/ 2147483647 w 276"/>
                    <a:gd name="T9" fmla="*/ 0 h 67"/>
                    <a:gd name="T10" fmla="*/ 2147483647 w 276"/>
                    <a:gd name="T11" fmla="*/ 2147483647 h 67"/>
                    <a:gd name="T12" fmla="*/ 0 60000 65536"/>
                    <a:gd name="T13" fmla="*/ 0 60000 65536"/>
                    <a:gd name="T14" fmla="*/ 0 60000 65536"/>
                    <a:gd name="T15" fmla="*/ 0 60000 65536"/>
                    <a:gd name="T16" fmla="*/ 0 60000 65536"/>
                    <a:gd name="T17" fmla="*/ 0 60000 65536"/>
                    <a:gd name="T18" fmla="*/ 0 w 276"/>
                    <a:gd name="T19" fmla="*/ 0 h 67"/>
                    <a:gd name="T20" fmla="*/ 276 w 27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276" h="67">
                      <a:moveTo>
                        <a:pt x="276" y="67"/>
                      </a:moveTo>
                      <a:lnTo>
                        <a:pt x="276" y="67"/>
                      </a:lnTo>
                      <a:lnTo>
                        <a:pt x="0" y="67"/>
                      </a:lnTo>
                      <a:lnTo>
                        <a:pt x="0" y="0"/>
                      </a:lnTo>
                      <a:lnTo>
                        <a:pt x="276" y="0"/>
                      </a:lnTo>
                      <a:lnTo>
                        <a:pt x="276" y="6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9" name="Freeform 53">
                  <a:extLst>
                    <a:ext uri="{FF2B5EF4-FFF2-40B4-BE49-F238E27FC236}">
                      <a16:creationId xmlns:a16="http://schemas.microsoft.com/office/drawing/2014/main" id="{58111183-20C8-49A0-ABB2-1C4B75CD351B}"/>
                    </a:ext>
                  </a:extLst>
                </p:cNvPr>
                <p:cNvSpPr>
                  <a:spLocks/>
                </p:cNvSpPr>
                <p:nvPr/>
              </p:nvSpPr>
              <p:spPr bwMode="auto">
                <a:xfrm>
                  <a:off x="7089775" y="4040188"/>
                  <a:ext cx="57150" cy="101600"/>
                </a:xfrm>
                <a:custGeom>
                  <a:avLst/>
                  <a:gdLst>
                    <a:gd name="T0" fmla="*/ 2147483647 w 135"/>
                    <a:gd name="T1" fmla="*/ 0 h 239"/>
                    <a:gd name="T2" fmla="*/ 2147483647 w 135"/>
                    <a:gd name="T3" fmla="*/ 0 h 239"/>
                    <a:gd name="T4" fmla="*/ 2147483647 w 135"/>
                    <a:gd name="T5" fmla="*/ 2147483647 h 239"/>
                    <a:gd name="T6" fmla="*/ 0 w 135"/>
                    <a:gd name="T7" fmla="*/ 2147483647 h 239"/>
                    <a:gd name="T8" fmla="*/ 2147483647 w 135"/>
                    <a:gd name="T9" fmla="*/ 0 h 239"/>
                    <a:gd name="T10" fmla="*/ 0 60000 65536"/>
                    <a:gd name="T11" fmla="*/ 0 60000 65536"/>
                    <a:gd name="T12" fmla="*/ 0 60000 65536"/>
                    <a:gd name="T13" fmla="*/ 0 60000 65536"/>
                    <a:gd name="T14" fmla="*/ 0 60000 65536"/>
                    <a:gd name="T15" fmla="*/ 0 w 135"/>
                    <a:gd name="T16" fmla="*/ 0 h 239"/>
                    <a:gd name="T17" fmla="*/ 135 w 135"/>
                    <a:gd name="T18" fmla="*/ 239 h 239"/>
                  </a:gdLst>
                  <a:ahLst/>
                  <a:cxnLst>
                    <a:cxn ang="T10">
                      <a:pos x="T0" y="T1"/>
                    </a:cxn>
                    <a:cxn ang="T11">
                      <a:pos x="T2" y="T3"/>
                    </a:cxn>
                    <a:cxn ang="T12">
                      <a:pos x="T4" y="T5"/>
                    </a:cxn>
                    <a:cxn ang="T13">
                      <a:pos x="T6" y="T7"/>
                    </a:cxn>
                    <a:cxn ang="T14">
                      <a:pos x="T8" y="T9"/>
                    </a:cxn>
                  </a:cxnLst>
                  <a:rect l="T15" t="T16" r="T17" b="T18"/>
                  <a:pathLst>
                    <a:path w="135" h="239">
                      <a:moveTo>
                        <a:pt x="1" y="0"/>
                      </a:moveTo>
                      <a:lnTo>
                        <a:pt x="1" y="0"/>
                      </a:lnTo>
                      <a:lnTo>
                        <a:pt x="135" y="120"/>
                      </a:lnTo>
                      <a:lnTo>
                        <a:pt x="0" y="239"/>
                      </a:lnTo>
                      <a:lnTo>
                        <a:pt x="1"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0" name="Freeform 54">
                  <a:extLst>
                    <a:ext uri="{FF2B5EF4-FFF2-40B4-BE49-F238E27FC236}">
                      <a16:creationId xmlns:a16="http://schemas.microsoft.com/office/drawing/2014/main" id="{38FF2C05-0399-4B75-BFEB-5C2878DB3DA1}"/>
                    </a:ext>
                  </a:extLst>
                </p:cNvPr>
                <p:cNvSpPr>
                  <a:spLocks/>
                </p:cNvSpPr>
                <p:nvPr/>
              </p:nvSpPr>
              <p:spPr bwMode="auto">
                <a:xfrm>
                  <a:off x="6997700" y="4192588"/>
                  <a:ext cx="115888" cy="26988"/>
                </a:xfrm>
                <a:custGeom>
                  <a:avLst/>
                  <a:gdLst>
                    <a:gd name="T0" fmla="*/ 2147483647 w 276"/>
                    <a:gd name="T1" fmla="*/ 2147483647 h 67"/>
                    <a:gd name="T2" fmla="*/ 2147483647 w 276"/>
                    <a:gd name="T3" fmla="*/ 2147483647 h 67"/>
                    <a:gd name="T4" fmla="*/ 0 w 276"/>
                    <a:gd name="T5" fmla="*/ 2147483647 h 67"/>
                    <a:gd name="T6" fmla="*/ 0 w 276"/>
                    <a:gd name="T7" fmla="*/ 0 h 67"/>
                    <a:gd name="T8" fmla="*/ 2147483647 w 276"/>
                    <a:gd name="T9" fmla="*/ 0 h 67"/>
                    <a:gd name="T10" fmla="*/ 2147483647 w 276"/>
                    <a:gd name="T11" fmla="*/ 2147483647 h 67"/>
                    <a:gd name="T12" fmla="*/ 0 60000 65536"/>
                    <a:gd name="T13" fmla="*/ 0 60000 65536"/>
                    <a:gd name="T14" fmla="*/ 0 60000 65536"/>
                    <a:gd name="T15" fmla="*/ 0 60000 65536"/>
                    <a:gd name="T16" fmla="*/ 0 60000 65536"/>
                    <a:gd name="T17" fmla="*/ 0 60000 65536"/>
                    <a:gd name="T18" fmla="*/ 0 w 276"/>
                    <a:gd name="T19" fmla="*/ 0 h 67"/>
                    <a:gd name="T20" fmla="*/ 276 w 27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276" h="67">
                      <a:moveTo>
                        <a:pt x="276" y="67"/>
                      </a:moveTo>
                      <a:lnTo>
                        <a:pt x="276" y="67"/>
                      </a:lnTo>
                      <a:lnTo>
                        <a:pt x="0" y="66"/>
                      </a:lnTo>
                      <a:lnTo>
                        <a:pt x="0" y="0"/>
                      </a:lnTo>
                      <a:lnTo>
                        <a:pt x="276" y="0"/>
                      </a:lnTo>
                      <a:lnTo>
                        <a:pt x="276" y="6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1" name="Freeform 55">
                  <a:extLst>
                    <a:ext uri="{FF2B5EF4-FFF2-40B4-BE49-F238E27FC236}">
                      <a16:creationId xmlns:a16="http://schemas.microsoft.com/office/drawing/2014/main" id="{E3AABDCA-707C-4ACE-81F7-D2EC0715D69A}"/>
                    </a:ext>
                  </a:extLst>
                </p:cNvPr>
                <p:cNvSpPr>
                  <a:spLocks/>
                </p:cNvSpPr>
                <p:nvPr/>
              </p:nvSpPr>
              <p:spPr bwMode="auto">
                <a:xfrm>
                  <a:off x="7089775" y="4156076"/>
                  <a:ext cx="57150" cy="100013"/>
                </a:xfrm>
                <a:custGeom>
                  <a:avLst/>
                  <a:gdLst>
                    <a:gd name="T0" fmla="*/ 2147483647 w 135"/>
                    <a:gd name="T1" fmla="*/ 0 h 239"/>
                    <a:gd name="T2" fmla="*/ 2147483647 w 135"/>
                    <a:gd name="T3" fmla="*/ 0 h 239"/>
                    <a:gd name="T4" fmla="*/ 2147483647 w 135"/>
                    <a:gd name="T5" fmla="*/ 2147483647 h 239"/>
                    <a:gd name="T6" fmla="*/ 0 w 135"/>
                    <a:gd name="T7" fmla="*/ 2147483647 h 239"/>
                    <a:gd name="T8" fmla="*/ 2147483647 w 135"/>
                    <a:gd name="T9" fmla="*/ 0 h 239"/>
                    <a:gd name="T10" fmla="*/ 0 60000 65536"/>
                    <a:gd name="T11" fmla="*/ 0 60000 65536"/>
                    <a:gd name="T12" fmla="*/ 0 60000 65536"/>
                    <a:gd name="T13" fmla="*/ 0 60000 65536"/>
                    <a:gd name="T14" fmla="*/ 0 60000 65536"/>
                    <a:gd name="T15" fmla="*/ 0 w 135"/>
                    <a:gd name="T16" fmla="*/ 0 h 239"/>
                    <a:gd name="T17" fmla="*/ 135 w 135"/>
                    <a:gd name="T18" fmla="*/ 239 h 239"/>
                  </a:gdLst>
                  <a:ahLst/>
                  <a:cxnLst>
                    <a:cxn ang="T10">
                      <a:pos x="T0" y="T1"/>
                    </a:cxn>
                    <a:cxn ang="T11">
                      <a:pos x="T2" y="T3"/>
                    </a:cxn>
                    <a:cxn ang="T12">
                      <a:pos x="T4" y="T5"/>
                    </a:cxn>
                    <a:cxn ang="T13">
                      <a:pos x="T6" y="T7"/>
                    </a:cxn>
                    <a:cxn ang="T14">
                      <a:pos x="T8" y="T9"/>
                    </a:cxn>
                  </a:cxnLst>
                  <a:rect l="T15" t="T16" r="T17" b="T18"/>
                  <a:pathLst>
                    <a:path w="135" h="239">
                      <a:moveTo>
                        <a:pt x="1" y="0"/>
                      </a:moveTo>
                      <a:lnTo>
                        <a:pt x="1" y="0"/>
                      </a:lnTo>
                      <a:lnTo>
                        <a:pt x="135" y="119"/>
                      </a:lnTo>
                      <a:lnTo>
                        <a:pt x="0" y="239"/>
                      </a:lnTo>
                      <a:lnTo>
                        <a:pt x="1"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2" name="Freeform 56">
                  <a:extLst>
                    <a:ext uri="{FF2B5EF4-FFF2-40B4-BE49-F238E27FC236}">
                      <a16:creationId xmlns:a16="http://schemas.microsoft.com/office/drawing/2014/main" id="{F1AC85BB-2786-4481-A4CA-109112CB8340}"/>
                    </a:ext>
                  </a:extLst>
                </p:cNvPr>
                <p:cNvSpPr>
                  <a:spLocks/>
                </p:cNvSpPr>
                <p:nvPr/>
              </p:nvSpPr>
              <p:spPr bwMode="auto">
                <a:xfrm>
                  <a:off x="6640513" y="4248151"/>
                  <a:ext cx="127000" cy="82550"/>
                </a:xfrm>
                <a:custGeom>
                  <a:avLst/>
                  <a:gdLst>
                    <a:gd name="T0" fmla="*/ 2147483647 w 301"/>
                    <a:gd name="T1" fmla="*/ 2147483647 h 197"/>
                    <a:gd name="T2" fmla="*/ 2147483647 w 301"/>
                    <a:gd name="T3" fmla="*/ 2147483647 h 197"/>
                    <a:gd name="T4" fmla="*/ 0 w 301"/>
                    <a:gd name="T5" fmla="*/ 2147483647 h 197"/>
                    <a:gd name="T6" fmla="*/ 2147483647 w 301"/>
                    <a:gd name="T7" fmla="*/ 0 h 197"/>
                    <a:gd name="T8" fmla="*/ 2147483647 w 301"/>
                    <a:gd name="T9" fmla="*/ 2147483647 h 197"/>
                    <a:gd name="T10" fmla="*/ 2147483647 w 301"/>
                    <a:gd name="T11" fmla="*/ 2147483647 h 197"/>
                    <a:gd name="T12" fmla="*/ 0 60000 65536"/>
                    <a:gd name="T13" fmla="*/ 0 60000 65536"/>
                    <a:gd name="T14" fmla="*/ 0 60000 65536"/>
                    <a:gd name="T15" fmla="*/ 0 60000 65536"/>
                    <a:gd name="T16" fmla="*/ 0 60000 65536"/>
                    <a:gd name="T17" fmla="*/ 0 60000 65536"/>
                    <a:gd name="T18" fmla="*/ 0 w 301"/>
                    <a:gd name="T19" fmla="*/ 0 h 197"/>
                    <a:gd name="T20" fmla="*/ 301 w 301"/>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301" h="197">
                      <a:moveTo>
                        <a:pt x="31" y="197"/>
                      </a:moveTo>
                      <a:lnTo>
                        <a:pt x="31" y="197"/>
                      </a:lnTo>
                      <a:lnTo>
                        <a:pt x="0" y="138"/>
                      </a:lnTo>
                      <a:lnTo>
                        <a:pt x="270" y="0"/>
                      </a:lnTo>
                      <a:lnTo>
                        <a:pt x="301" y="59"/>
                      </a:lnTo>
                      <a:lnTo>
                        <a:pt x="31" y="19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3" name="Freeform 57">
                  <a:extLst>
                    <a:ext uri="{FF2B5EF4-FFF2-40B4-BE49-F238E27FC236}">
                      <a16:creationId xmlns:a16="http://schemas.microsoft.com/office/drawing/2014/main" id="{AFF584AC-C1F0-472A-B16E-CD9B351D25BF}"/>
                    </a:ext>
                  </a:extLst>
                </p:cNvPr>
                <p:cNvSpPr>
                  <a:spLocks/>
                </p:cNvSpPr>
                <p:nvPr/>
              </p:nvSpPr>
              <p:spPr bwMode="auto">
                <a:xfrm>
                  <a:off x="6716713" y="4227513"/>
                  <a:ext cx="73025" cy="88900"/>
                </a:xfrm>
                <a:custGeom>
                  <a:avLst/>
                  <a:gdLst>
                    <a:gd name="T0" fmla="*/ 0 w 174"/>
                    <a:gd name="T1" fmla="*/ 0 h 213"/>
                    <a:gd name="T2" fmla="*/ 0 w 174"/>
                    <a:gd name="T3" fmla="*/ 0 h 213"/>
                    <a:gd name="T4" fmla="*/ 2147483647 w 174"/>
                    <a:gd name="T5" fmla="*/ 2147483647 h 213"/>
                    <a:gd name="T6" fmla="*/ 2147483647 w 174"/>
                    <a:gd name="T7" fmla="*/ 2147483647 h 213"/>
                    <a:gd name="T8" fmla="*/ 0 w 174"/>
                    <a:gd name="T9" fmla="*/ 0 h 213"/>
                    <a:gd name="T10" fmla="*/ 0 60000 65536"/>
                    <a:gd name="T11" fmla="*/ 0 60000 65536"/>
                    <a:gd name="T12" fmla="*/ 0 60000 65536"/>
                    <a:gd name="T13" fmla="*/ 0 60000 65536"/>
                    <a:gd name="T14" fmla="*/ 0 60000 65536"/>
                    <a:gd name="T15" fmla="*/ 0 w 174"/>
                    <a:gd name="T16" fmla="*/ 0 h 213"/>
                    <a:gd name="T17" fmla="*/ 174 w 174"/>
                    <a:gd name="T18" fmla="*/ 213 h 213"/>
                  </a:gdLst>
                  <a:ahLst/>
                  <a:cxnLst>
                    <a:cxn ang="T10">
                      <a:pos x="T0" y="T1"/>
                    </a:cxn>
                    <a:cxn ang="T11">
                      <a:pos x="T2" y="T3"/>
                    </a:cxn>
                    <a:cxn ang="T12">
                      <a:pos x="T4" y="T5"/>
                    </a:cxn>
                    <a:cxn ang="T13">
                      <a:pos x="T6" y="T7"/>
                    </a:cxn>
                    <a:cxn ang="T14">
                      <a:pos x="T8" y="T9"/>
                    </a:cxn>
                  </a:cxnLst>
                  <a:rect l="T15" t="T16" r="T17" b="T18"/>
                  <a:pathLst>
                    <a:path w="174" h="213">
                      <a:moveTo>
                        <a:pt x="0" y="0"/>
                      </a:moveTo>
                      <a:lnTo>
                        <a:pt x="0" y="0"/>
                      </a:lnTo>
                      <a:lnTo>
                        <a:pt x="174" y="45"/>
                      </a:lnTo>
                      <a:lnTo>
                        <a:pt x="108" y="213"/>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4" name="Freeform 58">
                  <a:extLst>
                    <a:ext uri="{FF2B5EF4-FFF2-40B4-BE49-F238E27FC236}">
                      <a16:creationId xmlns:a16="http://schemas.microsoft.com/office/drawing/2014/main" id="{9B296E7D-766F-4D41-A20D-7439A0E46586}"/>
                    </a:ext>
                  </a:extLst>
                </p:cNvPr>
                <p:cNvSpPr>
                  <a:spLocks/>
                </p:cNvSpPr>
                <p:nvPr/>
              </p:nvSpPr>
              <p:spPr bwMode="auto">
                <a:xfrm>
                  <a:off x="6640513" y="3968751"/>
                  <a:ext cx="127000" cy="82550"/>
                </a:xfrm>
                <a:custGeom>
                  <a:avLst/>
                  <a:gdLst>
                    <a:gd name="T0" fmla="*/ 2147483647 w 301"/>
                    <a:gd name="T1" fmla="*/ 2147483647 h 198"/>
                    <a:gd name="T2" fmla="*/ 2147483647 w 301"/>
                    <a:gd name="T3" fmla="*/ 2147483647 h 198"/>
                    <a:gd name="T4" fmla="*/ 0 w 301"/>
                    <a:gd name="T5" fmla="*/ 2147483647 h 198"/>
                    <a:gd name="T6" fmla="*/ 2147483647 w 301"/>
                    <a:gd name="T7" fmla="*/ 0 h 198"/>
                    <a:gd name="T8" fmla="*/ 2147483647 w 301"/>
                    <a:gd name="T9" fmla="*/ 2147483647 h 198"/>
                    <a:gd name="T10" fmla="*/ 2147483647 w 301"/>
                    <a:gd name="T11" fmla="*/ 2147483647 h 198"/>
                    <a:gd name="T12" fmla="*/ 0 60000 65536"/>
                    <a:gd name="T13" fmla="*/ 0 60000 65536"/>
                    <a:gd name="T14" fmla="*/ 0 60000 65536"/>
                    <a:gd name="T15" fmla="*/ 0 60000 65536"/>
                    <a:gd name="T16" fmla="*/ 0 60000 65536"/>
                    <a:gd name="T17" fmla="*/ 0 60000 65536"/>
                    <a:gd name="T18" fmla="*/ 0 w 301"/>
                    <a:gd name="T19" fmla="*/ 0 h 198"/>
                    <a:gd name="T20" fmla="*/ 301 w 30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301" h="198">
                      <a:moveTo>
                        <a:pt x="270" y="198"/>
                      </a:moveTo>
                      <a:lnTo>
                        <a:pt x="270" y="198"/>
                      </a:lnTo>
                      <a:lnTo>
                        <a:pt x="0" y="60"/>
                      </a:lnTo>
                      <a:lnTo>
                        <a:pt x="31" y="0"/>
                      </a:lnTo>
                      <a:lnTo>
                        <a:pt x="301" y="139"/>
                      </a:lnTo>
                      <a:lnTo>
                        <a:pt x="270" y="19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5" name="Freeform 59">
                  <a:extLst>
                    <a:ext uri="{FF2B5EF4-FFF2-40B4-BE49-F238E27FC236}">
                      <a16:creationId xmlns:a16="http://schemas.microsoft.com/office/drawing/2014/main" id="{6F6F4E32-ADD2-4D2A-AEDD-908910D4D90A}"/>
                    </a:ext>
                  </a:extLst>
                </p:cNvPr>
                <p:cNvSpPr>
                  <a:spLocks/>
                </p:cNvSpPr>
                <p:nvPr/>
              </p:nvSpPr>
              <p:spPr bwMode="auto">
                <a:xfrm>
                  <a:off x="6716713" y="3983038"/>
                  <a:ext cx="73025" cy="88900"/>
                </a:xfrm>
                <a:custGeom>
                  <a:avLst/>
                  <a:gdLst>
                    <a:gd name="T0" fmla="*/ 0 w 174"/>
                    <a:gd name="T1" fmla="*/ 2147483647 h 212"/>
                    <a:gd name="T2" fmla="*/ 0 w 174"/>
                    <a:gd name="T3" fmla="*/ 2147483647 h 212"/>
                    <a:gd name="T4" fmla="*/ 2147483647 w 174"/>
                    <a:gd name="T5" fmla="*/ 2147483647 h 212"/>
                    <a:gd name="T6" fmla="*/ 2147483647 w 174"/>
                    <a:gd name="T7" fmla="*/ 0 h 212"/>
                    <a:gd name="T8" fmla="*/ 0 w 174"/>
                    <a:gd name="T9" fmla="*/ 2147483647 h 212"/>
                    <a:gd name="T10" fmla="*/ 0 60000 65536"/>
                    <a:gd name="T11" fmla="*/ 0 60000 65536"/>
                    <a:gd name="T12" fmla="*/ 0 60000 65536"/>
                    <a:gd name="T13" fmla="*/ 0 60000 65536"/>
                    <a:gd name="T14" fmla="*/ 0 60000 65536"/>
                    <a:gd name="T15" fmla="*/ 0 w 174"/>
                    <a:gd name="T16" fmla="*/ 0 h 212"/>
                    <a:gd name="T17" fmla="*/ 174 w 174"/>
                    <a:gd name="T18" fmla="*/ 212 h 212"/>
                  </a:gdLst>
                  <a:ahLst/>
                  <a:cxnLst>
                    <a:cxn ang="T10">
                      <a:pos x="T0" y="T1"/>
                    </a:cxn>
                    <a:cxn ang="T11">
                      <a:pos x="T2" y="T3"/>
                    </a:cxn>
                    <a:cxn ang="T12">
                      <a:pos x="T4" y="T5"/>
                    </a:cxn>
                    <a:cxn ang="T13">
                      <a:pos x="T6" y="T7"/>
                    </a:cxn>
                    <a:cxn ang="T14">
                      <a:pos x="T8" y="T9"/>
                    </a:cxn>
                  </a:cxnLst>
                  <a:rect l="T15" t="T16" r="T17" b="T18"/>
                  <a:pathLst>
                    <a:path w="174" h="212">
                      <a:moveTo>
                        <a:pt x="0" y="212"/>
                      </a:moveTo>
                      <a:lnTo>
                        <a:pt x="0" y="212"/>
                      </a:lnTo>
                      <a:lnTo>
                        <a:pt x="174" y="168"/>
                      </a:lnTo>
                      <a:lnTo>
                        <a:pt x="108" y="0"/>
                      </a:lnTo>
                      <a:lnTo>
                        <a:pt x="0" y="21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6" name="Freeform 60">
                  <a:extLst>
                    <a:ext uri="{FF2B5EF4-FFF2-40B4-BE49-F238E27FC236}">
                      <a16:creationId xmlns:a16="http://schemas.microsoft.com/office/drawing/2014/main" id="{E13E3612-F8AA-43B1-9EEE-865BEF21751C}"/>
                    </a:ext>
                  </a:extLst>
                </p:cNvPr>
                <p:cNvSpPr>
                  <a:spLocks/>
                </p:cNvSpPr>
                <p:nvPr/>
              </p:nvSpPr>
              <p:spPr bwMode="auto">
                <a:xfrm>
                  <a:off x="6905625" y="4057651"/>
                  <a:ext cx="61913" cy="77788"/>
                </a:xfrm>
                <a:custGeom>
                  <a:avLst/>
                  <a:gdLst>
                    <a:gd name="T0" fmla="*/ 0 w 147"/>
                    <a:gd name="T1" fmla="*/ 2147483647 h 182"/>
                    <a:gd name="T2" fmla="*/ 0 w 147"/>
                    <a:gd name="T3" fmla="*/ 2147483647 h 182"/>
                    <a:gd name="T4" fmla="*/ 2147483647 w 147"/>
                    <a:gd name="T5" fmla="*/ 2147483647 h 182"/>
                    <a:gd name="T6" fmla="*/ 2147483647 w 147"/>
                    <a:gd name="T7" fmla="*/ 0 h 182"/>
                    <a:gd name="T8" fmla="*/ 0 w 147"/>
                    <a:gd name="T9" fmla="*/ 0 h 182"/>
                    <a:gd name="T10" fmla="*/ 0 w 147"/>
                    <a:gd name="T11" fmla="*/ 2147483647 h 182"/>
                    <a:gd name="T12" fmla="*/ 0 60000 65536"/>
                    <a:gd name="T13" fmla="*/ 0 60000 65536"/>
                    <a:gd name="T14" fmla="*/ 0 60000 65536"/>
                    <a:gd name="T15" fmla="*/ 0 60000 65536"/>
                    <a:gd name="T16" fmla="*/ 0 60000 65536"/>
                    <a:gd name="T17" fmla="*/ 0 60000 65536"/>
                    <a:gd name="T18" fmla="*/ 0 w 147"/>
                    <a:gd name="T19" fmla="*/ 0 h 182"/>
                    <a:gd name="T20" fmla="*/ 147 w 147"/>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47" h="182">
                      <a:moveTo>
                        <a:pt x="0" y="182"/>
                      </a:moveTo>
                      <a:lnTo>
                        <a:pt x="0" y="182"/>
                      </a:lnTo>
                      <a:lnTo>
                        <a:pt x="147" y="182"/>
                      </a:lnTo>
                      <a:lnTo>
                        <a:pt x="147" y="0"/>
                      </a:lnTo>
                      <a:lnTo>
                        <a:pt x="0" y="0"/>
                      </a:lnTo>
                      <a:lnTo>
                        <a:pt x="0" y="18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7" name="Freeform 61">
                  <a:extLst>
                    <a:ext uri="{FF2B5EF4-FFF2-40B4-BE49-F238E27FC236}">
                      <a16:creationId xmlns:a16="http://schemas.microsoft.com/office/drawing/2014/main" id="{0982D0D6-77BA-4D8F-8D9A-36E942D52DB8}"/>
                    </a:ext>
                  </a:extLst>
                </p:cNvPr>
                <p:cNvSpPr>
                  <a:spLocks/>
                </p:cNvSpPr>
                <p:nvPr/>
              </p:nvSpPr>
              <p:spPr bwMode="auto">
                <a:xfrm>
                  <a:off x="6826250" y="4057651"/>
                  <a:ext cx="61913" cy="77788"/>
                </a:xfrm>
                <a:custGeom>
                  <a:avLst/>
                  <a:gdLst>
                    <a:gd name="T0" fmla="*/ 2147483647 w 148"/>
                    <a:gd name="T1" fmla="*/ 0 h 182"/>
                    <a:gd name="T2" fmla="*/ 2147483647 w 148"/>
                    <a:gd name="T3" fmla="*/ 0 h 182"/>
                    <a:gd name="T4" fmla="*/ 0 w 148"/>
                    <a:gd name="T5" fmla="*/ 0 h 182"/>
                    <a:gd name="T6" fmla="*/ 0 w 148"/>
                    <a:gd name="T7" fmla="*/ 2147483647 h 182"/>
                    <a:gd name="T8" fmla="*/ 2147483647 w 148"/>
                    <a:gd name="T9" fmla="*/ 2147483647 h 182"/>
                    <a:gd name="T10" fmla="*/ 2147483647 w 148"/>
                    <a:gd name="T11" fmla="*/ 0 h 182"/>
                    <a:gd name="T12" fmla="*/ 0 60000 65536"/>
                    <a:gd name="T13" fmla="*/ 0 60000 65536"/>
                    <a:gd name="T14" fmla="*/ 0 60000 65536"/>
                    <a:gd name="T15" fmla="*/ 0 60000 65536"/>
                    <a:gd name="T16" fmla="*/ 0 60000 65536"/>
                    <a:gd name="T17" fmla="*/ 0 60000 65536"/>
                    <a:gd name="T18" fmla="*/ 0 w 148"/>
                    <a:gd name="T19" fmla="*/ 0 h 182"/>
                    <a:gd name="T20" fmla="*/ 148 w 148"/>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48" h="182">
                      <a:moveTo>
                        <a:pt x="148" y="0"/>
                      </a:moveTo>
                      <a:lnTo>
                        <a:pt x="148" y="0"/>
                      </a:lnTo>
                      <a:lnTo>
                        <a:pt x="0" y="0"/>
                      </a:lnTo>
                      <a:lnTo>
                        <a:pt x="0" y="182"/>
                      </a:lnTo>
                      <a:lnTo>
                        <a:pt x="148" y="182"/>
                      </a:lnTo>
                      <a:lnTo>
                        <a:pt x="148"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8" name="Freeform 62">
                  <a:extLst>
                    <a:ext uri="{FF2B5EF4-FFF2-40B4-BE49-F238E27FC236}">
                      <a16:creationId xmlns:a16="http://schemas.microsoft.com/office/drawing/2014/main" id="{0517610C-6CD8-43E1-8F35-490D036B01B8}"/>
                    </a:ext>
                  </a:extLst>
                </p:cNvPr>
                <p:cNvSpPr>
                  <a:spLocks/>
                </p:cNvSpPr>
                <p:nvPr/>
              </p:nvSpPr>
              <p:spPr bwMode="auto">
                <a:xfrm>
                  <a:off x="6826250" y="3962401"/>
                  <a:ext cx="141288" cy="76200"/>
                </a:xfrm>
                <a:custGeom>
                  <a:avLst/>
                  <a:gdLst>
                    <a:gd name="T0" fmla="*/ 2147483647 w 338"/>
                    <a:gd name="T1" fmla="*/ 2147483647 h 182"/>
                    <a:gd name="T2" fmla="*/ 2147483647 w 338"/>
                    <a:gd name="T3" fmla="*/ 2147483647 h 182"/>
                    <a:gd name="T4" fmla="*/ 0 w 338"/>
                    <a:gd name="T5" fmla="*/ 2147483647 h 182"/>
                    <a:gd name="T6" fmla="*/ 0 w 338"/>
                    <a:gd name="T7" fmla="*/ 0 h 182"/>
                    <a:gd name="T8" fmla="*/ 2147483647 w 338"/>
                    <a:gd name="T9" fmla="*/ 0 h 182"/>
                    <a:gd name="T10" fmla="*/ 2147483647 w 338"/>
                    <a:gd name="T11" fmla="*/ 2147483647 h 182"/>
                    <a:gd name="T12" fmla="*/ 0 60000 65536"/>
                    <a:gd name="T13" fmla="*/ 0 60000 65536"/>
                    <a:gd name="T14" fmla="*/ 0 60000 65536"/>
                    <a:gd name="T15" fmla="*/ 0 60000 65536"/>
                    <a:gd name="T16" fmla="*/ 0 60000 65536"/>
                    <a:gd name="T17" fmla="*/ 0 60000 65536"/>
                    <a:gd name="T18" fmla="*/ 0 w 338"/>
                    <a:gd name="T19" fmla="*/ 0 h 182"/>
                    <a:gd name="T20" fmla="*/ 338 w 338"/>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338" h="182">
                      <a:moveTo>
                        <a:pt x="338" y="182"/>
                      </a:moveTo>
                      <a:lnTo>
                        <a:pt x="338" y="182"/>
                      </a:lnTo>
                      <a:lnTo>
                        <a:pt x="0" y="182"/>
                      </a:lnTo>
                      <a:lnTo>
                        <a:pt x="0" y="0"/>
                      </a:lnTo>
                      <a:lnTo>
                        <a:pt x="338" y="0"/>
                      </a:lnTo>
                      <a:lnTo>
                        <a:pt x="338" y="18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09" name="Freeform 63">
                  <a:extLst>
                    <a:ext uri="{FF2B5EF4-FFF2-40B4-BE49-F238E27FC236}">
                      <a16:creationId xmlns:a16="http://schemas.microsoft.com/office/drawing/2014/main" id="{CDCCB3E4-831D-4DB5-AD5C-E582233A274B}"/>
                    </a:ext>
                  </a:extLst>
                </p:cNvPr>
                <p:cNvSpPr>
                  <a:spLocks/>
                </p:cNvSpPr>
                <p:nvPr/>
              </p:nvSpPr>
              <p:spPr bwMode="auto">
                <a:xfrm>
                  <a:off x="6905625" y="4251326"/>
                  <a:ext cx="61913" cy="76200"/>
                </a:xfrm>
                <a:custGeom>
                  <a:avLst/>
                  <a:gdLst>
                    <a:gd name="T0" fmla="*/ 0 w 147"/>
                    <a:gd name="T1" fmla="*/ 2147483647 h 182"/>
                    <a:gd name="T2" fmla="*/ 0 w 147"/>
                    <a:gd name="T3" fmla="*/ 2147483647 h 182"/>
                    <a:gd name="T4" fmla="*/ 2147483647 w 147"/>
                    <a:gd name="T5" fmla="*/ 2147483647 h 182"/>
                    <a:gd name="T6" fmla="*/ 2147483647 w 147"/>
                    <a:gd name="T7" fmla="*/ 0 h 182"/>
                    <a:gd name="T8" fmla="*/ 0 w 147"/>
                    <a:gd name="T9" fmla="*/ 0 h 182"/>
                    <a:gd name="T10" fmla="*/ 0 w 147"/>
                    <a:gd name="T11" fmla="*/ 2147483647 h 182"/>
                    <a:gd name="T12" fmla="*/ 0 60000 65536"/>
                    <a:gd name="T13" fmla="*/ 0 60000 65536"/>
                    <a:gd name="T14" fmla="*/ 0 60000 65536"/>
                    <a:gd name="T15" fmla="*/ 0 60000 65536"/>
                    <a:gd name="T16" fmla="*/ 0 60000 65536"/>
                    <a:gd name="T17" fmla="*/ 0 60000 65536"/>
                    <a:gd name="T18" fmla="*/ 0 w 147"/>
                    <a:gd name="T19" fmla="*/ 0 h 182"/>
                    <a:gd name="T20" fmla="*/ 147 w 147"/>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47" h="182">
                      <a:moveTo>
                        <a:pt x="0" y="182"/>
                      </a:moveTo>
                      <a:lnTo>
                        <a:pt x="0" y="182"/>
                      </a:lnTo>
                      <a:lnTo>
                        <a:pt x="147" y="182"/>
                      </a:lnTo>
                      <a:lnTo>
                        <a:pt x="147" y="0"/>
                      </a:lnTo>
                      <a:lnTo>
                        <a:pt x="0" y="0"/>
                      </a:lnTo>
                      <a:lnTo>
                        <a:pt x="0" y="18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0" name="Freeform 64">
                  <a:extLst>
                    <a:ext uri="{FF2B5EF4-FFF2-40B4-BE49-F238E27FC236}">
                      <a16:creationId xmlns:a16="http://schemas.microsoft.com/office/drawing/2014/main" id="{E87B6424-3E27-4E16-B8F8-1F73861610B4}"/>
                    </a:ext>
                  </a:extLst>
                </p:cNvPr>
                <p:cNvSpPr>
                  <a:spLocks/>
                </p:cNvSpPr>
                <p:nvPr/>
              </p:nvSpPr>
              <p:spPr bwMode="auto">
                <a:xfrm>
                  <a:off x="6826250" y="4251326"/>
                  <a:ext cx="61913" cy="76200"/>
                </a:xfrm>
                <a:custGeom>
                  <a:avLst/>
                  <a:gdLst>
                    <a:gd name="T0" fmla="*/ 2147483647 w 148"/>
                    <a:gd name="T1" fmla="*/ 0 h 182"/>
                    <a:gd name="T2" fmla="*/ 2147483647 w 148"/>
                    <a:gd name="T3" fmla="*/ 0 h 182"/>
                    <a:gd name="T4" fmla="*/ 0 w 148"/>
                    <a:gd name="T5" fmla="*/ 0 h 182"/>
                    <a:gd name="T6" fmla="*/ 0 w 148"/>
                    <a:gd name="T7" fmla="*/ 2147483647 h 182"/>
                    <a:gd name="T8" fmla="*/ 2147483647 w 148"/>
                    <a:gd name="T9" fmla="*/ 2147483647 h 182"/>
                    <a:gd name="T10" fmla="*/ 2147483647 w 148"/>
                    <a:gd name="T11" fmla="*/ 0 h 182"/>
                    <a:gd name="T12" fmla="*/ 0 60000 65536"/>
                    <a:gd name="T13" fmla="*/ 0 60000 65536"/>
                    <a:gd name="T14" fmla="*/ 0 60000 65536"/>
                    <a:gd name="T15" fmla="*/ 0 60000 65536"/>
                    <a:gd name="T16" fmla="*/ 0 60000 65536"/>
                    <a:gd name="T17" fmla="*/ 0 60000 65536"/>
                    <a:gd name="T18" fmla="*/ 0 w 148"/>
                    <a:gd name="T19" fmla="*/ 0 h 182"/>
                    <a:gd name="T20" fmla="*/ 148 w 148"/>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48" h="182">
                      <a:moveTo>
                        <a:pt x="148" y="0"/>
                      </a:moveTo>
                      <a:lnTo>
                        <a:pt x="148" y="0"/>
                      </a:lnTo>
                      <a:lnTo>
                        <a:pt x="0" y="0"/>
                      </a:lnTo>
                      <a:lnTo>
                        <a:pt x="0" y="182"/>
                      </a:lnTo>
                      <a:lnTo>
                        <a:pt x="148" y="182"/>
                      </a:lnTo>
                      <a:lnTo>
                        <a:pt x="148"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1" name="Freeform 65">
                  <a:extLst>
                    <a:ext uri="{FF2B5EF4-FFF2-40B4-BE49-F238E27FC236}">
                      <a16:creationId xmlns:a16="http://schemas.microsoft.com/office/drawing/2014/main" id="{8576B435-F2F4-4F56-860E-2827D99FB1D9}"/>
                    </a:ext>
                  </a:extLst>
                </p:cNvPr>
                <p:cNvSpPr>
                  <a:spLocks/>
                </p:cNvSpPr>
                <p:nvPr/>
              </p:nvSpPr>
              <p:spPr bwMode="auto">
                <a:xfrm>
                  <a:off x="6826250" y="4154488"/>
                  <a:ext cx="141288" cy="76200"/>
                </a:xfrm>
                <a:custGeom>
                  <a:avLst/>
                  <a:gdLst>
                    <a:gd name="T0" fmla="*/ 2147483647 w 338"/>
                    <a:gd name="T1" fmla="*/ 2147483647 h 182"/>
                    <a:gd name="T2" fmla="*/ 2147483647 w 338"/>
                    <a:gd name="T3" fmla="*/ 2147483647 h 182"/>
                    <a:gd name="T4" fmla="*/ 0 w 338"/>
                    <a:gd name="T5" fmla="*/ 2147483647 h 182"/>
                    <a:gd name="T6" fmla="*/ 0 w 338"/>
                    <a:gd name="T7" fmla="*/ 0 h 182"/>
                    <a:gd name="T8" fmla="*/ 2147483647 w 338"/>
                    <a:gd name="T9" fmla="*/ 0 h 182"/>
                    <a:gd name="T10" fmla="*/ 2147483647 w 338"/>
                    <a:gd name="T11" fmla="*/ 2147483647 h 182"/>
                    <a:gd name="T12" fmla="*/ 0 60000 65536"/>
                    <a:gd name="T13" fmla="*/ 0 60000 65536"/>
                    <a:gd name="T14" fmla="*/ 0 60000 65536"/>
                    <a:gd name="T15" fmla="*/ 0 60000 65536"/>
                    <a:gd name="T16" fmla="*/ 0 60000 65536"/>
                    <a:gd name="T17" fmla="*/ 0 60000 65536"/>
                    <a:gd name="T18" fmla="*/ 0 w 338"/>
                    <a:gd name="T19" fmla="*/ 0 h 182"/>
                    <a:gd name="T20" fmla="*/ 338 w 338"/>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338" h="182">
                      <a:moveTo>
                        <a:pt x="338" y="182"/>
                      </a:moveTo>
                      <a:lnTo>
                        <a:pt x="338" y="182"/>
                      </a:lnTo>
                      <a:lnTo>
                        <a:pt x="0" y="182"/>
                      </a:lnTo>
                      <a:lnTo>
                        <a:pt x="0" y="0"/>
                      </a:lnTo>
                      <a:lnTo>
                        <a:pt x="338" y="0"/>
                      </a:lnTo>
                      <a:lnTo>
                        <a:pt x="338" y="18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2" name="Freeform 66">
                  <a:extLst>
                    <a:ext uri="{FF2B5EF4-FFF2-40B4-BE49-F238E27FC236}">
                      <a16:creationId xmlns:a16="http://schemas.microsoft.com/office/drawing/2014/main" id="{8AFFCDC5-F119-41F1-B1EA-9D799A2D488D}"/>
                    </a:ext>
                  </a:extLst>
                </p:cNvPr>
                <p:cNvSpPr>
                  <a:spLocks/>
                </p:cNvSpPr>
                <p:nvPr/>
              </p:nvSpPr>
              <p:spPr bwMode="auto">
                <a:xfrm>
                  <a:off x="6997700" y="43608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3" name="Freeform 67">
                  <a:extLst>
                    <a:ext uri="{FF2B5EF4-FFF2-40B4-BE49-F238E27FC236}">
                      <a16:creationId xmlns:a16="http://schemas.microsoft.com/office/drawing/2014/main" id="{9528AC68-8B5D-4419-A008-F611CF928AE5}"/>
                    </a:ext>
                  </a:extLst>
                </p:cNvPr>
                <p:cNvSpPr>
                  <a:spLocks/>
                </p:cNvSpPr>
                <p:nvPr/>
              </p:nvSpPr>
              <p:spPr bwMode="auto">
                <a:xfrm>
                  <a:off x="7088188" y="4360863"/>
                  <a:ext cx="57150"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514" name="Freeform 68">
                  <a:extLst>
                    <a:ext uri="{FF2B5EF4-FFF2-40B4-BE49-F238E27FC236}">
                      <a16:creationId xmlns:a16="http://schemas.microsoft.com/office/drawing/2014/main" id="{47041524-87EF-4597-A36D-10120CE7FDC1}"/>
                    </a:ext>
                  </a:extLst>
                </p:cNvPr>
                <p:cNvSpPr>
                  <a:spLocks/>
                </p:cNvSpPr>
                <p:nvPr/>
              </p:nvSpPr>
              <p:spPr bwMode="auto">
                <a:xfrm>
                  <a:off x="6553200" y="3884613"/>
                  <a:ext cx="669925" cy="520700"/>
                </a:xfrm>
                <a:custGeom>
                  <a:avLst/>
                  <a:gdLst>
                    <a:gd name="T0" fmla="*/ 2147483647 w 1597"/>
                    <a:gd name="T1" fmla="*/ 2147483647 h 1238"/>
                    <a:gd name="T2" fmla="*/ 2147483647 w 1597"/>
                    <a:gd name="T3" fmla="*/ 2147483647 h 1238"/>
                    <a:gd name="T4" fmla="*/ 2147483647 w 1597"/>
                    <a:gd name="T5" fmla="*/ 2147483647 h 1238"/>
                    <a:gd name="T6" fmla="*/ 2147483647 w 1597"/>
                    <a:gd name="T7" fmla="*/ 2147483647 h 1238"/>
                    <a:gd name="T8" fmla="*/ 2147483647 w 1597"/>
                    <a:gd name="T9" fmla="*/ 2147483647 h 1238"/>
                    <a:gd name="T10" fmla="*/ 2147483647 w 1597"/>
                    <a:gd name="T11" fmla="*/ 2147483647 h 1238"/>
                    <a:gd name="T12" fmla="*/ 2147483647 w 1597"/>
                    <a:gd name="T13" fmla="*/ 2147483647 h 1238"/>
                    <a:gd name="T14" fmla="*/ 2147483647 w 1597"/>
                    <a:gd name="T15" fmla="*/ 2147483647 h 1238"/>
                    <a:gd name="T16" fmla="*/ 2147483647 w 1597"/>
                    <a:gd name="T17" fmla="*/ 2147483647 h 1238"/>
                    <a:gd name="T18" fmla="*/ 2147483647 w 1597"/>
                    <a:gd name="T19" fmla="*/ 2147483647 h 1238"/>
                    <a:gd name="T20" fmla="*/ 2147483647 w 1597"/>
                    <a:gd name="T21" fmla="*/ 2147483647 h 1238"/>
                    <a:gd name="T22" fmla="*/ 2147483647 w 1597"/>
                    <a:gd name="T23" fmla="*/ 2147483647 h 1238"/>
                    <a:gd name="T24" fmla="*/ 2147483647 w 1597"/>
                    <a:gd name="T25" fmla="*/ 2147483647 h 1238"/>
                    <a:gd name="T26" fmla="*/ 2147483647 w 1597"/>
                    <a:gd name="T27" fmla="*/ 2147483647 h 1238"/>
                    <a:gd name="T28" fmla="*/ 2147483647 w 1597"/>
                    <a:gd name="T29" fmla="*/ 2147483647 h 1238"/>
                    <a:gd name="T30" fmla="*/ 2147483647 w 1597"/>
                    <a:gd name="T31" fmla="*/ 2147483647 h 1238"/>
                    <a:gd name="T32" fmla="*/ 2147483647 w 1597"/>
                    <a:gd name="T33" fmla="*/ 2147483647 h 1238"/>
                    <a:gd name="T34" fmla="*/ 0 w 1597"/>
                    <a:gd name="T35" fmla="*/ 2147483647 h 1238"/>
                    <a:gd name="T36" fmla="*/ 0 w 1597"/>
                    <a:gd name="T37" fmla="*/ 2147483647 h 1238"/>
                    <a:gd name="T38" fmla="*/ 2147483647 w 1597"/>
                    <a:gd name="T39" fmla="*/ 0 h 1238"/>
                    <a:gd name="T40" fmla="*/ 2147483647 w 1597"/>
                    <a:gd name="T41" fmla="*/ 0 h 1238"/>
                    <a:gd name="T42" fmla="*/ 2147483647 w 1597"/>
                    <a:gd name="T43" fmla="*/ 2147483647 h 1238"/>
                    <a:gd name="T44" fmla="*/ 2147483647 w 1597"/>
                    <a:gd name="T45" fmla="*/ 2147483647 h 1238"/>
                    <a:gd name="T46" fmla="*/ 2147483647 w 1597"/>
                    <a:gd name="T47" fmla="*/ 2147483647 h 1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7"/>
                    <a:gd name="T73" fmla="*/ 0 h 1238"/>
                    <a:gd name="T74" fmla="*/ 1597 w 1597"/>
                    <a:gd name="T75" fmla="*/ 1238 h 1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7" h="1238">
                      <a:moveTo>
                        <a:pt x="1483" y="1238"/>
                      </a:moveTo>
                      <a:lnTo>
                        <a:pt x="1483" y="1238"/>
                      </a:lnTo>
                      <a:lnTo>
                        <a:pt x="1341" y="1238"/>
                      </a:lnTo>
                      <a:cubicBezTo>
                        <a:pt x="1322" y="1238"/>
                        <a:pt x="1308" y="1223"/>
                        <a:pt x="1308" y="1205"/>
                      </a:cubicBezTo>
                      <a:cubicBezTo>
                        <a:pt x="1308" y="1186"/>
                        <a:pt x="1322" y="1171"/>
                        <a:pt x="1341" y="1171"/>
                      </a:cubicBezTo>
                      <a:lnTo>
                        <a:pt x="1483" y="1171"/>
                      </a:lnTo>
                      <a:cubicBezTo>
                        <a:pt x="1509" y="1171"/>
                        <a:pt x="1530" y="1150"/>
                        <a:pt x="1530" y="1125"/>
                      </a:cubicBezTo>
                      <a:lnTo>
                        <a:pt x="1530" y="113"/>
                      </a:lnTo>
                      <a:cubicBezTo>
                        <a:pt x="1530" y="88"/>
                        <a:pt x="1509" y="67"/>
                        <a:pt x="1483" y="67"/>
                      </a:cubicBezTo>
                      <a:lnTo>
                        <a:pt x="113" y="67"/>
                      </a:lnTo>
                      <a:cubicBezTo>
                        <a:pt x="87" y="67"/>
                        <a:pt x="66" y="88"/>
                        <a:pt x="66" y="113"/>
                      </a:cubicBezTo>
                      <a:lnTo>
                        <a:pt x="66" y="1125"/>
                      </a:lnTo>
                      <a:cubicBezTo>
                        <a:pt x="66" y="1150"/>
                        <a:pt x="87" y="1171"/>
                        <a:pt x="113" y="1171"/>
                      </a:cubicBezTo>
                      <a:lnTo>
                        <a:pt x="1132" y="1171"/>
                      </a:lnTo>
                      <a:cubicBezTo>
                        <a:pt x="1150" y="1171"/>
                        <a:pt x="1165" y="1186"/>
                        <a:pt x="1165" y="1205"/>
                      </a:cubicBezTo>
                      <a:cubicBezTo>
                        <a:pt x="1165" y="1223"/>
                        <a:pt x="1150" y="1238"/>
                        <a:pt x="1132" y="1238"/>
                      </a:cubicBezTo>
                      <a:lnTo>
                        <a:pt x="113" y="1238"/>
                      </a:lnTo>
                      <a:cubicBezTo>
                        <a:pt x="50" y="1238"/>
                        <a:pt x="0" y="1187"/>
                        <a:pt x="0" y="1125"/>
                      </a:cubicBezTo>
                      <a:lnTo>
                        <a:pt x="0" y="113"/>
                      </a:lnTo>
                      <a:cubicBezTo>
                        <a:pt x="0" y="51"/>
                        <a:pt x="50" y="0"/>
                        <a:pt x="113" y="0"/>
                      </a:cubicBezTo>
                      <a:lnTo>
                        <a:pt x="1483" y="0"/>
                      </a:lnTo>
                      <a:cubicBezTo>
                        <a:pt x="1546" y="0"/>
                        <a:pt x="1597" y="51"/>
                        <a:pt x="1597" y="113"/>
                      </a:cubicBezTo>
                      <a:lnTo>
                        <a:pt x="1597" y="1125"/>
                      </a:lnTo>
                      <a:cubicBezTo>
                        <a:pt x="1597" y="1187"/>
                        <a:pt x="1546" y="1238"/>
                        <a:pt x="1483" y="123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476" name="组合 333">
                <a:extLst>
                  <a:ext uri="{FF2B5EF4-FFF2-40B4-BE49-F238E27FC236}">
                    <a16:creationId xmlns:a16="http://schemas.microsoft.com/office/drawing/2014/main" id="{F7C74262-3341-44AB-B2A8-CFDE78F6F643}"/>
                  </a:ext>
                </a:extLst>
              </p:cNvPr>
              <p:cNvGrpSpPr>
                <a:grpSpLocks/>
              </p:cNvGrpSpPr>
              <p:nvPr/>
            </p:nvGrpSpPr>
            <p:grpSpPr bwMode="auto">
              <a:xfrm>
                <a:off x="5243023" y="5360848"/>
                <a:ext cx="752475" cy="598487"/>
                <a:chOff x="7743825" y="3884613"/>
                <a:chExt cx="669925" cy="534988"/>
              </a:xfrm>
              <a:grpFill/>
            </p:grpSpPr>
            <p:sp>
              <p:nvSpPr>
                <p:cNvPr id="490" name="Freeform 200">
                  <a:extLst>
                    <a:ext uri="{FF2B5EF4-FFF2-40B4-BE49-F238E27FC236}">
                      <a16:creationId xmlns:a16="http://schemas.microsoft.com/office/drawing/2014/main" id="{0AF96345-6D96-414E-8FA1-26511F509960}"/>
                    </a:ext>
                  </a:extLst>
                </p:cNvPr>
                <p:cNvSpPr>
                  <a:spLocks/>
                </p:cNvSpPr>
                <p:nvPr/>
              </p:nvSpPr>
              <p:spPr bwMode="auto">
                <a:xfrm>
                  <a:off x="8189913" y="43608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1" name="Freeform 201">
                  <a:extLst>
                    <a:ext uri="{FF2B5EF4-FFF2-40B4-BE49-F238E27FC236}">
                      <a16:creationId xmlns:a16="http://schemas.microsoft.com/office/drawing/2014/main" id="{E70905D5-B2AE-4723-A7D6-6083E4B615A4}"/>
                    </a:ext>
                  </a:extLst>
                </p:cNvPr>
                <p:cNvSpPr>
                  <a:spLocks/>
                </p:cNvSpPr>
                <p:nvPr/>
              </p:nvSpPr>
              <p:spPr bwMode="auto">
                <a:xfrm>
                  <a:off x="8278813" y="43608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2" name="Freeform 202">
                  <a:extLst>
                    <a:ext uri="{FF2B5EF4-FFF2-40B4-BE49-F238E27FC236}">
                      <a16:creationId xmlns:a16="http://schemas.microsoft.com/office/drawing/2014/main" id="{9646FC8B-B617-4C9B-980A-48A7E38EA395}"/>
                    </a:ext>
                  </a:extLst>
                </p:cNvPr>
                <p:cNvSpPr>
                  <a:spLocks/>
                </p:cNvSpPr>
                <p:nvPr/>
              </p:nvSpPr>
              <p:spPr bwMode="auto">
                <a:xfrm>
                  <a:off x="7743825" y="3884613"/>
                  <a:ext cx="669925" cy="520700"/>
                </a:xfrm>
                <a:custGeom>
                  <a:avLst/>
                  <a:gdLst>
                    <a:gd name="T0" fmla="*/ 2147483647 w 1597"/>
                    <a:gd name="T1" fmla="*/ 2147483647 h 1238"/>
                    <a:gd name="T2" fmla="*/ 2147483647 w 1597"/>
                    <a:gd name="T3" fmla="*/ 2147483647 h 1238"/>
                    <a:gd name="T4" fmla="*/ 2147483647 w 1597"/>
                    <a:gd name="T5" fmla="*/ 2147483647 h 1238"/>
                    <a:gd name="T6" fmla="*/ 2147483647 w 1597"/>
                    <a:gd name="T7" fmla="*/ 2147483647 h 1238"/>
                    <a:gd name="T8" fmla="*/ 2147483647 w 1597"/>
                    <a:gd name="T9" fmla="*/ 2147483647 h 1238"/>
                    <a:gd name="T10" fmla="*/ 2147483647 w 1597"/>
                    <a:gd name="T11" fmla="*/ 2147483647 h 1238"/>
                    <a:gd name="T12" fmla="*/ 2147483647 w 1597"/>
                    <a:gd name="T13" fmla="*/ 2147483647 h 1238"/>
                    <a:gd name="T14" fmla="*/ 2147483647 w 1597"/>
                    <a:gd name="T15" fmla="*/ 2147483647 h 1238"/>
                    <a:gd name="T16" fmla="*/ 2147483647 w 1597"/>
                    <a:gd name="T17" fmla="*/ 2147483647 h 1238"/>
                    <a:gd name="T18" fmla="*/ 2147483647 w 1597"/>
                    <a:gd name="T19" fmla="*/ 2147483647 h 1238"/>
                    <a:gd name="T20" fmla="*/ 2147483647 w 1597"/>
                    <a:gd name="T21" fmla="*/ 2147483647 h 1238"/>
                    <a:gd name="T22" fmla="*/ 2147483647 w 1597"/>
                    <a:gd name="T23" fmla="*/ 2147483647 h 1238"/>
                    <a:gd name="T24" fmla="*/ 2147483647 w 1597"/>
                    <a:gd name="T25" fmla="*/ 2147483647 h 1238"/>
                    <a:gd name="T26" fmla="*/ 2147483647 w 1597"/>
                    <a:gd name="T27" fmla="*/ 2147483647 h 1238"/>
                    <a:gd name="T28" fmla="*/ 2147483647 w 1597"/>
                    <a:gd name="T29" fmla="*/ 2147483647 h 1238"/>
                    <a:gd name="T30" fmla="*/ 2147483647 w 1597"/>
                    <a:gd name="T31" fmla="*/ 2147483647 h 1238"/>
                    <a:gd name="T32" fmla="*/ 2147483647 w 1597"/>
                    <a:gd name="T33" fmla="*/ 2147483647 h 1238"/>
                    <a:gd name="T34" fmla="*/ 0 w 1597"/>
                    <a:gd name="T35" fmla="*/ 2147483647 h 1238"/>
                    <a:gd name="T36" fmla="*/ 0 w 1597"/>
                    <a:gd name="T37" fmla="*/ 2147483647 h 1238"/>
                    <a:gd name="T38" fmla="*/ 2147483647 w 1597"/>
                    <a:gd name="T39" fmla="*/ 0 h 1238"/>
                    <a:gd name="T40" fmla="*/ 2147483647 w 1597"/>
                    <a:gd name="T41" fmla="*/ 0 h 1238"/>
                    <a:gd name="T42" fmla="*/ 2147483647 w 1597"/>
                    <a:gd name="T43" fmla="*/ 2147483647 h 1238"/>
                    <a:gd name="T44" fmla="*/ 2147483647 w 1597"/>
                    <a:gd name="T45" fmla="*/ 2147483647 h 1238"/>
                    <a:gd name="T46" fmla="*/ 2147483647 w 1597"/>
                    <a:gd name="T47" fmla="*/ 2147483647 h 1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7"/>
                    <a:gd name="T73" fmla="*/ 0 h 1238"/>
                    <a:gd name="T74" fmla="*/ 1597 w 1597"/>
                    <a:gd name="T75" fmla="*/ 1238 h 1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7" h="1238">
                      <a:moveTo>
                        <a:pt x="1484" y="1238"/>
                      </a:moveTo>
                      <a:lnTo>
                        <a:pt x="1484" y="1238"/>
                      </a:lnTo>
                      <a:lnTo>
                        <a:pt x="1341" y="1238"/>
                      </a:lnTo>
                      <a:cubicBezTo>
                        <a:pt x="1323" y="1238"/>
                        <a:pt x="1308" y="1223"/>
                        <a:pt x="1308" y="1205"/>
                      </a:cubicBezTo>
                      <a:cubicBezTo>
                        <a:pt x="1308" y="1186"/>
                        <a:pt x="1323" y="1171"/>
                        <a:pt x="1341" y="1171"/>
                      </a:cubicBezTo>
                      <a:lnTo>
                        <a:pt x="1484" y="1171"/>
                      </a:lnTo>
                      <a:cubicBezTo>
                        <a:pt x="1510" y="1171"/>
                        <a:pt x="1530" y="1150"/>
                        <a:pt x="1530" y="1125"/>
                      </a:cubicBezTo>
                      <a:lnTo>
                        <a:pt x="1530" y="113"/>
                      </a:lnTo>
                      <a:cubicBezTo>
                        <a:pt x="1530" y="88"/>
                        <a:pt x="1510" y="67"/>
                        <a:pt x="1484" y="67"/>
                      </a:cubicBezTo>
                      <a:lnTo>
                        <a:pt x="113" y="67"/>
                      </a:lnTo>
                      <a:cubicBezTo>
                        <a:pt x="88" y="67"/>
                        <a:pt x="67" y="88"/>
                        <a:pt x="67" y="113"/>
                      </a:cubicBezTo>
                      <a:lnTo>
                        <a:pt x="67" y="1125"/>
                      </a:lnTo>
                      <a:cubicBezTo>
                        <a:pt x="67" y="1150"/>
                        <a:pt x="88" y="1171"/>
                        <a:pt x="113" y="1171"/>
                      </a:cubicBezTo>
                      <a:lnTo>
                        <a:pt x="1132" y="1171"/>
                      </a:lnTo>
                      <a:cubicBezTo>
                        <a:pt x="1151" y="1171"/>
                        <a:pt x="1166" y="1186"/>
                        <a:pt x="1166" y="1205"/>
                      </a:cubicBezTo>
                      <a:cubicBezTo>
                        <a:pt x="1166" y="1223"/>
                        <a:pt x="1151" y="1238"/>
                        <a:pt x="1132" y="1238"/>
                      </a:cubicBezTo>
                      <a:lnTo>
                        <a:pt x="113" y="1238"/>
                      </a:lnTo>
                      <a:cubicBezTo>
                        <a:pt x="51" y="1238"/>
                        <a:pt x="0" y="1187"/>
                        <a:pt x="0" y="1125"/>
                      </a:cubicBezTo>
                      <a:lnTo>
                        <a:pt x="0" y="113"/>
                      </a:lnTo>
                      <a:cubicBezTo>
                        <a:pt x="0" y="51"/>
                        <a:pt x="51" y="0"/>
                        <a:pt x="113" y="0"/>
                      </a:cubicBezTo>
                      <a:lnTo>
                        <a:pt x="1484" y="0"/>
                      </a:lnTo>
                      <a:cubicBezTo>
                        <a:pt x="1546" y="0"/>
                        <a:pt x="1597" y="51"/>
                        <a:pt x="1597" y="113"/>
                      </a:cubicBezTo>
                      <a:lnTo>
                        <a:pt x="1597" y="1125"/>
                      </a:lnTo>
                      <a:cubicBezTo>
                        <a:pt x="1597" y="1187"/>
                        <a:pt x="1546" y="1238"/>
                        <a:pt x="1484" y="123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3" name="Freeform 203">
                  <a:extLst>
                    <a:ext uri="{FF2B5EF4-FFF2-40B4-BE49-F238E27FC236}">
                      <a16:creationId xmlns:a16="http://schemas.microsoft.com/office/drawing/2014/main" id="{D9F0249B-D2BE-4FC3-B2EA-319A61A4803A}"/>
                    </a:ext>
                  </a:extLst>
                </p:cNvPr>
                <p:cNvSpPr>
                  <a:spLocks noEditPoints="1"/>
                </p:cNvSpPr>
                <p:nvPr/>
              </p:nvSpPr>
              <p:spPr bwMode="auto">
                <a:xfrm>
                  <a:off x="7813675" y="3957638"/>
                  <a:ext cx="531813" cy="169863"/>
                </a:xfrm>
                <a:custGeom>
                  <a:avLst/>
                  <a:gdLst>
                    <a:gd name="T0" fmla="*/ 2147483647 w 1271"/>
                    <a:gd name="T1" fmla="*/ 2147483647 h 405"/>
                    <a:gd name="T2" fmla="*/ 2147483647 w 1271"/>
                    <a:gd name="T3" fmla="*/ 2147483647 h 405"/>
                    <a:gd name="T4" fmla="*/ 2147483647 w 1271"/>
                    <a:gd name="T5" fmla="*/ 2147483647 h 405"/>
                    <a:gd name="T6" fmla="*/ 2147483647 w 1271"/>
                    <a:gd name="T7" fmla="*/ 2147483647 h 405"/>
                    <a:gd name="T8" fmla="*/ 2147483647 w 1271"/>
                    <a:gd name="T9" fmla="*/ 2147483647 h 405"/>
                    <a:gd name="T10" fmla="*/ 2147483647 w 1271"/>
                    <a:gd name="T11" fmla="*/ 2147483647 h 405"/>
                    <a:gd name="T12" fmla="*/ 2147483647 w 1271"/>
                    <a:gd name="T13" fmla="*/ 2147483647 h 405"/>
                    <a:gd name="T14" fmla="*/ 2147483647 w 1271"/>
                    <a:gd name="T15" fmla="*/ 2147483647 h 405"/>
                    <a:gd name="T16" fmla="*/ 2147483647 w 1271"/>
                    <a:gd name="T17" fmla="*/ 2147483647 h 405"/>
                    <a:gd name="T18" fmla="*/ 2147483647 w 1271"/>
                    <a:gd name="T19" fmla="*/ 2147483647 h 405"/>
                    <a:gd name="T20" fmla="*/ 2147483647 w 1271"/>
                    <a:gd name="T21" fmla="*/ 2147483647 h 405"/>
                    <a:gd name="T22" fmla="*/ 2147483647 w 1271"/>
                    <a:gd name="T23" fmla="*/ 2147483647 h 405"/>
                    <a:gd name="T24" fmla="*/ 2147483647 w 1271"/>
                    <a:gd name="T25" fmla="*/ 2147483647 h 405"/>
                    <a:gd name="T26" fmla="*/ 2147483647 w 1271"/>
                    <a:gd name="T27" fmla="*/ 2147483647 h 405"/>
                    <a:gd name="T28" fmla="*/ 2147483647 w 1271"/>
                    <a:gd name="T29" fmla="*/ 2147483647 h 405"/>
                    <a:gd name="T30" fmla="*/ 2147483647 w 1271"/>
                    <a:gd name="T31" fmla="*/ 2147483647 h 405"/>
                    <a:gd name="T32" fmla="*/ 2147483647 w 1271"/>
                    <a:gd name="T33" fmla="*/ 2147483647 h 405"/>
                    <a:gd name="T34" fmla="*/ 2147483647 w 1271"/>
                    <a:gd name="T35" fmla="*/ 2147483647 h 405"/>
                    <a:gd name="T36" fmla="*/ 2147483647 w 1271"/>
                    <a:gd name="T37" fmla="*/ 2147483647 h 405"/>
                    <a:gd name="T38" fmla="*/ 2147483647 w 1271"/>
                    <a:gd name="T39" fmla="*/ 2147483647 h 405"/>
                    <a:gd name="T40" fmla="*/ 2147483647 w 1271"/>
                    <a:gd name="T41" fmla="*/ 2147483647 h 405"/>
                    <a:gd name="T42" fmla="*/ 2147483647 w 1271"/>
                    <a:gd name="T43" fmla="*/ 2147483647 h 405"/>
                    <a:gd name="T44" fmla="*/ 2147483647 w 1271"/>
                    <a:gd name="T45" fmla="*/ 2147483647 h 405"/>
                    <a:gd name="T46" fmla="*/ 2147483647 w 1271"/>
                    <a:gd name="T47" fmla="*/ 2147483647 h 405"/>
                    <a:gd name="T48" fmla="*/ 2147483647 w 1271"/>
                    <a:gd name="T49" fmla="*/ 2147483647 h 405"/>
                    <a:gd name="T50" fmla="*/ 2147483647 w 1271"/>
                    <a:gd name="T51" fmla="*/ 2147483647 h 405"/>
                    <a:gd name="T52" fmla="*/ 2147483647 w 1271"/>
                    <a:gd name="T53" fmla="*/ 2147483647 h 405"/>
                    <a:gd name="T54" fmla="*/ 2147483647 w 1271"/>
                    <a:gd name="T55" fmla="*/ 2147483647 h 405"/>
                    <a:gd name="T56" fmla="*/ 2147483647 w 1271"/>
                    <a:gd name="T57" fmla="*/ 2147483647 h 405"/>
                    <a:gd name="T58" fmla="*/ 2147483647 w 1271"/>
                    <a:gd name="T59" fmla="*/ 2147483647 h 405"/>
                    <a:gd name="T60" fmla="*/ 2147483647 w 1271"/>
                    <a:gd name="T61" fmla="*/ 2147483647 h 405"/>
                    <a:gd name="T62" fmla="*/ 2147483647 w 1271"/>
                    <a:gd name="T63" fmla="*/ 2147483647 h 405"/>
                    <a:gd name="T64" fmla="*/ 2147483647 w 1271"/>
                    <a:gd name="T65" fmla="*/ 2147483647 h 405"/>
                    <a:gd name="T66" fmla="*/ 2147483647 w 1271"/>
                    <a:gd name="T67" fmla="*/ 2147483647 h 405"/>
                    <a:gd name="T68" fmla="*/ 2147483647 w 1271"/>
                    <a:gd name="T69" fmla="*/ 2147483647 h 405"/>
                    <a:gd name="T70" fmla="*/ 2147483647 w 1271"/>
                    <a:gd name="T71" fmla="*/ 2147483647 h 405"/>
                    <a:gd name="T72" fmla="*/ 2147483647 w 1271"/>
                    <a:gd name="T73" fmla="*/ 2147483647 h 405"/>
                    <a:gd name="T74" fmla="*/ 2147483647 w 1271"/>
                    <a:gd name="T75" fmla="*/ 2147483647 h 405"/>
                    <a:gd name="T76" fmla="*/ 2147483647 w 1271"/>
                    <a:gd name="T77" fmla="*/ 2147483647 h 405"/>
                    <a:gd name="T78" fmla="*/ 2147483647 w 1271"/>
                    <a:gd name="T79" fmla="*/ 2147483647 h 405"/>
                    <a:gd name="T80" fmla="*/ 2147483647 w 1271"/>
                    <a:gd name="T81" fmla="*/ 2147483647 h 405"/>
                    <a:gd name="T82" fmla="*/ 2147483647 w 1271"/>
                    <a:gd name="T83" fmla="*/ 0 h 405"/>
                    <a:gd name="T84" fmla="*/ 0 w 1271"/>
                    <a:gd name="T85" fmla="*/ 2147483647 h 405"/>
                    <a:gd name="T86" fmla="*/ 2147483647 w 1271"/>
                    <a:gd name="T87" fmla="*/ 2147483647 h 405"/>
                    <a:gd name="T88" fmla="*/ 2147483647 w 1271"/>
                    <a:gd name="T89" fmla="*/ 0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71"/>
                    <a:gd name="T136" fmla="*/ 0 h 405"/>
                    <a:gd name="T137" fmla="*/ 1271 w 1271"/>
                    <a:gd name="T138" fmla="*/ 405 h 4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71" h="405">
                      <a:moveTo>
                        <a:pt x="1186" y="297"/>
                      </a:moveTo>
                      <a:lnTo>
                        <a:pt x="1186" y="297"/>
                      </a:lnTo>
                      <a:lnTo>
                        <a:pt x="1145" y="297"/>
                      </a:lnTo>
                      <a:lnTo>
                        <a:pt x="1145" y="201"/>
                      </a:lnTo>
                      <a:cubicBezTo>
                        <a:pt x="1145" y="164"/>
                        <a:pt x="1129" y="160"/>
                        <a:pt x="1117" y="160"/>
                      </a:cubicBezTo>
                      <a:cubicBezTo>
                        <a:pt x="1107" y="160"/>
                        <a:pt x="1099" y="164"/>
                        <a:pt x="1093" y="172"/>
                      </a:cubicBezTo>
                      <a:cubicBezTo>
                        <a:pt x="1086" y="180"/>
                        <a:pt x="1082" y="190"/>
                        <a:pt x="1082" y="202"/>
                      </a:cubicBezTo>
                      <a:lnTo>
                        <a:pt x="1082" y="297"/>
                      </a:lnTo>
                      <a:lnTo>
                        <a:pt x="1041" y="297"/>
                      </a:lnTo>
                      <a:lnTo>
                        <a:pt x="1041" y="53"/>
                      </a:lnTo>
                      <a:lnTo>
                        <a:pt x="1082" y="53"/>
                      </a:lnTo>
                      <a:lnTo>
                        <a:pt x="1082" y="141"/>
                      </a:lnTo>
                      <a:cubicBezTo>
                        <a:pt x="1094" y="130"/>
                        <a:pt x="1109" y="124"/>
                        <a:pt x="1127" y="124"/>
                      </a:cubicBezTo>
                      <a:cubicBezTo>
                        <a:pt x="1154" y="124"/>
                        <a:pt x="1186" y="136"/>
                        <a:pt x="1186" y="194"/>
                      </a:cubicBezTo>
                      <a:lnTo>
                        <a:pt x="1186" y="297"/>
                      </a:lnTo>
                      <a:close/>
                      <a:moveTo>
                        <a:pt x="1018" y="182"/>
                      </a:moveTo>
                      <a:lnTo>
                        <a:pt x="1018" y="182"/>
                      </a:lnTo>
                      <a:lnTo>
                        <a:pt x="1007" y="174"/>
                      </a:lnTo>
                      <a:cubicBezTo>
                        <a:pt x="997" y="167"/>
                        <a:pt x="987" y="163"/>
                        <a:pt x="975" y="163"/>
                      </a:cubicBezTo>
                      <a:cubicBezTo>
                        <a:pt x="961" y="163"/>
                        <a:pt x="950" y="168"/>
                        <a:pt x="941" y="177"/>
                      </a:cubicBezTo>
                      <a:cubicBezTo>
                        <a:pt x="932" y="187"/>
                        <a:pt x="928" y="200"/>
                        <a:pt x="928" y="217"/>
                      </a:cubicBezTo>
                      <a:cubicBezTo>
                        <a:pt x="928" y="233"/>
                        <a:pt x="932" y="245"/>
                        <a:pt x="940" y="254"/>
                      </a:cubicBezTo>
                      <a:cubicBezTo>
                        <a:pt x="948" y="263"/>
                        <a:pt x="959" y="267"/>
                        <a:pt x="973" y="267"/>
                      </a:cubicBezTo>
                      <a:cubicBezTo>
                        <a:pt x="985" y="267"/>
                        <a:pt x="996" y="263"/>
                        <a:pt x="1007" y="255"/>
                      </a:cubicBezTo>
                      <a:lnTo>
                        <a:pt x="1018" y="247"/>
                      </a:lnTo>
                      <a:lnTo>
                        <a:pt x="1018" y="290"/>
                      </a:lnTo>
                      <a:lnTo>
                        <a:pt x="1014" y="292"/>
                      </a:lnTo>
                      <a:cubicBezTo>
                        <a:pt x="1001" y="299"/>
                        <a:pt x="986" y="303"/>
                        <a:pt x="968" y="303"/>
                      </a:cubicBezTo>
                      <a:cubicBezTo>
                        <a:pt x="943" y="303"/>
                        <a:pt x="924" y="295"/>
                        <a:pt x="909" y="279"/>
                      </a:cubicBezTo>
                      <a:cubicBezTo>
                        <a:pt x="894" y="264"/>
                        <a:pt x="886" y="243"/>
                        <a:pt x="886" y="219"/>
                      </a:cubicBezTo>
                      <a:cubicBezTo>
                        <a:pt x="886" y="192"/>
                        <a:pt x="894" y="169"/>
                        <a:pt x="910" y="153"/>
                      </a:cubicBezTo>
                      <a:cubicBezTo>
                        <a:pt x="926" y="136"/>
                        <a:pt x="948" y="127"/>
                        <a:pt x="975" y="127"/>
                      </a:cubicBezTo>
                      <a:cubicBezTo>
                        <a:pt x="990" y="127"/>
                        <a:pt x="1003" y="130"/>
                        <a:pt x="1014" y="135"/>
                      </a:cubicBezTo>
                      <a:lnTo>
                        <a:pt x="1018" y="137"/>
                      </a:lnTo>
                      <a:lnTo>
                        <a:pt x="1018" y="182"/>
                      </a:lnTo>
                      <a:close/>
                      <a:moveTo>
                        <a:pt x="870" y="165"/>
                      </a:moveTo>
                      <a:lnTo>
                        <a:pt x="870" y="165"/>
                      </a:lnTo>
                      <a:lnTo>
                        <a:pt x="832" y="165"/>
                      </a:lnTo>
                      <a:lnTo>
                        <a:pt x="832" y="243"/>
                      </a:lnTo>
                      <a:cubicBezTo>
                        <a:pt x="832" y="254"/>
                        <a:pt x="834" y="259"/>
                        <a:pt x="836" y="261"/>
                      </a:cubicBezTo>
                      <a:cubicBezTo>
                        <a:pt x="838" y="264"/>
                        <a:pt x="842" y="265"/>
                        <a:pt x="848" y="265"/>
                      </a:cubicBezTo>
                      <a:cubicBezTo>
                        <a:pt x="853" y="265"/>
                        <a:pt x="856" y="264"/>
                        <a:pt x="860" y="261"/>
                      </a:cubicBezTo>
                      <a:lnTo>
                        <a:pt x="870" y="253"/>
                      </a:lnTo>
                      <a:lnTo>
                        <a:pt x="870" y="294"/>
                      </a:lnTo>
                      <a:lnTo>
                        <a:pt x="867" y="295"/>
                      </a:lnTo>
                      <a:cubicBezTo>
                        <a:pt x="860" y="299"/>
                        <a:pt x="851" y="301"/>
                        <a:pt x="839" y="301"/>
                      </a:cubicBezTo>
                      <a:cubicBezTo>
                        <a:pt x="817" y="301"/>
                        <a:pt x="791" y="292"/>
                        <a:pt x="791" y="248"/>
                      </a:cubicBezTo>
                      <a:lnTo>
                        <a:pt x="791" y="165"/>
                      </a:lnTo>
                      <a:lnTo>
                        <a:pt x="764" y="165"/>
                      </a:lnTo>
                      <a:lnTo>
                        <a:pt x="764" y="129"/>
                      </a:lnTo>
                      <a:lnTo>
                        <a:pt x="791" y="129"/>
                      </a:lnTo>
                      <a:lnTo>
                        <a:pt x="791" y="93"/>
                      </a:lnTo>
                      <a:lnTo>
                        <a:pt x="832" y="80"/>
                      </a:lnTo>
                      <a:lnTo>
                        <a:pt x="832" y="129"/>
                      </a:lnTo>
                      <a:lnTo>
                        <a:pt x="870" y="129"/>
                      </a:lnTo>
                      <a:lnTo>
                        <a:pt x="870" y="165"/>
                      </a:lnTo>
                      <a:close/>
                      <a:moveTo>
                        <a:pt x="734" y="97"/>
                      </a:moveTo>
                      <a:lnTo>
                        <a:pt x="734" y="97"/>
                      </a:lnTo>
                      <a:cubicBezTo>
                        <a:pt x="730" y="101"/>
                        <a:pt x="724" y="103"/>
                        <a:pt x="717" y="103"/>
                      </a:cubicBezTo>
                      <a:cubicBezTo>
                        <a:pt x="710" y="103"/>
                        <a:pt x="705" y="101"/>
                        <a:pt x="700" y="96"/>
                      </a:cubicBezTo>
                      <a:cubicBezTo>
                        <a:pt x="696" y="92"/>
                        <a:pt x="694" y="86"/>
                        <a:pt x="694" y="79"/>
                      </a:cubicBezTo>
                      <a:cubicBezTo>
                        <a:pt x="694" y="73"/>
                        <a:pt x="696" y="67"/>
                        <a:pt x="700" y="63"/>
                      </a:cubicBezTo>
                      <a:cubicBezTo>
                        <a:pt x="709" y="53"/>
                        <a:pt x="725" y="53"/>
                        <a:pt x="734" y="62"/>
                      </a:cubicBezTo>
                      <a:cubicBezTo>
                        <a:pt x="739" y="67"/>
                        <a:pt x="742" y="73"/>
                        <a:pt x="742" y="79"/>
                      </a:cubicBezTo>
                      <a:cubicBezTo>
                        <a:pt x="742" y="86"/>
                        <a:pt x="739" y="92"/>
                        <a:pt x="734" y="97"/>
                      </a:cubicBezTo>
                      <a:close/>
                      <a:moveTo>
                        <a:pt x="737" y="297"/>
                      </a:moveTo>
                      <a:lnTo>
                        <a:pt x="737" y="297"/>
                      </a:lnTo>
                      <a:lnTo>
                        <a:pt x="697" y="297"/>
                      </a:lnTo>
                      <a:lnTo>
                        <a:pt x="697" y="128"/>
                      </a:lnTo>
                      <a:lnTo>
                        <a:pt x="737" y="128"/>
                      </a:lnTo>
                      <a:lnTo>
                        <a:pt x="737" y="297"/>
                      </a:lnTo>
                      <a:close/>
                      <a:moveTo>
                        <a:pt x="621" y="299"/>
                      </a:moveTo>
                      <a:lnTo>
                        <a:pt x="621" y="299"/>
                      </a:lnTo>
                      <a:lnTo>
                        <a:pt x="582" y="299"/>
                      </a:lnTo>
                      <a:lnTo>
                        <a:pt x="553" y="195"/>
                      </a:lnTo>
                      <a:lnTo>
                        <a:pt x="522" y="299"/>
                      </a:lnTo>
                      <a:lnTo>
                        <a:pt x="484" y="299"/>
                      </a:lnTo>
                      <a:lnTo>
                        <a:pt x="433" y="130"/>
                      </a:lnTo>
                      <a:lnTo>
                        <a:pt x="476" y="130"/>
                      </a:lnTo>
                      <a:lnTo>
                        <a:pt x="505" y="238"/>
                      </a:lnTo>
                      <a:lnTo>
                        <a:pt x="536" y="130"/>
                      </a:lnTo>
                      <a:lnTo>
                        <a:pt x="572" y="130"/>
                      </a:lnTo>
                      <a:lnTo>
                        <a:pt x="602" y="238"/>
                      </a:lnTo>
                      <a:lnTo>
                        <a:pt x="631" y="130"/>
                      </a:lnTo>
                      <a:lnTo>
                        <a:pt x="672" y="130"/>
                      </a:lnTo>
                      <a:lnTo>
                        <a:pt x="621" y="299"/>
                      </a:lnTo>
                      <a:close/>
                      <a:moveTo>
                        <a:pt x="392" y="295"/>
                      </a:moveTo>
                      <a:lnTo>
                        <a:pt x="392" y="295"/>
                      </a:lnTo>
                      <a:cubicBezTo>
                        <a:pt x="377" y="305"/>
                        <a:pt x="356" y="311"/>
                        <a:pt x="330" y="311"/>
                      </a:cubicBezTo>
                      <a:cubicBezTo>
                        <a:pt x="321" y="311"/>
                        <a:pt x="310" y="310"/>
                        <a:pt x="298" y="307"/>
                      </a:cubicBezTo>
                      <a:cubicBezTo>
                        <a:pt x="286" y="305"/>
                        <a:pt x="277" y="301"/>
                        <a:pt x="271" y="297"/>
                      </a:cubicBezTo>
                      <a:lnTo>
                        <a:pt x="268" y="295"/>
                      </a:lnTo>
                      <a:lnTo>
                        <a:pt x="268" y="245"/>
                      </a:lnTo>
                      <a:lnTo>
                        <a:pt x="279" y="255"/>
                      </a:lnTo>
                      <a:cubicBezTo>
                        <a:pt x="285" y="260"/>
                        <a:pt x="293" y="265"/>
                        <a:pt x="304" y="268"/>
                      </a:cubicBezTo>
                      <a:cubicBezTo>
                        <a:pt x="314" y="272"/>
                        <a:pt x="324" y="273"/>
                        <a:pt x="333" y="273"/>
                      </a:cubicBezTo>
                      <a:cubicBezTo>
                        <a:pt x="368" y="273"/>
                        <a:pt x="372" y="258"/>
                        <a:pt x="372" y="247"/>
                      </a:cubicBezTo>
                      <a:cubicBezTo>
                        <a:pt x="372" y="242"/>
                        <a:pt x="371" y="238"/>
                        <a:pt x="369" y="234"/>
                      </a:cubicBezTo>
                      <a:cubicBezTo>
                        <a:pt x="366" y="230"/>
                        <a:pt x="362" y="227"/>
                        <a:pt x="357" y="223"/>
                      </a:cubicBezTo>
                      <a:cubicBezTo>
                        <a:pt x="352" y="220"/>
                        <a:pt x="341" y="214"/>
                        <a:pt x="325" y="207"/>
                      </a:cubicBezTo>
                      <a:cubicBezTo>
                        <a:pt x="302" y="195"/>
                        <a:pt x="287" y="185"/>
                        <a:pt x="280" y="174"/>
                      </a:cubicBezTo>
                      <a:cubicBezTo>
                        <a:pt x="272" y="164"/>
                        <a:pt x="268" y="152"/>
                        <a:pt x="268" y="138"/>
                      </a:cubicBezTo>
                      <a:cubicBezTo>
                        <a:pt x="268" y="118"/>
                        <a:pt x="276" y="102"/>
                        <a:pt x="293" y="90"/>
                      </a:cubicBezTo>
                      <a:cubicBezTo>
                        <a:pt x="308" y="78"/>
                        <a:pt x="328" y="72"/>
                        <a:pt x="352" y="72"/>
                      </a:cubicBezTo>
                      <a:cubicBezTo>
                        <a:pt x="375" y="72"/>
                        <a:pt x="391" y="75"/>
                        <a:pt x="403" y="81"/>
                      </a:cubicBezTo>
                      <a:lnTo>
                        <a:pt x="406" y="83"/>
                      </a:lnTo>
                      <a:lnTo>
                        <a:pt x="406" y="130"/>
                      </a:lnTo>
                      <a:lnTo>
                        <a:pt x="396" y="123"/>
                      </a:lnTo>
                      <a:cubicBezTo>
                        <a:pt x="384" y="115"/>
                        <a:pt x="368" y="111"/>
                        <a:pt x="350" y="111"/>
                      </a:cubicBezTo>
                      <a:cubicBezTo>
                        <a:pt x="338" y="111"/>
                        <a:pt x="328" y="113"/>
                        <a:pt x="321" y="118"/>
                      </a:cubicBezTo>
                      <a:cubicBezTo>
                        <a:pt x="314" y="122"/>
                        <a:pt x="311" y="128"/>
                        <a:pt x="311" y="136"/>
                      </a:cubicBezTo>
                      <a:cubicBezTo>
                        <a:pt x="311" y="143"/>
                        <a:pt x="313" y="148"/>
                        <a:pt x="318" y="153"/>
                      </a:cubicBezTo>
                      <a:cubicBezTo>
                        <a:pt x="322" y="156"/>
                        <a:pt x="331" y="163"/>
                        <a:pt x="354" y="174"/>
                      </a:cubicBezTo>
                      <a:cubicBezTo>
                        <a:pt x="376" y="185"/>
                        <a:pt x="392" y="195"/>
                        <a:pt x="401" y="206"/>
                      </a:cubicBezTo>
                      <a:cubicBezTo>
                        <a:pt x="411" y="218"/>
                        <a:pt x="415" y="231"/>
                        <a:pt x="415" y="245"/>
                      </a:cubicBezTo>
                      <a:cubicBezTo>
                        <a:pt x="415" y="266"/>
                        <a:pt x="407" y="283"/>
                        <a:pt x="392" y="295"/>
                      </a:cubicBezTo>
                      <a:close/>
                      <a:moveTo>
                        <a:pt x="184" y="299"/>
                      </a:moveTo>
                      <a:lnTo>
                        <a:pt x="184" y="299"/>
                      </a:lnTo>
                      <a:lnTo>
                        <a:pt x="147" y="299"/>
                      </a:lnTo>
                      <a:lnTo>
                        <a:pt x="83" y="130"/>
                      </a:lnTo>
                      <a:lnTo>
                        <a:pt x="128" y="130"/>
                      </a:lnTo>
                      <a:lnTo>
                        <a:pt x="167" y="243"/>
                      </a:lnTo>
                      <a:lnTo>
                        <a:pt x="207" y="130"/>
                      </a:lnTo>
                      <a:lnTo>
                        <a:pt x="251" y="130"/>
                      </a:lnTo>
                      <a:lnTo>
                        <a:pt x="184" y="299"/>
                      </a:lnTo>
                      <a:close/>
                      <a:moveTo>
                        <a:pt x="1191" y="0"/>
                      </a:moveTo>
                      <a:lnTo>
                        <a:pt x="1191" y="0"/>
                      </a:lnTo>
                      <a:lnTo>
                        <a:pt x="80" y="0"/>
                      </a:lnTo>
                      <a:cubicBezTo>
                        <a:pt x="36" y="0"/>
                        <a:pt x="0" y="36"/>
                        <a:pt x="0" y="80"/>
                      </a:cubicBezTo>
                      <a:lnTo>
                        <a:pt x="0" y="325"/>
                      </a:lnTo>
                      <a:cubicBezTo>
                        <a:pt x="0" y="369"/>
                        <a:pt x="36" y="405"/>
                        <a:pt x="80" y="405"/>
                      </a:cubicBezTo>
                      <a:lnTo>
                        <a:pt x="1191" y="405"/>
                      </a:lnTo>
                      <a:cubicBezTo>
                        <a:pt x="1235" y="405"/>
                        <a:pt x="1271" y="369"/>
                        <a:pt x="1271" y="325"/>
                      </a:cubicBezTo>
                      <a:lnTo>
                        <a:pt x="1271" y="80"/>
                      </a:lnTo>
                      <a:cubicBezTo>
                        <a:pt x="1271" y="36"/>
                        <a:pt x="1235" y="0"/>
                        <a:pt x="1191" y="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4" name="Freeform 204">
                  <a:extLst>
                    <a:ext uri="{FF2B5EF4-FFF2-40B4-BE49-F238E27FC236}">
                      <a16:creationId xmlns:a16="http://schemas.microsoft.com/office/drawing/2014/main" id="{F5BAF26B-C599-4421-8BE7-0CF2BBD8AA3A}"/>
                    </a:ext>
                  </a:extLst>
                </p:cNvPr>
                <p:cNvSpPr>
                  <a:spLocks noEditPoints="1"/>
                </p:cNvSpPr>
                <p:nvPr/>
              </p:nvSpPr>
              <p:spPr bwMode="auto">
                <a:xfrm>
                  <a:off x="7813675" y="4160838"/>
                  <a:ext cx="249238" cy="169863"/>
                </a:xfrm>
                <a:custGeom>
                  <a:avLst/>
                  <a:gdLst>
                    <a:gd name="T0" fmla="*/ 2147483647 w 594"/>
                    <a:gd name="T1" fmla="*/ 2147483647 h 404"/>
                    <a:gd name="T2" fmla="*/ 2147483647 w 594"/>
                    <a:gd name="T3" fmla="*/ 2147483647 h 404"/>
                    <a:gd name="T4" fmla="*/ 2147483647 w 594"/>
                    <a:gd name="T5" fmla="*/ 2147483647 h 404"/>
                    <a:gd name="T6" fmla="*/ 2147483647 w 594"/>
                    <a:gd name="T7" fmla="*/ 2147483647 h 404"/>
                    <a:gd name="T8" fmla="*/ 2147483647 w 594"/>
                    <a:gd name="T9" fmla="*/ 2147483647 h 404"/>
                    <a:gd name="T10" fmla="*/ 2147483647 w 594"/>
                    <a:gd name="T11" fmla="*/ 2147483647 h 404"/>
                    <a:gd name="T12" fmla="*/ 2147483647 w 594"/>
                    <a:gd name="T13" fmla="*/ 2147483647 h 404"/>
                    <a:gd name="T14" fmla="*/ 2147483647 w 594"/>
                    <a:gd name="T15" fmla="*/ 2147483647 h 404"/>
                    <a:gd name="T16" fmla="*/ 2147483647 w 594"/>
                    <a:gd name="T17" fmla="*/ 2147483647 h 404"/>
                    <a:gd name="T18" fmla="*/ 2147483647 w 594"/>
                    <a:gd name="T19" fmla="*/ 2147483647 h 404"/>
                    <a:gd name="T20" fmla="*/ 2147483647 w 594"/>
                    <a:gd name="T21" fmla="*/ 2147483647 h 404"/>
                    <a:gd name="T22" fmla="*/ 2147483647 w 594"/>
                    <a:gd name="T23" fmla="*/ 2147483647 h 404"/>
                    <a:gd name="T24" fmla="*/ 2147483647 w 594"/>
                    <a:gd name="T25" fmla="*/ 2147483647 h 404"/>
                    <a:gd name="T26" fmla="*/ 2147483647 w 594"/>
                    <a:gd name="T27" fmla="*/ 2147483647 h 404"/>
                    <a:gd name="T28" fmla="*/ 2147483647 w 594"/>
                    <a:gd name="T29" fmla="*/ 2147483647 h 404"/>
                    <a:gd name="T30" fmla="*/ 2147483647 w 594"/>
                    <a:gd name="T31" fmla="*/ 2147483647 h 404"/>
                    <a:gd name="T32" fmla="*/ 2147483647 w 594"/>
                    <a:gd name="T33" fmla="*/ 2147483647 h 404"/>
                    <a:gd name="T34" fmla="*/ 2147483647 w 594"/>
                    <a:gd name="T35" fmla="*/ 2147483647 h 404"/>
                    <a:gd name="T36" fmla="*/ 2147483647 w 594"/>
                    <a:gd name="T37" fmla="*/ 2147483647 h 404"/>
                    <a:gd name="T38" fmla="*/ 2147483647 w 594"/>
                    <a:gd name="T39" fmla="*/ 2147483647 h 404"/>
                    <a:gd name="T40" fmla="*/ 2147483647 w 594"/>
                    <a:gd name="T41" fmla="*/ 2147483647 h 404"/>
                    <a:gd name="T42" fmla="*/ 2147483647 w 594"/>
                    <a:gd name="T43" fmla="*/ 2147483647 h 404"/>
                    <a:gd name="T44" fmla="*/ 2147483647 w 594"/>
                    <a:gd name="T45" fmla="*/ 2147483647 h 404"/>
                    <a:gd name="T46" fmla="*/ 2147483647 w 594"/>
                    <a:gd name="T47" fmla="*/ 2147483647 h 404"/>
                    <a:gd name="T48" fmla="*/ 2147483647 w 594"/>
                    <a:gd name="T49" fmla="*/ 2147483647 h 404"/>
                    <a:gd name="T50" fmla="*/ 2147483647 w 594"/>
                    <a:gd name="T51" fmla="*/ 2147483647 h 404"/>
                    <a:gd name="T52" fmla="*/ 2147483647 w 594"/>
                    <a:gd name="T53" fmla="*/ 2147483647 h 404"/>
                    <a:gd name="T54" fmla="*/ 2147483647 w 594"/>
                    <a:gd name="T55" fmla="*/ 2147483647 h 404"/>
                    <a:gd name="T56" fmla="*/ 2147483647 w 594"/>
                    <a:gd name="T57" fmla="*/ 0 h 404"/>
                    <a:gd name="T58" fmla="*/ 2147483647 w 594"/>
                    <a:gd name="T59" fmla="*/ 0 h 404"/>
                    <a:gd name="T60" fmla="*/ 2147483647 w 594"/>
                    <a:gd name="T61" fmla="*/ 0 h 404"/>
                    <a:gd name="T62" fmla="*/ 0 w 594"/>
                    <a:gd name="T63" fmla="*/ 2147483647 h 404"/>
                    <a:gd name="T64" fmla="*/ 0 w 594"/>
                    <a:gd name="T65" fmla="*/ 2147483647 h 404"/>
                    <a:gd name="T66" fmla="*/ 2147483647 w 594"/>
                    <a:gd name="T67" fmla="*/ 2147483647 h 404"/>
                    <a:gd name="T68" fmla="*/ 2147483647 w 594"/>
                    <a:gd name="T69" fmla="*/ 2147483647 h 404"/>
                    <a:gd name="T70" fmla="*/ 2147483647 w 594"/>
                    <a:gd name="T71" fmla="*/ 2147483647 h 404"/>
                    <a:gd name="T72" fmla="*/ 2147483647 w 594"/>
                    <a:gd name="T73" fmla="*/ 2147483647 h 404"/>
                    <a:gd name="T74" fmla="*/ 2147483647 w 594"/>
                    <a:gd name="T75" fmla="*/ 0 h 4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4"/>
                    <a:gd name="T115" fmla="*/ 0 h 404"/>
                    <a:gd name="T116" fmla="*/ 594 w 594"/>
                    <a:gd name="T117" fmla="*/ 404 h 4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4" h="404">
                      <a:moveTo>
                        <a:pt x="516" y="311"/>
                      </a:moveTo>
                      <a:lnTo>
                        <a:pt x="516" y="311"/>
                      </a:lnTo>
                      <a:lnTo>
                        <a:pt x="474" y="311"/>
                      </a:lnTo>
                      <a:lnTo>
                        <a:pt x="474" y="160"/>
                      </a:lnTo>
                      <a:lnTo>
                        <a:pt x="409" y="311"/>
                      </a:lnTo>
                      <a:lnTo>
                        <a:pt x="384" y="311"/>
                      </a:lnTo>
                      <a:lnTo>
                        <a:pt x="318" y="160"/>
                      </a:lnTo>
                      <a:lnTo>
                        <a:pt x="318" y="162"/>
                      </a:lnTo>
                      <a:lnTo>
                        <a:pt x="318" y="311"/>
                      </a:lnTo>
                      <a:lnTo>
                        <a:pt x="277" y="311"/>
                      </a:lnTo>
                      <a:lnTo>
                        <a:pt x="277" y="80"/>
                      </a:lnTo>
                      <a:lnTo>
                        <a:pt x="327" y="80"/>
                      </a:lnTo>
                      <a:lnTo>
                        <a:pt x="393" y="233"/>
                      </a:lnTo>
                      <a:cubicBezTo>
                        <a:pt x="394" y="237"/>
                        <a:pt x="396" y="241"/>
                        <a:pt x="397" y="244"/>
                      </a:cubicBezTo>
                      <a:cubicBezTo>
                        <a:pt x="399" y="239"/>
                        <a:pt x="400" y="236"/>
                        <a:pt x="401" y="233"/>
                      </a:cubicBezTo>
                      <a:lnTo>
                        <a:pt x="468" y="80"/>
                      </a:lnTo>
                      <a:lnTo>
                        <a:pt x="516" y="80"/>
                      </a:lnTo>
                      <a:lnTo>
                        <a:pt x="516" y="311"/>
                      </a:lnTo>
                      <a:close/>
                      <a:moveTo>
                        <a:pt x="173" y="312"/>
                      </a:moveTo>
                      <a:lnTo>
                        <a:pt x="173" y="312"/>
                      </a:lnTo>
                      <a:lnTo>
                        <a:pt x="132" y="312"/>
                      </a:lnTo>
                      <a:lnTo>
                        <a:pt x="49" y="81"/>
                      </a:lnTo>
                      <a:lnTo>
                        <a:pt x="94" y="81"/>
                      </a:lnTo>
                      <a:lnTo>
                        <a:pt x="153" y="252"/>
                      </a:lnTo>
                      <a:lnTo>
                        <a:pt x="213" y="81"/>
                      </a:lnTo>
                      <a:lnTo>
                        <a:pt x="258" y="81"/>
                      </a:lnTo>
                      <a:lnTo>
                        <a:pt x="173" y="312"/>
                      </a:lnTo>
                      <a:close/>
                      <a:moveTo>
                        <a:pt x="514" y="0"/>
                      </a:moveTo>
                      <a:lnTo>
                        <a:pt x="514" y="0"/>
                      </a:lnTo>
                      <a:lnTo>
                        <a:pt x="80" y="0"/>
                      </a:lnTo>
                      <a:cubicBezTo>
                        <a:pt x="36" y="0"/>
                        <a:pt x="0" y="36"/>
                        <a:pt x="0" y="80"/>
                      </a:cubicBezTo>
                      <a:lnTo>
                        <a:pt x="0" y="324"/>
                      </a:lnTo>
                      <a:cubicBezTo>
                        <a:pt x="0" y="369"/>
                        <a:pt x="36" y="404"/>
                        <a:pt x="80" y="404"/>
                      </a:cubicBezTo>
                      <a:lnTo>
                        <a:pt x="514" y="404"/>
                      </a:lnTo>
                      <a:cubicBezTo>
                        <a:pt x="558" y="404"/>
                        <a:pt x="594" y="369"/>
                        <a:pt x="594" y="324"/>
                      </a:cubicBezTo>
                      <a:lnTo>
                        <a:pt x="594" y="80"/>
                      </a:lnTo>
                      <a:cubicBezTo>
                        <a:pt x="594" y="36"/>
                        <a:pt x="558" y="0"/>
                        <a:pt x="514" y="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95" name="Freeform 205">
                  <a:extLst>
                    <a:ext uri="{FF2B5EF4-FFF2-40B4-BE49-F238E27FC236}">
                      <a16:creationId xmlns:a16="http://schemas.microsoft.com/office/drawing/2014/main" id="{2E76AEBE-D5D6-4F36-86E8-B9EFED8E9377}"/>
                    </a:ext>
                  </a:extLst>
                </p:cNvPr>
                <p:cNvSpPr>
                  <a:spLocks noEditPoints="1"/>
                </p:cNvSpPr>
                <p:nvPr/>
              </p:nvSpPr>
              <p:spPr bwMode="auto">
                <a:xfrm>
                  <a:off x="8096250" y="4160838"/>
                  <a:ext cx="249238" cy="169863"/>
                </a:xfrm>
                <a:custGeom>
                  <a:avLst/>
                  <a:gdLst>
                    <a:gd name="T0" fmla="*/ 2147483647 w 594"/>
                    <a:gd name="T1" fmla="*/ 2147483647 h 404"/>
                    <a:gd name="T2" fmla="*/ 2147483647 w 594"/>
                    <a:gd name="T3" fmla="*/ 2147483647 h 404"/>
                    <a:gd name="T4" fmla="*/ 2147483647 w 594"/>
                    <a:gd name="T5" fmla="*/ 2147483647 h 404"/>
                    <a:gd name="T6" fmla="*/ 2147483647 w 594"/>
                    <a:gd name="T7" fmla="*/ 2147483647 h 404"/>
                    <a:gd name="T8" fmla="*/ 2147483647 w 594"/>
                    <a:gd name="T9" fmla="*/ 2147483647 h 404"/>
                    <a:gd name="T10" fmla="*/ 2147483647 w 594"/>
                    <a:gd name="T11" fmla="*/ 2147483647 h 404"/>
                    <a:gd name="T12" fmla="*/ 2147483647 w 594"/>
                    <a:gd name="T13" fmla="*/ 2147483647 h 404"/>
                    <a:gd name="T14" fmla="*/ 2147483647 w 594"/>
                    <a:gd name="T15" fmla="*/ 2147483647 h 404"/>
                    <a:gd name="T16" fmla="*/ 2147483647 w 594"/>
                    <a:gd name="T17" fmla="*/ 2147483647 h 404"/>
                    <a:gd name="T18" fmla="*/ 2147483647 w 594"/>
                    <a:gd name="T19" fmla="*/ 2147483647 h 404"/>
                    <a:gd name="T20" fmla="*/ 2147483647 w 594"/>
                    <a:gd name="T21" fmla="*/ 2147483647 h 404"/>
                    <a:gd name="T22" fmla="*/ 2147483647 w 594"/>
                    <a:gd name="T23" fmla="*/ 2147483647 h 404"/>
                    <a:gd name="T24" fmla="*/ 2147483647 w 594"/>
                    <a:gd name="T25" fmla="*/ 2147483647 h 404"/>
                    <a:gd name="T26" fmla="*/ 2147483647 w 594"/>
                    <a:gd name="T27" fmla="*/ 2147483647 h 404"/>
                    <a:gd name="T28" fmla="*/ 2147483647 w 594"/>
                    <a:gd name="T29" fmla="*/ 2147483647 h 404"/>
                    <a:gd name="T30" fmla="*/ 2147483647 w 594"/>
                    <a:gd name="T31" fmla="*/ 2147483647 h 404"/>
                    <a:gd name="T32" fmla="*/ 2147483647 w 594"/>
                    <a:gd name="T33" fmla="*/ 2147483647 h 404"/>
                    <a:gd name="T34" fmla="*/ 2147483647 w 594"/>
                    <a:gd name="T35" fmla="*/ 2147483647 h 404"/>
                    <a:gd name="T36" fmla="*/ 2147483647 w 594"/>
                    <a:gd name="T37" fmla="*/ 2147483647 h 404"/>
                    <a:gd name="T38" fmla="*/ 2147483647 w 594"/>
                    <a:gd name="T39" fmla="*/ 2147483647 h 404"/>
                    <a:gd name="T40" fmla="*/ 2147483647 w 594"/>
                    <a:gd name="T41" fmla="*/ 2147483647 h 404"/>
                    <a:gd name="T42" fmla="*/ 2147483647 w 594"/>
                    <a:gd name="T43" fmla="*/ 2147483647 h 404"/>
                    <a:gd name="T44" fmla="*/ 2147483647 w 594"/>
                    <a:gd name="T45" fmla="*/ 2147483647 h 404"/>
                    <a:gd name="T46" fmla="*/ 2147483647 w 594"/>
                    <a:gd name="T47" fmla="*/ 2147483647 h 404"/>
                    <a:gd name="T48" fmla="*/ 2147483647 w 594"/>
                    <a:gd name="T49" fmla="*/ 2147483647 h 404"/>
                    <a:gd name="T50" fmla="*/ 2147483647 w 594"/>
                    <a:gd name="T51" fmla="*/ 2147483647 h 404"/>
                    <a:gd name="T52" fmla="*/ 2147483647 w 594"/>
                    <a:gd name="T53" fmla="*/ 2147483647 h 404"/>
                    <a:gd name="T54" fmla="*/ 2147483647 w 594"/>
                    <a:gd name="T55" fmla="*/ 2147483647 h 404"/>
                    <a:gd name="T56" fmla="*/ 2147483647 w 594"/>
                    <a:gd name="T57" fmla="*/ 0 h 404"/>
                    <a:gd name="T58" fmla="*/ 2147483647 w 594"/>
                    <a:gd name="T59" fmla="*/ 0 h 404"/>
                    <a:gd name="T60" fmla="*/ 2147483647 w 594"/>
                    <a:gd name="T61" fmla="*/ 0 h 404"/>
                    <a:gd name="T62" fmla="*/ 0 w 594"/>
                    <a:gd name="T63" fmla="*/ 2147483647 h 404"/>
                    <a:gd name="T64" fmla="*/ 0 w 594"/>
                    <a:gd name="T65" fmla="*/ 2147483647 h 404"/>
                    <a:gd name="T66" fmla="*/ 2147483647 w 594"/>
                    <a:gd name="T67" fmla="*/ 2147483647 h 404"/>
                    <a:gd name="T68" fmla="*/ 2147483647 w 594"/>
                    <a:gd name="T69" fmla="*/ 2147483647 h 404"/>
                    <a:gd name="T70" fmla="*/ 2147483647 w 594"/>
                    <a:gd name="T71" fmla="*/ 2147483647 h 404"/>
                    <a:gd name="T72" fmla="*/ 2147483647 w 594"/>
                    <a:gd name="T73" fmla="*/ 2147483647 h 404"/>
                    <a:gd name="T74" fmla="*/ 2147483647 w 594"/>
                    <a:gd name="T75" fmla="*/ 0 h 4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4"/>
                    <a:gd name="T115" fmla="*/ 0 h 404"/>
                    <a:gd name="T116" fmla="*/ 594 w 594"/>
                    <a:gd name="T117" fmla="*/ 404 h 4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4" h="404">
                      <a:moveTo>
                        <a:pt x="516" y="311"/>
                      </a:moveTo>
                      <a:lnTo>
                        <a:pt x="516" y="311"/>
                      </a:lnTo>
                      <a:lnTo>
                        <a:pt x="475" y="311"/>
                      </a:lnTo>
                      <a:lnTo>
                        <a:pt x="475" y="160"/>
                      </a:lnTo>
                      <a:lnTo>
                        <a:pt x="409" y="311"/>
                      </a:lnTo>
                      <a:lnTo>
                        <a:pt x="384" y="311"/>
                      </a:lnTo>
                      <a:lnTo>
                        <a:pt x="318" y="160"/>
                      </a:lnTo>
                      <a:lnTo>
                        <a:pt x="318" y="162"/>
                      </a:lnTo>
                      <a:lnTo>
                        <a:pt x="318" y="311"/>
                      </a:lnTo>
                      <a:lnTo>
                        <a:pt x="278" y="311"/>
                      </a:lnTo>
                      <a:lnTo>
                        <a:pt x="278" y="80"/>
                      </a:lnTo>
                      <a:lnTo>
                        <a:pt x="327" y="80"/>
                      </a:lnTo>
                      <a:lnTo>
                        <a:pt x="393" y="233"/>
                      </a:lnTo>
                      <a:cubicBezTo>
                        <a:pt x="394" y="237"/>
                        <a:pt x="396" y="241"/>
                        <a:pt x="397" y="244"/>
                      </a:cubicBezTo>
                      <a:cubicBezTo>
                        <a:pt x="399" y="239"/>
                        <a:pt x="400" y="236"/>
                        <a:pt x="401" y="233"/>
                      </a:cubicBezTo>
                      <a:lnTo>
                        <a:pt x="469" y="80"/>
                      </a:lnTo>
                      <a:lnTo>
                        <a:pt x="516" y="80"/>
                      </a:lnTo>
                      <a:lnTo>
                        <a:pt x="516" y="311"/>
                      </a:lnTo>
                      <a:close/>
                      <a:moveTo>
                        <a:pt x="173" y="312"/>
                      </a:moveTo>
                      <a:lnTo>
                        <a:pt x="173" y="312"/>
                      </a:lnTo>
                      <a:lnTo>
                        <a:pt x="132" y="312"/>
                      </a:lnTo>
                      <a:lnTo>
                        <a:pt x="49" y="81"/>
                      </a:lnTo>
                      <a:lnTo>
                        <a:pt x="95" y="81"/>
                      </a:lnTo>
                      <a:lnTo>
                        <a:pt x="153" y="252"/>
                      </a:lnTo>
                      <a:lnTo>
                        <a:pt x="213" y="81"/>
                      </a:lnTo>
                      <a:lnTo>
                        <a:pt x="258" y="81"/>
                      </a:lnTo>
                      <a:lnTo>
                        <a:pt x="173" y="312"/>
                      </a:lnTo>
                      <a:close/>
                      <a:moveTo>
                        <a:pt x="514" y="0"/>
                      </a:moveTo>
                      <a:lnTo>
                        <a:pt x="514" y="0"/>
                      </a:lnTo>
                      <a:lnTo>
                        <a:pt x="80" y="0"/>
                      </a:lnTo>
                      <a:cubicBezTo>
                        <a:pt x="36" y="0"/>
                        <a:pt x="0" y="36"/>
                        <a:pt x="0" y="80"/>
                      </a:cubicBezTo>
                      <a:lnTo>
                        <a:pt x="0" y="324"/>
                      </a:lnTo>
                      <a:cubicBezTo>
                        <a:pt x="0" y="369"/>
                        <a:pt x="36" y="404"/>
                        <a:pt x="80" y="404"/>
                      </a:cubicBezTo>
                      <a:lnTo>
                        <a:pt x="514" y="404"/>
                      </a:lnTo>
                      <a:cubicBezTo>
                        <a:pt x="558" y="404"/>
                        <a:pt x="594" y="369"/>
                        <a:pt x="594" y="324"/>
                      </a:cubicBezTo>
                      <a:lnTo>
                        <a:pt x="594" y="80"/>
                      </a:lnTo>
                      <a:cubicBezTo>
                        <a:pt x="594" y="36"/>
                        <a:pt x="558" y="0"/>
                        <a:pt x="514" y="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477" name="组合 322">
                <a:extLst>
                  <a:ext uri="{FF2B5EF4-FFF2-40B4-BE49-F238E27FC236}">
                    <a16:creationId xmlns:a16="http://schemas.microsoft.com/office/drawing/2014/main" id="{02C888E1-A79D-4EDF-BFBF-8E7A2C885AC1}"/>
                  </a:ext>
                </a:extLst>
              </p:cNvPr>
              <p:cNvGrpSpPr>
                <a:grpSpLocks/>
              </p:cNvGrpSpPr>
              <p:nvPr/>
            </p:nvGrpSpPr>
            <p:grpSpPr bwMode="auto">
              <a:xfrm>
                <a:off x="6181461" y="5306147"/>
                <a:ext cx="706438" cy="723900"/>
                <a:chOff x="2998788" y="2351088"/>
                <a:chExt cx="630238" cy="646113"/>
              </a:xfrm>
              <a:grpFill/>
            </p:grpSpPr>
            <p:sp>
              <p:nvSpPr>
                <p:cNvPr id="478" name="Freeform 228">
                  <a:extLst>
                    <a:ext uri="{FF2B5EF4-FFF2-40B4-BE49-F238E27FC236}">
                      <a16:creationId xmlns:a16="http://schemas.microsoft.com/office/drawing/2014/main" id="{1A2FD055-EE57-4CE4-825E-3073A0E8FCD3}"/>
                    </a:ext>
                  </a:extLst>
                </p:cNvPr>
                <p:cNvSpPr>
                  <a:spLocks/>
                </p:cNvSpPr>
                <p:nvPr/>
              </p:nvSpPr>
              <p:spPr bwMode="auto">
                <a:xfrm>
                  <a:off x="3089275" y="2441575"/>
                  <a:ext cx="133350" cy="131763"/>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279" y="313"/>
                      </a:moveTo>
                      <a:lnTo>
                        <a:pt x="279" y="313"/>
                      </a:lnTo>
                      <a:cubicBezTo>
                        <a:pt x="271" y="313"/>
                        <a:pt x="262" y="309"/>
                        <a:pt x="256" y="303"/>
                      </a:cubicBezTo>
                      <a:lnTo>
                        <a:pt x="13" y="60"/>
                      </a:lnTo>
                      <a:cubicBezTo>
                        <a:pt x="0" y="47"/>
                        <a:pt x="0" y="26"/>
                        <a:pt x="13" y="13"/>
                      </a:cubicBezTo>
                      <a:cubicBezTo>
                        <a:pt x="26" y="0"/>
                        <a:pt x="47" y="0"/>
                        <a:pt x="60" y="13"/>
                      </a:cubicBezTo>
                      <a:lnTo>
                        <a:pt x="303" y="256"/>
                      </a:lnTo>
                      <a:cubicBezTo>
                        <a:pt x="316" y="269"/>
                        <a:pt x="316" y="290"/>
                        <a:pt x="303" y="303"/>
                      </a:cubicBezTo>
                      <a:cubicBezTo>
                        <a:pt x="296" y="309"/>
                        <a:pt x="288" y="313"/>
                        <a:pt x="279" y="31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79" name="Freeform 229">
                  <a:extLst>
                    <a:ext uri="{FF2B5EF4-FFF2-40B4-BE49-F238E27FC236}">
                      <a16:creationId xmlns:a16="http://schemas.microsoft.com/office/drawing/2014/main" id="{E3B61AC9-50E5-471F-B1D8-9E2499F34978}"/>
                    </a:ext>
                  </a:extLst>
                </p:cNvPr>
                <p:cNvSpPr>
                  <a:spLocks/>
                </p:cNvSpPr>
                <p:nvPr/>
              </p:nvSpPr>
              <p:spPr bwMode="auto">
                <a:xfrm>
                  <a:off x="3089275" y="2759075"/>
                  <a:ext cx="131763" cy="130175"/>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36" y="313"/>
                      </a:moveTo>
                      <a:lnTo>
                        <a:pt x="36" y="313"/>
                      </a:lnTo>
                      <a:cubicBezTo>
                        <a:pt x="28" y="313"/>
                        <a:pt x="19" y="309"/>
                        <a:pt x="13" y="303"/>
                      </a:cubicBezTo>
                      <a:cubicBezTo>
                        <a:pt x="0" y="290"/>
                        <a:pt x="0" y="269"/>
                        <a:pt x="13" y="256"/>
                      </a:cubicBezTo>
                      <a:lnTo>
                        <a:pt x="256" y="13"/>
                      </a:lnTo>
                      <a:cubicBezTo>
                        <a:pt x="269" y="0"/>
                        <a:pt x="290" y="0"/>
                        <a:pt x="303" y="13"/>
                      </a:cubicBezTo>
                      <a:cubicBezTo>
                        <a:pt x="316" y="26"/>
                        <a:pt x="316" y="47"/>
                        <a:pt x="303" y="60"/>
                      </a:cubicBezTo>
                      <a:lnTo>
                        <a:pt x="60" y="303"/>
                      </a:lnTo>
                      <a:cubicBezTo>
                        <a:pt x="53" y="309"/>
                        <a:pt x="45" y="313"/>
                        <a:pt x="36" y="31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0" name="Freeform 230">
                  <a:extLst>
                    <a:ext uri="{FF2B5EF4-FFF2-40B4-BE49-F238E27FC236}">
                      <a16:creationId xmlns:a16="http://schemas.microsoft.com/office/drawing/2014/main" id="{57221030-D6DA-4A55-8AE8-D2F05B4A8B85}"/>
                    </a:ext>
                  </a:extLst>
                </p:cNvPr>
                <p:cNvSpPr>
                  <a:spLocks/>
                </p:cNvSpPr>
                <p:nvPr/>
              </p:nvSpPr>
              <p:spPr bwMode="auto">
                <a:xfrm>
                  <a:off x="3233738" y="2587625"/>
                  <a:ext cx="158750" cy="158750"/>
                </a:xfrm>
                <a:custGeom>
                  <a:avLst/>
                  <a:gdLst>
                    <a:gd name="T0" fmla="*/ 2147483647 w 379"/>
                    <a:gd name="T1" fmla="*/ 2147483647 h 379"/>
                    <a:gd name="T2" fmla="*/ 2147483647 w 379"/>
                    <a:gd name="T3" fmla="*/ 2147483647 h 379"/>
                    <a:gd name="T4" fmla="*/ 2147483647 w 379"/>
                    <a:gd name="T5" fmla="*/ 2147483647 h 379"/>
                    <a:gd name="T6" fmla="*/ 2147483647 w 379"/>
                    <a:gd name="T7" fmla="*/ 2147483647 h 379"/>
                    <a:gd name="T8" fmla="*/ 2147483647 w 379"/>
                    <a:gd name="T9" fmla="*/ 2147483647 h 379"/>
                    <a:gd name="T10" fmla="*/ 2147483647 w 379"/>
                    <a:gd name="T11" fmla="*/ 2147483647 h 379"/>
                    <a:gd name="T12" fmla="*/ 0 60000 65536"/>
                    <a:gd name="T13" fmla="*/ 0 60000 65536"/>
                    <a:gd name="T14" fmla="*/ 0 60000 65536"/>
                    <a:gd name="T15" fmla="*/ 0 60000 65536"/>
                    <a:gd name="T16" fmla="*/ 0 60000 65536"/>
                    <a:gd name="T17" fmla="*/ 0 60000 65536"/>
                    <a:gd name="T18" fmla="*/ 0 w 379"/>
                    <a:gd name="T19" fmla="*/ 0 h 379"/>
                    <a:gd name="T20" fmla="*/ 379 w 379"/>
                    <a:gd name="T21" fmla="*/ 379 h 379"/>
                  </a:gdLst>
                  <a:ahLst/>
                  <a:cxnLst>
                    <a:cxn ang="T12">
                      <a:pos x="T0" y="T1"/>
                    </a:cxn>
                    <a:cxn ang="T13">
                      <a:pos x="T2" y="T3"/>
                    </a:cxn>
                    <a:cxn ang="T14">
                      <a:pos x="T4" y="T5"/>
                    </a:cxn>
                    <a:cxn ang="T15">
                      <a:pos x="T6" y="T7"/>
                    </a:cxn>
                    <a:cxn ang="T16">
                      <a:pos x="T8" y="T9"/>
                    </a:cxn>
                    <a:cxn ang="T17">
                      <a:pos x="T10" y="T11"/>
                    </a:cxn>
                  </a:cxnLst>
                  <a:rect l="T18" t="T19" r="T20" b="T21"/>
                  <a:pathLst>
                    <a:path w="379" h="379">
                      <a:moveTo>
                        <a:pt x="312" y="68"/>
                      </a:moveTo>
                      <a:lnTo>
                        <a:pt x="312" y="68"/>
                      </a:lnTo>
                      <a:cubicBezTo>
                        <a:pt x="379" y="135"/>
                        <a:pt x="379" y="244"/>
                        <a:pt x="312" y="312"/>
                      </a:cubicBezTo>
                      <a:cubicBezTo>
                        <a:pt x="244" y="379"/>
                        <a:pt x="135" y="379"/>
                        <a:pt x="68" y="312"/>
                      </a:cubicBezTo>
                      <a:cubicBezTo>
                        <a:pt x="0" y="244"/>
                        <a:pt x="0" y="135"/>
                        <a:pt x="68" y="68"/>
                      </a:cubicBezTo>
                      <a:cubicBezTo>
                        <a:pt x="135" y="0"/>
                        <a:pt x="244" y="0"/>
                        <a:pt x="312" y="6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1" name="Freeform 231">
                  <a:extLst>
                    <a:ext uri="{FF2B5EF4-FFF2-40B4-BE49-F238E27FC236}">
                      <a16:creationId xmlns:a16="http://schemas.microsoft.com/office/drawing/2014/main" id="{799C7FB3-1559-419F-92EA-D4DD6C1372A2}"/>
                    </a:ext>
                  </a:extLst>
                </p:cNvPr>
                <p:cNvSpPr>
                  <a:spLocks/>
                </p:cNvSpPr>
                <p:nvPr/>
              </p:nvSpPr>
              <p:spPr bwMode="auto">
                <a:xfrm>
                  <a:off x="3128963" y="2733675"/>
                  <a:ext cx="115888" cy="115888"/>
                </a:xfrm>
                <a:custGeom>
                  <a:avLst/>
                  <a:gdLst>
                    <a:gd name="T0" fmla="*/ 0 w 277"/>
                    <a:gd name="T1" fmla="*/ 2147483647 h 276"/>
                    <a:gd name="T2" fmla="*/ 0 w 277"/>
                    <a:gd name="T3" fmla="*/ 2147483647 h 276"/>
                    <a:gd name="T4" fmla="*/ 2147483647 w 277"/>
                    <a:gd name="T5" fmla="*/ 0 h 276"/>
                    <a:gd name="T6" fmla="*/ 2147483647 w 277"/>
                    <a:gd name="T7" fmla="*/ 2147483647 h 276"/>
                    <a:gd name="T8" fmla="*/ 0 w 277"/>
                    <a:gd name="T9" fmla="*/ 2147483647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0" y="17"/>
                      </a:moveTo>
                      <a:lnTo>
                        <a:pt x="0" y="17"/>
                      </a:lnTo>
                      <a:lnTo>
                        <a:pt x="277" y="0"/>
                      </a:lnTo>
                      <a:lnTo>
                        <a:pt x="260" y="276"/>
                      </a:lnTo>
                      <a:lnTo>
                        <a:pt x="0" y="1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2" name="Freeform 232">
                  <a:extLst>
                    <a:ext uri="{FF2B5EF4-FFF2-40B4-BE49-F238E27FC236}">
                      <a16:creationId xmlns:a16="http://schemas.microsoft.com/office/drawing/2014/main" id="{9CE67AA7-9432-42C9-9DE7-9DC2E417D85A}"/>
                    </a:ext>
                  </a:extLst>
                </p:cNvPr>
                <p:cNvSpPr>
                  <a:spLocks/>
                </p:cNvSpPr>
                <p:nvPr/>
              </p:nvSpPr>
              <p:spPr bwMode="auto">
                <a:xfrm>
                  <a:off x="3405188" y="2441575"/>
                  <a:ext cx="131763" cy="131763"/>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37" y="313"/>
                      </a:moveTo>
                      <a:lnTo>
                        <a:pt x="37" y="313"/>
                      </a:lnTo>
                      <a:cubicBezTo>
                        <a:pt x="28" y="313"/>
                        <a:pt x="20" y="310"/>
                        <a:pt x="13" y="303"/>
                      </a:cubicBezTo>
                      <a:cubicBezTo>
                        <a:pt x="0" y="290"/>
                        <a:pt x="0" y="269"/>
                        <a:pt x="13" y="256"/>
                      </a:cubicBezTo>
                      <a:lnTo>
                        <a:pt x="256" y="13"/>
                      </a:lnTo>
                      <a:cubicBezTo>
                        <a:pt x="269" y="0"/>
                        <a:pt x="290" y="0"/>
                        <a:pt x="303" y="13"/>
                      </a:cubicBezTo>
                      <a:cubicBezTo>
                        <a:pt x="316" y="26"/>
                        <a:pt x="316" y="48"/>
                        <a:pt x="303" y="61"/>
                      </a:cubicBezTo>
                      <a:lnTo>
                        <a:pt x="60" y="303"/>
                      </a:lnTo>
                      <a:cubicBezTo>
                        <a:pt x="54" y="310"/>
                        <a:pt x="45" y="313"/>
                        <a:pt x="37" y="31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3" name="Freeform 233">
                  <a:extLst>
                    <a:ext uri="{FF2B5EF4-FFF2-40B4-BE49-F238E27FC236}">
                      <a16:creationId xmlns:a16="http://schemas.microsoft.com/office/drawing/2014/main" id="{7D601E5F-D999-452E-8C91-AB3950832C36}"/>
                    </a:ext>
                  </a:extLst>
                </p:cNvPr>
                <p:cNvSpPr>
                  <a:spLocks/>
                </p:cNvSpPr>
                <p:nvPr/>
              </p:nvSpPr>
              <p:spPr bwMode="auto">
                <a:xfrm>
                  <a:off x="3381375" y="2482850"/>
                  <a:ext cx="115888" cy="115888"/>
                </a:xfrm>
                <a:custGeom>
                  <a:avLst/>
                  <a:gdLst>
                    <a:gd name="T0" fmla="*/ 2147483647 w 277"/>
                    <a:gd name="T1" fmla="*/ 0 h 276"/>
                    <a:gd name="T2" fmla="*/ 2147483647 w 277"/>
                    <a:gd name="T3" fmla="*/ 0 h 276"/>
                    <a:gd name="T4" fmla="*/ 0 w 277"/>
                    <a:gd name="T5" fmla="*/ 2147483647 h 276"/>
                    <a:gd name="T6" fmla="*/ 2147483647 w 277"/>
                    <a:gd name="T7" fmla="*/ 2147483647 h 276"/>
                    <a:gd name="T8" fmla="*/ 2147483647 w 277"/>
                    <a:gd name="T9" fmla="*/ 0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17" y="0"/>
                      </a:moveTo>
                      <a:lnTo>
                        <a:pt x="17" y="0"/>
                      </a:lnTo>
                      <a:lnTo>
                        <a:pt x="0" y="276"/>
                      </a:lnTo>
                      <a:lnTo>
                        <a:pt x="277" y="259"/>
                      </a:lnTo>
                      <a:lnTo>
                        <a:pt x="17"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4" name="Freeform 234">
                  <a:extLst>
                    <a:ext uri="{FF2B5EF4-FFF2-40B4-BE49-F238E27FC236}">
                      <a16:creationId xmlns:a16="http://schemas.microsoft.com/office/drawing/2014/main" id="{6AFA8866-7CF5-46D4-8251-0063837E37CA}"/>
                    </a:ext>
                  </a:extLst>
                </p:cNvPr>
                <p:cNvSpPr>
                  <a:spLocks/>
                </p:cNvSpPr>
                <p:nvPr/>
              </p:nvSpPr>
              <p:spPr bwMode="auto">
                <a:xfrm>
                  <a:off x="3125788" y="2479675"/>
                  <a:ext cx="115888" cy="115888"/>
                </a:xfrm>
                <a:custGeom>
                  <a:avLst/>
                  <a:gdLst>
                    <a:gd name="T0" fmla="*/ 2147483647 w 277"/>
                    <a:gd name="T1" fmla="*/ 0 h 277"/>
                    <a:gd name="T2" fmla="*/ 2147483647 w 277"/>
                    <a:gd name="T3" fmla="*/ 0 h 277"/>
                    <a:gd name="T4" fmla="*/ 2147483647 w 277"/>
                    <a:gd name="T5" fmla="*/ 2147483647 h 277"/>
                    <a:gd name="T6" fmla="*/ 0 w 277"/>
                    <a:gd name="T7" fmla="*/ 2147483647 h 277"/>
                    <a:gd name="T8" fmla="*/ 2147483647 w 277"/>
                    <a:gd name="T9" fmla="*/ 0 h 277"/>
                    <a:gd name="T10" fmla="*/ 0 60000 65536"/>
                    <a:gd name="T11" fmla="*/ 0 60000 65536"/>
                    <a:gd name="T12" fmla="*/ 0 60000 65536"/>
                    <a:gd name="T13" fmla="*/ 0 60000 65536"/>
                    <a:gd name="T14" fmla="*/ 0 60000 65536"/>
                    <a:gd name="T15" fmla="*/ 0 w 277"/>
                    <a:gd name="T16" fmla="*/ 0 h 277"/>
                    <a:gd name="T17" fmla="*/ 277 w 277"/>
                    <a:gd name="T18" fmla="*/ 277 h 277"/>
                  </a:gdLst>
                  <a:ahLst/>
                  <a:cxnLst>
                    <a:cxn ang="T10">
                      <a:pos x="T0" y="T1"/>
                    </a:cxn>
                    <a:cxn ang="T11">
                      <a:pos x="T2" y="T3"/>
                    </a:cxn>
                    <a:cxn ang="T12">
                      <a:pos x="T4" y="T5"/>
                    </a:cxn>
                    <a:cxn ang="T13">
                      <a:pos x="T6" y="T7"/>
                    </a:cxn>
                    <a:cxn ang="T14">
                      <a:pos x="T8" y="T9"/>
                    </a:cxn>
                  </a:cxnLst>
                  <a:rect l="T15" t="T16" r="T17" b="T18"/>
                  <a:pathLst>
                    <a:path w="277" h="277">
                      <a:moveTo>
                        <a:pt x="260" y="0"/>
                      </a:moveTo>
                      <a:lnTo>
                        <a:pt x="260" y="0"/>
                      </a:lnTo>
                      <a:lnTo>
                        <a:pt x="277" y="277"/>
                      </a:lnTo>
                      <a:lnTo>
                        <a:pt x="0" y="260"/>
                      </a:lnTo>
                      <a:lnTo>
                        <a:pt x="26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5" name="Freeform 235">
                  <a:extLst>
                    <a:ext uri="{FF2B5EF4-FFF2-40B4-BE49-F238E27FC236}">
                      <a16:creationId xmlns:a16="http://schemas.microsoft.com/office/drawing/2014/main" id="{550759EE-2EA3-4C30-B938-088FB526FF02}"/>
                    </a:ext>
                  </a:extLst>
                </p:cNvPr>
                <p:cNvSpPr>
                  <a:spLocks/>
                </p:cNvSpPr>
                <p:nvPr/>
              </p:nvSpPr>
              <p:spPr bwMode="auto">
                <a:xfrm>
                  <a:off x="2998788" y="2351088"/>
                  <a:ext cx="630238" cy="630238"/>
                </a:xfrm>
                <a:custGeom>
                  <a:avLst/>
                  <a:gdLst>
                    <a:gd name="T0" fmla="*/ 2147483647 w 1503"/>
                    <a:gd name="T1" fmla="*/ 2147483647 h 1503"/>
                    <a:gd name="T2" fmla="*/ 2147483647 w 1503"/>
                    <a:gd name="T3" fmla="*/ 2147483647 h 1503"/>
                    <a:gd name="T4" fmla="*/ 2147483647 w 1503"/>
                    <a:gd name="T5" fmla="*/ 2147483647 h 1503"/>
                    <a:gd name="T6" fmla="*/ 2147483647 w 1503"/>
                    <a:gd name="T7" fmla="*/ 2147483647 h 1503"/>
                    <a:gd name="T8" fmla="*/ 2147483647 w 1503"/>
                    <a:gd name="T9" fmla="*/ 2147483647 h 1503"/>
                    <a:gd name="T10" fmla="*/ 2147483647 w 1503"/>
                    <a:gd name="T11" fmla="*/ 2147483647 h 1503"/>
                    <a:gd name="T12" fmla="*/ 2147483647 w 1503"/>
                    <a:gd name="T13" fmla="*/ 2147483647 h 1503"/>
                    <a:gd name="T14" fmla="*/ 2147483647 w 1503"/>
                    <a:gd name="T15" fmla="*/ 2147483647 h 1503"/>
                    <a:gd name="T16" fmla="*/ 2147483647 w 1503"/>
                    <a:gd name="T17" fmla="*/ 2147483647 h 1503"/>
                    <a:gd name="T18" fmla="*/ 2147483647 w 1503"/>
                    <a:gd name="T19" fmla="*/ 2147483647 h 1503"/>
                    <a:gd name="T20" fmla="*/ 2147483647 w 1503"/>
                    <a:gd name="T21" fmla="*/ 2147483647 h 1503"/>
                    <a:gd name="T22" fmla="*/ 2147483647 w 1503"/>
                    <a:gd name="T23" fmla="*/ 2147483647 h 1503"/>
                    <a:gd name="T24" fmla="*/ 2147483647 w 1503"/>
                    <a:gd name="T25" fmla="*/ 2147483647 h 1503"/>
                    <a:gd name="T26" fmla="*/ 2147483647 w 1503"/>
                    <a:gd name="T27" fmla="*/ 2147483647 h 1503"/>
                    <a:gd name="T28" fmla="*/ 2147483647 w 1503"/>
                    <a:gd name="T29" fmla="*/ 2147483647 h 1503"/>
                    <a:gd name="T30" fmla="*/ 0 w 1503"/>
                    <a:gd name="T31" fmla="*/ 2147483647 h 1503"/>
                    <a:gd name="T32" fmla="*/ 0 w 1503"/>
                    <a:gd name="T33" fmla="*/ 2147483647 h 1503"/>
                    <a:gd name="T34" fmla="*/ 2147483647 w 1503"/>
                    <a:gd name="T35" fmla="*/ 0 h 1503"/>
                    <a:gd name="T36" fmla="*/ 2147483647 w 1503"/>
                    <a:gd name="T37" fmla="*/ 0 h 1503"/>
                    <a:gd name="T38" fmla="*/ 2147483647 w 1503"/>
                    <a:gd name="T39" fmla="*/ 2147483647 h 1503"/>
                    <a:gd name="T40" fmla="*/ 2147483647 w 1503"/>
                    <a:gd name="T41" fmla="*/ 2147483647 h 1503"/>
                    <a:gd name="T42" fmla="*/ 2147483647 w 1503"/>
                    <a:gd name="T43" fmla="*/ 2147483647 h 1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3"/>
                    <a:gd name="T67" fmla="*/ 0 h 1503"/>
                    <a:gd name="T68" fmla="*/ 1503 w 1503"/>
                    <a:gd name="T69" fmla="*/ 1503 h 1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3" h="1503">
                      <a:moveTo>
                        <a:pt x="1385" y="1503"/>
                      </a:moveTo>
                      <a:lnTo>
                        <a:pt x="1385" y="1503"/>
                      </a:lnTo>
                      <a:lnTo>
                        <a:pt x="1212" y="1503"/>
                      </a:lnTo>
                      <a:lnTo>
                        <a:pt x="1212" y="1437"/>
                      </a:lnTo>
                      <a:lnTo>
                        <a:pt x="1385" y="1437"/>
                      </a:lnTo>
                      <a:cubicBezTo>
                        <a:pt x="1413" y="1437"/>
                        <a:pt x="1436" y="1414"/>
                        <a:pt x="1436" y="1385"/>
                      </a:cubicBezTo>
                      <a:lnTo>
                        <a:pt x="1436" y="118"/>
                      </a:lnTo>
                      <a:cubicBezTo>
                        <a:pt x="1436" y="90"/>
                        <a:pt x="1413" y="67"/>
                        <a:pt x="1385" y="67"/>
                      </a:cubicBezTo>
                      <a:lnTo>
                        <a:pt x="118" y="67"/>
                      </a:lnTo>
                      <a:cubicBezTo>
                        <a:pt x="90" y="67"/>
                        <a:pt x="67" y="90"/>
                        <a:pt x="67" y="118"/>
                      </a:cubicBezTo>
                      <a:lnTo>
                        <a:pt x="67" y="1385"/>
                      </a:lnTo>
                      <a:cubicBezTo>
                        <a:pt x="67" y="1414"/>
                        <a:pt x="90" y="1437"/>
                        <a:pt x="118" y="1437"/>
                      </a:cubicBezTo>
                      <a:lnTo>
                        <a:pt x="1046" y="1437"/>
                      </a:lnTo>
                      <a:lnTo>
                        <a:pt x="1046" y="1503"/>
                      </a:lnTo>
                      <a:lnTo>
                        <a:pt x="118" y="1503"/>
                      </a:lnTo>
                      <a:cubicBezTo>
                        <a:pt x="53" y="1503"/>
                        <a:pt x="0" y="1450"/>
                        <a:pt x="0" y="1385"/>
                      </a:cubicBezTo>
                      <a:lnTo>
                        <a:pt x="0" y="118"/>
                      </a:lnTo>
                      <a:cubicBezTo>
                        <a:pt x="0" y="53"/>
                        <a:pt x="53" y="0"/>
                        <a:pt x="118" y="0"/>
                      </a:cubicBezTo>
                      <a:lnTo>
                        <a:pt x="1385" y="0"/>
                      </a:lnTo>
                      <a:cubicBezTo>
                        <a:pt x="1450" y="0"/>
                        <a:pt x="1503" y="53"/>
                        <a:pt x="1503" y="118"/>
                      </a:cubicBezTo>
                      <a:lnTo>
                        <a:pt x="1503" y="1385"/>
                      </a:lnTo>
                      <a:cubicBezTo>
                        <a:pt x="1503" y="1450"/>
                        <a:pt x="1450" y="1503"/>
                        <a:pt x="1385" y="150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6" name="Freeform 236">
                  <a:extLst>
                    <a:ext uri="{FF2B5EF4-FFF2-40B4-BE49-F238E27FC236}">
                      <a16:creationId xmlns:a16="http://schemas.microsoft.com/office/drawing/2014/main" id="{DFB48565-D678-483B-B191-4BEF8C3487BF}"/>
                    </a:ext>
                  </a:extLst>
                </p:cNvPr>
                <p:cNvSpPr>
                  <a:spLocks/>
                </p:cNvSpPr>
                <p:nvPr/>
              </p:nvSpPr>
              <p:spPr bwMode="auto">
                <a:xfrm>
                  <a:off x="3397250" y="29384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7" name="Freeform 237">
                  <a:extLst>
                    <a:ext uri="{FF2B5EF4-FFF2-40B4-BE49-F238E27FC236}">
                      <a16:creationId xmlns:a16="http://schemas.microsoft.com/office/drawing/2014/main" id="{21DFD48A-DC28-4960-B212-336D0DE7C000}"/>
                    </a:ext>
                  </a:extLst>
                </p:cNvPr>
                <p:cNvSpPr>
                  <a:spLocks/>
                </p:cNvSpPr>
                <p:nvPr/>
              </p:nvSpPr>
              <p:spPr bwMode="auto">
                <a:xfrm>
                  <a:off x="3486150" y="2938463"/>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8" name="Freeform 238">
                  <a:extLst>
                    <a:ext uri="{FF2B5EF4-FFF2-40B4-BE49-F238E27FC236}">
                      <a16:creationId xmlns:a16="http://schemas.microsoft.com/office/drawing/2014/main" id="{19641221-B79F-42F4-A781-3402FA7C73CA}"/>
                    </a:ext>
                  </a:extLst>
                </p:cNvPr>
                <p:cNvSpPr>
                  <a:spLocks/>
                </p:cNvSpPr>
                <p:nvPr/>
              </p:nvSpPr>
              <p:spPr bwMode="auto">
                <a:xfrm>
                  <a:off x="3405188" y="2759075"/>
                  <a:ext cx="131763" cy="130175"/>
                </a:xfrm>
                <a:custGeom>
                  <a:avLst/>
                  <a:gdLst>
                    <a:gd name="T0" fmla="*/ 2147483647 w 316"/>
                    <a:gd name="T1" fmla="*/ 2147483647 h 313"/>
                    <a:gd name="T2" fmla="*/ 2147483647 w 316"/>
                    <a:gd name="T3" fmla="*/ 2147483647 h 313"/>
                    <a:gd name="T4" fmla="*/ 2147483647 w 316"/>
                    <a:gd name="T5" fmla="*/ 2147483647 h 313"/>
                    <a:gd name="T6" fmla="*/ 2147483647 w 316"/>
                    <a:gd name="T7" fmla="*/ 2147483647 h 313"/>
                    <a:gd name="T8" fmla="*/ 2147483647 w 316"/>
                    <a:gd name="T9" fmla="*/ 2147483647 h 313"/>
                    <a:gd name="T10" fmla="*/ 2147483647 w 316"/>
                    <a:gd name="T11" fmla="*/ 2147483647 h 313"/>
                    <a:gd name="T12" fmla="*/ 2147483647 w 316"/>
                    <a:gd name="T13" fmla="*/ 2147483647 h 313"/>
                    <a:gd name="T14" fmla="*/ 2147483647 w 316"/>
                    <a:gd name="T15" fmla="*/ 2147483647 h 313"/>
                    <a:gd name="T16" fmla="*/ 2147483647 w 316"/>
                    <a:gd name="T17" fmla="*/ 2147483647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313"/>
                    <a:gd name="T29" fmla="*/ 316 w 316"/>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313">
                      <a:moveTo>
                        <a:pt x="280" y="313"/>
                      </a:moveTo>
                      <a:lnTo>
                        <a:pt x="280" y="313"/>
                      </a:lnTo>
                      <a:cubicBezTo>
                        <a:pt x="271" y="313"/>
                        <a:pt x="263" y="309"/>
                        <a:pt x="256" y="303"/>
                      </a:cubicBezTo>
                      <a:lnTo>
                        <a:pt x="13" y="60"/>
                      </a:lnTo>
                      <a:cubicBezTo>
                        <a:pt x="0" y="47"/>
                        <a:pt x="0" y="26"/>
                        <a:pt x="13" y="13"/>
                      </a:cubicBezTo>
                      <a:cubicBezTo>
                        <a:pt x="26" y="0"/>
                        <a:pt x="47" y="0"/>
                        <a:pt x="60" y="13"/>
                      </a:cubicBezTo>
                      <a:lnTo>
                        <a:pt x="303" y="256"/>
                      </a:lnTo>
                      <a:cubicBezTo>
                        <a:pt x="316" y="269"/>
                        <a:pt x="316" y="290"/>
                        <a:pt x="303" y="303"/>
                      </a:cubicBezTo>
                      <a:cubicBezTo>
                        <a:pt x="297" y="309"/>
                        <a:pt x="288" y="313"/>
                        <a:pt x="280" y="31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89" name="Freeform 239">
                  <a:extLst>
                    <a:ext uri="{FF2B5EF4-FFF2-40B4-BE49-F238E27FC236}">
                      <a16:creationId xmlns:a16="http://schemas.microsoft.com/office/drawing/2014/main" id="{44EE4766-01FA-46D4-8B9E-E04DA421C6EB}"/>
                    </a:ext>
                  </a:extLst>
                </p:cNvPr>
                <p:cNvSpPr>
                  <a:spLocks/>
                </p:cNvSpPr>
                <p:nvPr/>
              </p:nvSpPr>
              <p:spPr bwMode="auto">
                <a:xfrm>
                  <a:off x="3381375" y="2733675"/>
                  <a:ext cx="115888" cy="115888"/>
                </a:xfrm>
                <a:custGeom>
                  <a:avLst/>
                  <a:gdLst>
                    <a:gd name="T0" fmla="*/ 2147483647 w 277"/>
                    <a:gd name="T1" fmla="*/ 2147483647 h 276"/>
                    <a:gd name="T2" fmla="*/ 2147483647 w 277"/>
                    <a:gd name="T3" fmla="*/ 2147483647 h 276"/>
                    <a:gd name="T4" fmla="*/ 0 w 277"/>
                    <a:gd name="T5" fmla="*/ 0 h 276"/>
                    <a:gd name="T6" fmla="*/ 2147483647 w 277"/>
                    <a:gd name="T7" fmla="*/ 2147483647 h 276"/>
                    <a:gd name="T8" fmla="*/ 2147483647 w 277"/>
                    <a:gd name="T9" fmla="*/ 2147483647 h 276"/>
                    <a:gd name="T10" fmla="*/ 0 60000 65536"/>
                    <a:gd name="T11" fmla="*/ 0 60000 65536"/>
                    <a:gd name="T12" fmla="*/ 0 60000 65536"/>
                    <a:gd name="T13" fmla="*/ 0 60000 65536"/>
                    <a:gd name="T14" fmla="*/ 0 60000 65536"/>
                    <a:gd name="T15" fmla="*/ 0 w 277"/>
                    <a:gd name="T16" fmla="*/ 0 h 276"/>
                    <a:gd name="T17" fmla="*/ 277 w 277"/>
                    <a:gd name="T18" fmla="*/ 276 h 276"/>
                  </a:gdLst>
                  <a:ahLst/>
                  <a:cxnLst>
                    <a:cxn ang="T10">
                      <a:pos x="T0" y="T1"/>
                    </a:cxn>
                    <a:cxn ang="T11">
                      <a:pos x="T2" y="T3"/>
                    </a:cxn>
                    <a:cxn ang="T12">
                      <a:pos x="T4" y="T5"/>
                    </a:cxn>
                    <a:cxn ang="T13">
                      <a:pos x="T6" y="T7"/>
                    </a:cxn>
                    <a:cxn ang="T14">
                      <a:pos x="T8" y="T9"/>
                    </a:cxn>
                  </a:cxnLst>
                  <a:rect l="T15" t="T16" r="T17" b="T18"/>
                  <a:pathLst>
                    <a:path w="277" h="276">
                      <a:moveTo>
                        <a:pt x="277" y="17"/>
                      </a:moveTo>
                      <a:lnTo>
                        <a:pt x="277" y="17"/>
                      </a:lnTo>
                      <a:lnTo>
                        <a:pt x="0" y="0"/>
                      </a:lnTo>
                      <a:lnTo>
                        <a:pt x="17" y="276"/>
                      </a:lnTo>
                      <a:lnTo>
                        <a:pt x="277" y="1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grpSp>
      <p:sp>
        <p:nvSpPr>
          <p:cNvPr id="333" name="圆角矩形 300">
            <a:extLst>
              <a:ext uri="{FF2B5EF4-FFF2-40B4-BE49-F238E27FC236}">
                <a16:creationId xmlns:a16="http://schemas.microsoft.com/office/drawing/2014/main" id="{896412AF-8FEC-43E7-85F7-D5B60E914263}"/>
              </a:ext>
            </a:extLst>
          </p:cNvPr>
          <p:cNvSpPr>
            <a:spLocks noChangeArrowheads="1"/>
          </p:cNvSpPr>
          <p:nvPr/>
        </p:nvSpPr>
        <p:spPr bwMode="auto">
          <a:xfrm>
            <a:off x="4309171" y="4245405"/>
            <a:ext cx="1334083" cy="135974"/>
          </a:xfrm>
          <a:prstGeom prst="roundRect">
            <a:avLst>
              <a:gd name="adj" fmla="val 16667"/>
            </a:avLst>
          </a:prstGeom>
          <a:noFill/>
          <a:ln w="9525" algn="ctr">
            <a:solidFill>
              <a:srgbClr val="7ED4F3"/>
            </a:solidFill>
            <a:prstDash val="dash"/>
            <a:round/>
            <a:headEnd/>
            <a:tailEnd/>
          </a:ln>
        </p:spPr>
        <p:txBody>
          <a:bodyPr/>
          <a:lstStyle/>
          <a:p>
            <a:pPr algn="ctr" defTabSz="601206" fontAlgn="ctr"/>
            <a:endParaRPr lang="en-US" altLang="zh-CN" sz="1013">
              <a:solidFill>
                <a:schemeClr val="bg1"/>
              </a:solidFill>
              <a:latin typeface="Akkurat Pro" panose="020B0504020101020102" pitchFamily="34" charset="0"/>
              <a:ea typeface="微软雅黑" pitchFamily="34" charset="-122"/>
              <a:sym typeface="Arial" pitchFamily="34" charset="0"/>
            </a:endParaRPr>
          </a:p>
        </p:txBody>
      </p:sp>
      <p:grpSp>
        <p:nvGrpSpPr>
          <p:cNvPr id="334" name="组合 26804">
            <a:extLst>
              <a:ext uri="{FF2B5EF4-FFF2-40B4-BE49-F238E27FC236}">
                <a16:creationId xmlns:a16="http://schemas.microsoft.com/office/drawing/2014/main" id="{988A0D7B-8F49-47DB-A65B-98C323A80759}"/>
              </a:ext>
            </a:extLst>
          </p:cNvPr>
          <p:cNvGrpSpPr>
            <a:grpSpLocks/>
          </p:cNvGrpSpPr>
          <p:nvPr/>
        </p:nvGrpSpPr>
        <p:grpSpPr bwMode="auto">
          <a:xfrm>
            <a:off x="4616076" y="4263264"/>
            <a:ext cx="114602" cy="99967"/>
            <a:chOff x="6092825" y="3246438"/>
            <a:chExt cx="322263" cy="379413"/>
          </a:xfrm>
          <a:solidFill>
            <a:srgbClr val="96B9E5"/>
          </a:solidFill>
        </p:grpSpPr>
        <p:sp>
          <p:nvSpPr>
            <p:cNvPr id="454" name="Freeform 44">
              <a:extLst>
                <a:ext uri="{FF2B5EF4-FFF2-40B4-BE49-F238E27FC236}">
                  <a16:creationId xmlns:a16="http://schemas.microsoft.com/office/drawing/2014/main" id="{400A6BA8-8F3B-4C14-90CD-383BB8C0CEE5}"/>
                </a:ext>
              </a:extLst>
            </p:cNvPr>
            <p:cNvSpPr>
              <a:spLocks/>
            </p:cNvSpPr>
            <p:nvPr/>
          </p:nvSpPr>
          <p:spPr bwMode="auto">
            <a:xfrm>
              <a:off x="6092825" y="3246438"/>
              <a:ext cx="322263" cy="369888"/>
            </a:xfrm>
            <a:custGeom>
              <a:avLst/>
              <a:gdLst>
                <a:gd name="T0" fmla="*/ 2147483647 w 686"/>
                <a:gd name="T1" fmla="*/ 2147483647 h 788"/>
                <a:gd name="T2" fmla="*/ 2147483647 w 686"/>
                <a:gd name="T3" fmla="*/ 2147483647 h 788"/>
                <a:gd name="T4" fmla="*/ 2147483647 w 686"/>
                <a:gd name="T5" fmla="*/ 2147483647 h 788"/>
                <a:gd name="T6" fmla="*/ 2147483647 w 686"/>
                <a:gd name="T7" fmla="*/ 2147483647 h 788"/>
                <a:gd name="T8" fmla="*/ 2147483647 w 686"/>
                <a:gd name="T9" fmla="*/ 2147483647 h 788"/>
                <a:gd name="T10" fmla="*/ 2147483647 w 686"/>
                <a:gd name="T11" fmla="*/ 2147483647 h 788"/>
                <a:gd name="T12" fmla="*/ 2147483647 w 686"/>
                <a:gd name="T13" fmla="*/ 2147483647 h 788"/>
                <a:gd name="T14" fmla="*/ 2147483647 w 686"/>
                <a:gd name="T15" fmla="*/ 2147483647 h 788"/>
                <a:gd name="T16" fmla="*/ 2147483647 w 686"/>
                <a:gd name="T17" fmla="*/ 2147483647 h 788"/>
                <a:gd name="T18" fmla="*/ 2147483647 w 686"/>
                <a:gd name="T19" fmla="*/ 2147483647 h 788"/>
                <a:gd name="T20" fmla="*/ 2147483647 w 686"/>
                <a:gd name="T21" fmla="*/ 2147483647 h 788"/>
                <a:gd name="T22" fmla="*/ 2147483647 w 686"/>
                <a:gd name="T23" fmla="*/ 2147483647 h 788"/>
                <a:gd name="T24" fmla="*/ 2147483647 w 686"/>
                <a:gd name="T25" fmla="*/ 2147483647 h 788"/>
                <a:gd name="T26" fmla="*/ 2147483647 w 686"/>
                <a:gd name="T27" fmla="*/ 2147483647 h 788"/>
                <a:gd name="T28" fmla="*/ 2147483647 w 686"/>
                <a:gd name="T29" fmla="*/ 2147483647 h 788"/>
                <a:gd name="T30" fmla="*/ 2147483647 w 686"/>
                <a:gd name="T31" fmla="*/ 2147483647 h 788"/>
                <a:gd name="T32" fmla="*/ 2147483647 w 686"/>
                <a:gd name="T33" fmla="*/ 2147483647 h 788"/>
                <a:gd name="T34" fmla="*/ 0 w 686"/>
                <a:gd name="T35" fmla="*/ 2147483647 h 788"/>
                <a:gd name="T36" fmla="*/ 0 w 686"/>
                <a:gd name="T37" fmla="*/ 2147483647 h 788"/>
                <a:gd name="T38" fmla="*/ 2147483647 w 686"/>
                <a:gd name="T39" fmla="*/ 0 h 788"/>
                <a:gd name="T40" fmla="*/ 2147483647 w 686"/>
                <a:gd name="T41" fmla="*/ 0 h 788"/>
                <a:gd name="T42" fmla="*/ 2147483647 w 686"/>
                <a:gd name="T43" fmla="*/ 2147483647 h 788"/>
                <a:gd name="T44" fmla="*/ 2147483647 w 686"/>
                <a:gd name="T45" fmla="*/ 2147483647 h 788"/>
                <a:gd name="T46" fmla="*/ 2147483647 w 686"/>
                <a:gd name="T47" fmla="*/ 2147483647 h 7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6"/>
                <a:gd name="T73" fmla="*/ 0 h 788"/>
                <a:gd name="T74" fmla="*/ 686 w 686"/>
                <a:gd name="T75" fmla="*/ 788 h 7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6" h="788">
                  <a:moveTo>
                    <a:pt x="624" y="788"/>
                  </a:moveTo>
                  <a:lnTo>
                    <a:pt x="624" y="788"/>
                  </a:lnTo>
                  <a:lnTo>
                    <a:pt x="548" y="788"/>
                  </a:lnTo>
                  <a:cubicBezTo>
                    <a:pt x="539" y="788"/>
                    <a:pt x="531" y="781"/>
                    <a:pt x="531" y="772"/>
                  </a:cubicBezTo>
                  <a:cubicBezTo>
                    <a:pt x="531" y="763"/>
                    <a:pt x="539" y="755"/>
                    <a:pt x="548" y="755"/>
                  </a:cubicBezTo>
                  <a:lnTo>
                    <a:pt x="624" y="755"/>
                  </a:lnTo>
                  <a:cubicBezTo>
                    <a:pt x="640" y="755"/>
                    <a:pt x="653" y="744"/>
                    <a:pt x="653" y="730"/>
                  </a:cubicBezTo>
                  <a:lnTo>
                    <a:pt x="653" y="57"/>
                  </a:lnTo>
                  <a:cubicBezTo>
                    <a:pt x="653" y="44"/>
                    <a:pt x="640" y="33"/>
                    <a:pt x="624" y="33"/>
                  </a:cubicBezTo>
                  <a:lnTo>
                    <a:pt x="63" y="33"/>
                  </a:lnTo>
                  <a:cubicBezTo>
                    <a:pt x="46" y="33"/>
                    <a:pt x="33" y="44"/>
                    <a:pt x="33" y="57"/>
                  </a:cubicBezTo>
                  <a:lnTo>
                    <a:pt x="33" y="730"/>
                  </a:lnTo>
                  <a:cubicBezTo>
                    <a:pt x="33" y="744"/>
                    <a:pt x="46" y="755"/>
                    <a:pt x="63" y="755"/>
                  </a:cubicBezTo>
                  <a:lnTo>
                    <a:pt x="441" y="755"/>
                  </a:lnTo>
                  <a:cubicBezTo>
                    <a:pt x="450" y="755"/>
                    <a:pt x="458" y="763"/>
                    <a:pt x="458" y="772"/>
                  </a:cubicBezTo>
                  <a:cubicBezTo>
                    <a:pt x="458" y="781"/>
                    <a:pt x="450" y="788"/>
                    <a:pt x="441" y="788"/>
                  </a:cubicBezTo>
                  <a:lnTo>
                    <a:pt x="63" y="788"/>
                  </a:lnTo>
                  <a:cubicBezTo>
                    <a:pt x="28" y="788"/>
                    <a:pt x="0" y="762"/>
                    <a:pt x="0" y="730"/>
                  </a:cubicBezTo>
                  <a:lnTo>
                    <a:pt x="0" y="57"/>
                  </a:lnTo>
                  <a:cubicBezTo>
                    <a:pt x="0" y="26"/>
                    <a:pt x="28" y="0"/>
                    <a:pt x="63" y="0"/>
                  </a:cubicBezTo>
                  <a:lnTo>
                    <a:pt x="624" y="0"/>
                  </a:lnTo>
                  <a:cubicBezTo>
                    <a:pt x="658" y="0"/>
                    <a:pt x="686" y="26"/>
                    <a:pt x="686" y="57"/>
                  </a:cubicBezTo>
                  <a:lnTo>
                    <a:pt x="686" y="730"/>
                  </a:lnTo>
                  <a:cubicBezTo>
                    <a:pt x="686" y="762"/>
                    <a:pt x="658" y="788"/>
                    <a:pt x="624" y="78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5" name="Freeform 45">
              <a:extLst>
                <a:ext uri="{FF2B5EF4-FFF2-40B4-BE49-F238E27FC236}">
                  <a16:creationId xmlns:a16="http://schemas.microsoft.com/office/drawing/2014/main" id="{1CEBD7E4-DB26-4484-8FA6-2BEB29D04E34}"/>
                </a:ext>
              </a:extLst>
            </p:cNvPr>
            <p:cNvSpPr>
              <a:spLocks/>
            </p:cNvSpPr>
            <p:nvPr/>
          </p:nvSpPr>
          <p:spPr bwMode="auto">
            <a:xfrm>
              <a:off x="6161088" y="3517900"/>
              <a:ext cx="42863" cy="12700"/>
            </a:xfrm>
            <a:custGeom>
              <a:avLst/>
              <a:gdLst>
                <a:gd name="T0" fmla="*/ 2147483647 w 92"/>
                <a:gd name="T1" fmla="*/ 2147483647 h 27"/>
                <a:gd name="T2" fmla="*/ 2147483647 w 92"/>
                <a:gd name="T3" fmla="*/ 2147483647 h 27"/>
                <a:gd name="T4" fmla="*/ 0 w 92"/>
                <a:gd name="T5" fmla="*/ 2147483647 h 27"/>
                <a:gd name="T6" fmla="*/ 0 w 92"/>
                <a:gd name="T7" fmla="*/ 0 h 27"/>
                <a:gd name="T8" fmla="*/ 2147483647 w 92"/>
                <a:gd name="T9" fmla="*/ 0 h 27"/>
                <a:gd name="T10" fmla="*/ 2147483647 w 92"/>
                <a:gd name="T11" fmla="*/ 2147483647 h 27"/>
                <a:gd name="T12" fmla="*/ 0 60000 65536"/>
                <a:gd name="T13" fmla="*/ 0 60000 65536"/>
                <a:gd name="T14" fmla="*/ 0 60000 65536"/>
                <a:gd name="T15" fmla="*/ 0 60000 65536"/>
                <a:gd name="T16" fmla="*/ 0 60000 65536"/>
                <a:gd name="T17" fmla="*/ 0 60000 65536"/>
                <a:gd name="T18" fmla="*/ 0 w 92"/>
                <a:gd name="T19" fmla="*/ 0 h 27"/>
                <a:gd name="T20" fmla="*/ 92 w 9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92" h="27">
                  <a:moveTo>
                    <a:pt x="92" y="27"/>
                  </a:moveTo>
                  <a:lnTo>
                    <a:pt x="92" y="27"/>
                  </a:lnTo>
                  <a:lnTo>
                    <a:pt x="0" y="27"/>
                  </a:lnTo>
                  <a:lnTo>
                    <a:pt x="0" y="0"/>
                  </a:lnTo>
                  <a:lnTo>
                    <a:pt x="92" y="0"/>
                  </a:lnTo>
                  <a:lnTo>
                    <a:pt x="92" y="2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6" name="Freeform 46">
              <a:extLst>
                <a:ext uri="{FF2B5EF4-FFF2-40B4-BE49-F238E27FC236}">
                  <a16:creationId xmlns:a16="http://schemas.microsoft.com/office/drawing/2014/main" id="{E0C60EDB-F032-4246-B470-3ABC728294A9}"/>
                </a:ext>
              </a:extLst>
            </p:cNvPr>
            <p:cNvSpPr>
              <a:spLocks noEditPoints="1"/>
            </p:cNvSpPr>
            <p:nvPr/>
          </p:nvSpPr>
          <p:spPr bwMode="auto">
            <a:xfrm>
              <a:off x="6227763" y="3497263"/>
              <a:ext cx="52388" cy="52388"/>
            </a:xfrm>
            <a:custGeom>
              <a:avLst/>
              <a:gdLst>
                <a:gd name="T0" fmla="*/ 2147483647 w 114"/>
                <a:gd name="T1" fmla="*/ 2147483647 h 113"/>
                <a:gd name="T2" fmla="*/ 2147483647 w 114"/>
                <a:gd name="T3" fmla="*/ 2147483647 h 113"/>
                <a:gd name="T4" fmla="*/ 2147483647 w 114"/>
                <a:gd name="T5" fmla="*/ 2147483647 h 113"/>
                <a:gd name="T6" fmla="*/ 2147483647 w 114"/>
                <a:gd name="T7" fmla="*/ 2147483647 h 113"/>
                <a:gd name="T8" fmla="*/ 2147483647 w 114"/>
                <a:gd name="T9" fmla="*/ 2147483647 h 113"/>
                <a:gd name="T10" fmla="*/ 2147483647 w 114"/>
                <a:gd name="T11" fmla="*/ 2147483647 h 113"/>
                <a:gd name="T12" fmla="*/ 2147483647 w 114"/>
                <a:gd name="T13" fmla="*/ 2147483647 h 113"/>
                <a:gd name="T14" fmla="*/ 2147483647 w 114"/>
                <a:gd name="T15" fmla="*/ 2147483647 h 113"/>
                <a:gd name="T16" fmla="*/ 0 w 114"/>
                <a:gd name="T17" fmla="*/ 2147483647 h 113"/>
                <a:gd name="T18" fmla="*/ 2147483647 w 114"/>
                <a:gd name="T19" fmla="*/ 0 h 113"/>
                <a:gd name="T20" fmla="*/ 2147483647 w 114"/>
                <a:gd name="T21" fmla="*/ 2147483647 h 113"/>
                <a:gd name="T22" fmla="*/ 2147483647 w 114"/>
                <a:gd name="T23" fmla="*/ 2147483647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113"/>
                <a:gd name="T38" fmla="*/ 114 w 114"/>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113">
                  <a:moveTo>
                    <a:pt x="57" y="33"/>
                  </a:moveTo>
                  <a:lnTo>
                    <a:pt x="57" y="33"/>
                  </a:lnTo>
                  <a:cubicBezTo>
                    <a:pt x="44" y="33"/>
                    <a:pt x="33" y="43"/>
                    <a:pt x="33" y="57"/>
                  </a:cubicBezTo>
                  <a:cubicBezTo>
                    <a:pt x="33" y="70"/>
                    <a:pt x="44" y="80"/>
                    <a:pt x="57" y="80"/>
                  </a:cubicBezTo>
                  <a:cubicBezTo>
                    <a:pt x="70" y="80"/>
                    <a:pt x="81" y="70"/>
                    <a:pt x="81" y="57"/>
                  </a:cubicBezTo>
                  <a:cubicBezTo>
                    <a:pt x="81" y="43"/>
                    <a:pt x="70" y="33"/>
                    <a:pt x="57" y="33"/>
                  </a:cubicBezTo>
                  <a:close/>
                  <a:moveTo>
                    <a:pt x="57" y="113"/>
                  </a:moveTo>
                  <a:lnTo>
                    <a:pt x="57" y="113"/>
                  </a:lnTo>
                  <a:cubicBezTo>
                    <a:pt x="26" y="113"/>
                    <a:pt x="0" y="88"/>
                    <a:pt x="0" y="57"/>
                  </a:cubicBezTo>
                  <a:cubicBezTo>
                    <a:pt x="0" y="25"/>
                    <a:pt x="26" y="0"/>
                    <a:pt x="57" y="0"/>
                  </a:cubicBezTo>
                  <a:cubicBezTo>
                    <a:pt x="88" y="0"/>
                    <a:pt x="114" y="25"/>
                    <a:pt x="114" y="57"/>
                  </a:cubicBezTo>
                  <a:cubicBezTo>
                    <a:pt x="114" y="88"/>
                    <a:pt x="88" y="113"/>
                    <a:pt x="57" y="11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7" name="Freeform 47">
              <a:extLst>
                <a:ext uri="{FF2B5EF4-FFF2-40B4-BE49-F238E27FC236}">
                  <a16:creationId xmlns:a16="http://schemas.microsoft.com/office/drawing/2014/main" id="{4328D6D5-2451-48C7-9E56-463F2E0BD0C4}"/>
                </a:ext>
              </a:extLst>
            </p:cNvPr>
            <p:cNvSpPr>
              <a:spLocks/>
            </p:cNvSpPr>
            <p:nvPr/>
          </p:nvSpPr>
          <p:spPr bwMode="auto">
            <a:xfrm>
              <a:off x="6194425" y="3503613"/>
              <a:ext cx="22225" cy="39688"/>
            </a:xfrm>
            <a:custGeom>
              <a:avLst/>
              <a:gdLst>
                <a:gd name="T0" fmla="*/ 0 w 48"/>
                <a:gd name="T1" fmla="*/ 0 h 85"/>
                <a:gd name="T2" fmla="*/ 0 w 48"/>
                <a:gd name="T3" fmla="*/ 0 h 85"/>
                <a:gd name="T4" fmla="*/ 2147483647 w 48"/>
                <a:gd name="T5" fmla="*/ 2147483647 h 85"/>
                <a:gd name="T6" fmla="*/ 0 w 48"/>
                <a:gd name="T7" fmla="*/ 2147483647 h 85"/>
                <a:gd name="T8" fmla="*/ 0 w 48"/>
                <a:gd name="T9" fmla="*/ 0 h 85"/>
                <a:gd name="T10" fmla="*/ 0 60000 65536"/>
                <a:gd name="T11" fmla="*/ 0 60000 65536"/>
                <a:gd name="T12" fmla="*/ 0 60000 65536"/>
                <a:gd name="T13" fmla="*/ 0 60000 65536"/>
                <a:gd name="T14" fmla="*/ 0 60000 65536"/>
                <a:gd name="T15" fmla="*/ 0 w 48"/>
                <a:gd name="T16" fmla="*/ 0 h 85"/>
                <a:gd name="T17" fmla="*/ 48 w 48"/>
                <a:gd name="T18" fmla="*/ 85 h 85"/>
              </a:gdLst>
              <a:ahLst/>
              <a:cxnLst>
                <a:cxn ang="T10">
                  <a:pos x="T0" y="T1"/>
                </a:cxn>
                <a:cxn ang="T11">
                  <a:pos x="T2" y="T3"/>
                </a:cxn>
                <a:cxn ang="T12">
                  <a:pos x="T4" y="T5"/>
                </a:cxn>
                <a:cxn ang="T13">
                  <a:pos x="T6" y="T7"/>
                </a:cxn>
                <a:cxn ang="T14">
                  <a:pos x="T8" y="T9"/>
                </a:cxn>
              </a:cxnLst>
              <a:rect l="T15" t="T16" r="T17" b="T18"/>
              <a:pathLst>
                <a:path w="48" h="85">
                  <a:moveTo>
                    <a:pt x="0" y="0"/>
                  </a:moveTo>
                  <a:lnTo>
                    <a:pt x="0" y="0"/>
                  </a:lnTo>
                  <a:lnTo>
                    <a:pt x="48" y="43"/>
                  </a:lnTo>
                  <a:lnTo>
                    <a:pt x="0" y="85"/>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8" name="Freeform 48">
              <a:extLst>
                <a:ext uri="{FF2B5EF4-FFF2-40B4-BE49-F238E27FC236}">
                  <a16:creationId xmlns:a16="http://schemas.microsoft.com/office/drawing/2014/main" id="{DB4B3882-7517-495A-8769-063F1782991C}"/>
                </a:ext>
              </a:extLst>
            </p:cNvPr>
            <p:cNvSpPr>
              <a:spLocks/>
            </p:cNvSpPr>
            <p:nvPr/>
          </p:nvSpPr>
          <p:spPr bwMode="auto">
            <a:xfrm>
              <a:off x="6140450" y="3503613"/>
              <a:ext cx="23813" cy="39688"/>
            </a:xfrm>
            <a:custGeom>
              <a:avLst/>
              <a:gdLst>
                <a:gd name="T0" fmla="*/ 2147483647 w 48"/>
                <a:gd name="T1" fmla="*/ 0 h 85"/>
                <a:gd name="T2" fmla="*/ 2147483647 w 48"/>
                <a:gd name="T3" fmla="*/ 0 h 85"/>
                <a:gd name="T4" fmla="*/ 0 w 48"/>
                <a:gd name="T5" fmla="*/ 2147483647 h 85"/>
                <a:gd name="T6" fmla="*/ 2147483647 w 48"/>
                <a:gd name="T7" fmla="*/ 2147483647 h 85"/>
                <a:gd name="T8" fmla="*/ 2147483647 w 48"/>
                <a:gd name="T9" fmla="*/ 0 h 85"/>
                <a:gd name="T10" fmla="*/ 0 60000 65536"/>
                <a:gd name="T11" fmla="*/ 0 60000 65536"/>
                <a:gd name="T12" fmla="*/ 0 60000 65536"/>
                <a:gd name="T13" fmla="*/ 0 60000 65536"/>
                <a:gd name="T14" fmla="*/ 0 60000 65536"/>
                <a:gd name="T15" fmla="*/ 0 w 48"/>
                <a:gd name="T16" fmla="*/ 0 h 85"/>
                <a:gd name="T17" fmla="*/ 48 w 48"/>
                <a:gd name="T18" fmla="*/ 85 h 85"/>
              </a:gdLst>
              <a:ahLst/>
              <a:cxnLst>
                <a:cxn ang="T10">
                  <a:pos x="T0" y="T1"/>
                </a:cxn>
                <a:cxn ang="T11">
                  <a:pos x="T2" y="T3"/>
                </a:cxn>
                <a:cxn ang="T12">
                  <a:pos x="T4" y="T5"/>
                </a:cxn>
                <a:cxn ang="T13">
                  <a:pos x="T6" y="T7"/>
                </a:cxn>
                <a:cxn ang="T14">
                  <a:pos x="T8" y="T9"/>
                </a:cxn>
              </a:cxnLst>
              <a:rect l="T15" t="T16" r="T17" b="T18"/>
              <a:pathLst>
                <a:path w="48" h="85">
                  <a:moveTo>
                    <a:pt x="48" y="0"/>
                  </a:moveTo>
                  <a:lnTo>
                    <a:pt x="48" y="0"/>
                  </a:lnTo>
                  <a:lnTo>
                    <a:pt x="0" y="43"/>
                  </a:lnTo>
                  <a:lnTo>
                    <a:pt x="48" y="85"/>
                  </a:lnTo>
                  <a:lnTo>
                    <a:pt x="48"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9" name="Freeform 49">
              <a:extLst>
                <a:ext uri="{FF2B5EF4-FFF2-40B4-BE49-F238E27FC236}">
                  <a16:creationId xmlns:a16="http://schemas.microsoft.com/office/drawing/2014/main" id="{620A301D-2E15-4663-ACA8-9C7EC79B20C6}"/>
                </a:ext>
              </a:extLst>
            </p:cNvPr>
            <p:cNvSpPr>
              <a:spLocks/>
            </p:cNvSpPr>
            <p:nvPr/>
          </p:nvSpPr>
          <p:spPr bwMode="auto">
            <a:xfrm>
              <a:off x="6311900" y="3517900"/>
              <a:ext cx="42863" cy="12700"/>
            </a:xfrm>
            <a:custGeom>
              <a:avLst/>
              <a:gdLst>
                <a:gd name="T0" fmla="*/ 2147483647 w 92"/>
                <a:gd name="T1" fmla="*/ 2147483647 h 27"/>
                <a:gd name="T2" fmla="*/ 2147483647 w 92"/>
                <a:gd name="T3" fmla="*/ 2147483647 h 27"/>
                <a:gd name="T4" fmla="*/ 0 w 92"/>
                <a:gd name="T5" fmla="*/ 2147483647 h 27"/>
                <a:gd name="T6" fmla="*/ 0 w 92"/>
                <a:gd name="T7" fmla="*/ 0 h 27"/>
                <a:gd name="T8" fmla="*/ 2147483647 w 92"/>
                <a:gd name="T9" fmla="*/ 0 h 27"/>
                <a:gd name="T10" fmla="*/ 2147483647 w 92"/>
                <a:gd name="T11" fmla="*/ 2147483647 h 27"/>
                <a:gd name="T12" fmla="*/ 0 60000 65536"/>
                <a:gd name="T13" fmla="*/ 0 60000 65536"/>
                <a:gd name="T14" fmla="*/ 0 60000 65536"/>
                <a:gd name="T15" fmla="*/ 0 60000 65536"/>
                <a:gd name="T16" fmla="*/ 0 60000 65536"/>
                <a:gd name="T17" fmla="*/ 0 60000 65536"/>
                <a:gd name="T18" fmla="*/ 0 w 92"/>
                <a:gd name="T19" fmla="*/ 0 h 27"/>
                <a:gd name="T20" fmla="*/ 92 w 9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92" h="27">
                  <a:moveTo>
                    <a:pt x="92" y="27"/>
                  </a:moveTo>
                  <a:lnTo>
                    <a:pt x="92" y="27"/>
                  </a:lnTo>
                  <a:lnTo>
                    <a:pt x="0" y="27"/>
                  </a:lnTo>
                  <a:lnTo>
                    <a:pt x="0" y="0"/>
                  </a:lnTo>
                  <a:lnTo>
                    <a:pt x="92" y="0"/>
                  </a:lnTo>
                  <a:lnTo>
                    <a:pt x="92" y="2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0" name="Freeform 50">
              <a:extLst>
                <a:ext uri="{FF2B5EF4-FFF2-40B4-BE49-F238E27FC236}">
                  <a16:creationId xmlns:a16="http://schemas.microsoft.com/office/drawing/2014/main" id="{68DAA067-B514-4C00-982C-0FE76900A118}"/>
                </a:ext>
              </a:extLst>
            </p:cNvPr>
            <p:cNvSpPr>
              <a:spLocks/>
            </p:cNvSpPr>
            <p:nvPr/>
          </p:nvSpPr>
          <p:spPr bwMode="auto">
            <a:xfrm>
              <a:off x="6345238" y="3503613"/>
              <a:ext cx="22225" cy="39688"/>
            </a:xfrm>
            <a:custGeom>
              <a:avLst/>
              <a:gdLst>
                <a:gd name="T0" fmla="*/ 0 w 47"/>
                <a:gd name="T1" fmla="*/ 0 h 85"/>
                <a:gd name="T2" fmla="*/ 0 w 47"/>
                <a:gd name="T3" fmla="*/ 0 h 85"/>
                <a:gd name="T4" fmla="*/ 2147483647 w 47"/>
                <a:gd name="T5" fmla="*/ 2147483647 h 85"/>
                <a:gd name="T6" fmla="*/ 0 w 47"/>
                <a:gd name="T7" fmla="*/ 2147483647 h 85"/>
                <a:gd name="T8" fmla="*/ 0 w 47"/>
                <a:gd name="T9" fmla="*/ 0 h 85"/>
                <a:gd name="T10" fmla="*/ 0 60000 65536"/>
                <a:gd name="T11" fmla="*/ 0 60000 65536"/>
                <a:gd name="T12" fmla="*/ 0 60000 65536"/>
                <a:gd name="T13" fmla="*/ 0 60000 65536"/>
                <a:gd name="T14" fmla="*/ 0 60000 65536"/>
                <a:gd name="T15" fmla="*/ 0 w 47"/>
                <a:gd name="T16" fmla="*/ 0 h 85"/>
                <a:gd name="T17" fmla="*/ 47 w 47"/>
                <a:gd name="T18" fmla="*/ 85 h 85"/>
              </a:gdLst>
              <a:ahLst/>
              <a:cxnLst>
                <a:cxn ang="T10">
                  <a:pos x="T0" y="T1"/>
                </a:cxn>
                <a:cxn ang="T11">
                  <a:pos x="T2" y="T3"/>
                </a:cxn>
                <a:cxn ang="T12">
                  <a:pos x="T4" y="T5"/>
                </a:cxn>
                <a:cxn ang="T13">
                  <a:pos x="T6" y="T7"/>
                </a:cxn>
                <a:cxn ang="T14">
                  <a:pos x="T8" y="T9"/>
                </a:cxn>
              </a:cxnLst>
              <a:rect l="T15" t="T16" r="T17" b="T18"/>
              <a:pathLst>
                <a:path w="47" h="85">
                  <a:moveTo>
                    <a:pt x="0" y="0"/>
                  </a:moveTo>
                  <a:lnTo>
                    <a:pt x="0" y="0"/>
                  </a:lnTo>
                  <a:lnTo>
                    <a:pt x="47" y="43"/>
                  </a:lnTo>
                  <a:lnTo>
                    <a:pt x="0" y="85"/>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1" name="Freeform 51">
              <a:extLst>
                <a:ext uri="{FF2B5EF4-FFF2-40B4-BE49-F238E27FC236}">
                  <a16:creationId xmlns:a16="http://schemas.microsoft.com/office/drawing/2014/main" id="{A600AD43-265B-4E3F-907C-7DBB7AEA45AD}"/>
                </a:ext>
              </a:extLst>
            </p:cNvPr>
            <p:cNvSpPr>
              <a:spLocks/>
            </p:cNvSpPr>
            <p:nvPr/>
          </p:nvSpPr>
          <p:spPr bwMode="auto">
            <a:xfrm>
              <a:off x="6291263" y="3503613"/>
              <a:ext cx="22225" cy="39688"/>
            </a:xfrm>
            <a:custGeom>
              <a:avLst/>
              <a:gdLst>
                <a:gd name="T0" fmla="*/ 2147483647 w 47"/>
                <a:gd name="T1" fmla="*/ 0 h 85"/>
                <a:gd name="T2" fmla="*/ 2147483647 w 47"/>
                <a:gd name="T3" fmla="*/ 0 h 85"/>
                <a:gd name="T4" fmla="*/ 0 w 47"/>
                <a:gd name="T5" fmla="*/ 2147483647 h 85"/>
                <a:gd name="T6" fmla="*/ 2147483647 w 47"/>
                <a:gd name="T7" fmla="*/ 2147483647 h 85"/>
                <a:gd name="T8" fmla="*/ 2147483647 w 47"/>
                <a:gd name="T9" fmla="*/ 0 h 85"/>
                <a:gd name="T10" fmla="*/ 0 60000 65536"/>
                <a:gd name="T11" fmla="*/ 0 60000 65536"/>
                <a:gd name="T12" fmla="*/ 0 60000 65536"/>
                <a:gd name="T13" fmla="*/ 0 60000 65536"/>
                <a:gd name="T14" fmla="*/ 0 60000 65536"/>
                <a:gd name="T15" fmla="*/ 0 w 47"/>
                <a:gd name="T16" fmla="*/ 0 h 85"/>
                <a:gd name="T17" fmla="*/ 47 w 47"/>
                <a:gd name="T18" fmla="*/ 85 h 85"/>
              </a:gdLst>
              <a:ahLst/>
              <a:cxnLst>
                <a:cxn ang="T10">
                  <a:pos x="T0" y="T1"/>
                </a:cxn>
                <a:cxn ang="T11">
                  <a:pos x="T2" y="T3"/>
                </a:cxn>
                <a:cxn ang="T12">
                  <a:pos x="T4" y="T5"/>
                </a:cxn>
                <a:cxn ang="T13">
                  <a:pos x="T6" y="T7"/>
                </a:cxn>
                <a:cxn ang="T14">
                  <a:pos x="T8" y="T9"/>
                </a:cxn>
              </a:cxnLst>
              <a:rect l="T15" t="T16" r="T17" b="T18"/>
              <a:pathLst>
                <a:path w="47" h="85">
                  <a:moveTo>
                    <a:pt x="47" y="0"/>
                  </a:moveTo>
                  <a:lnTo>
                    <a:pt x="47" y="0"/>
                  </a:lnTo>
                  <a:lnTo>
                    <a:pt x="0" y="43"/>
                  </a:lnTo>
                  <a:lnTo>
                    <a:pt x="47" y="85"/>
                  </a:lnTo>
                  <a:lnTo>
                    <a:pt x="47"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2" name="Freeform 52">
              <a:extLst>
                <a:ext uri="{FF2B5EF4-FFF2-40B4-BE49-F238E27FC236}">
                  <a16:creationId xmlns:a16="http://schemas.microsoft.com/office/drawing/2014/main" id="{3907DDBE-1C98-45AC-9540-9DE1ADD33A3E}"/>
                </a:ext>
              </a:extLst>
            </p:cNvPr>
            <p:cNvSpPr>
              <a:spLocks noEditPoints="1"/>
            </p:cNvSpPr>
            <p:nvPr/>
          </p:nvSpPr>
          <p:spPr bwMode="auto">
            <a:xfrm>
              <a:off x="6145213" y="3311525"/>
              <a:ext cx="50800" cy="50800"/>
            </a:xfrm>
            <a:custGeom>
              <a:avLst/>
              <a:gdLst>
                <a:gd name="T0" fmla="*/ 2147483647 w 107"/>
                <a:gd name="T1" fmla="*/ 2147483647 h 107"/>
                <a:gd name="T2" fmla="*/ 2147483647 w 107"/>
                <a:gd name="T3" fmla="*/ 2147483647 h 107"/>
                <a:gd name="T4" fmla="*/ 2147483647 w 107"/>
                <a:gd name="T5" fmla="*/ 2147483647 h 107"/>
                <a:gd name="T6" fmla="*/ 2147483647 w 107"/>
                <a:gd name="T7" fmla="*/ 2147483647 h 107"/>
                <a:gd name="T8" fmla="*/ 2147483647 w 107"/>
                <a:gd name="T9" fmla="*/ 2147483647 h 107"/>
                <a:gd name="T10" fmla="*/ 2147483647 w 107"/>
                <a:gd name="T11" fmla="*/ 2147483647 h 107"/>
                <a:gd name="T12" fmla="*/ 2147483647 w 107"/>
                <a:gd name="T13" fmla="*/ 2147483647 h 107"/>
                <a:gd name="T14" fmla="*/ 2147483647 w 107"/>
                <a:gd name="T15" fmla="*/ 2147483647 h 107"/>
                <a:gd name="T16" fmla="*/ 0 w 107"/>
                <a:gd name="T17" fmla="*/ 2147483647 h 107"/>
                <a:gd name="T18" fmla="*/ 0 w 107"/>
                <a:gd name="T19" fmla="*/ 0 h 107"/>
                <a:gd name="T20" fmla="*/ 2147483647 w 107"/>
                <a:gd name="T21" fmla="*/ 0 h 107"/>
                <a:gd name="T22" fmla="*/ 2147483647 w 107"/>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107"/>
                <a:gd name="T38" fmla="*/ 107 w 107"/>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107">
                  <a:moveTo>
                    <a:pt x="33" y="74"/>
                  </a:moveTo>
                  <a:lnTo>
                    <a:pt x="33" y="74"/>
                  </a:lnTo>
                  <a:lnTo>
                    <a:pt x="74" y="74"/>
                  </a:lnTo>
                  <a:lnTo>
                    <a:pt x="74" y="33"/>
                  </a:lnTo>
                  <a:lnTo>
                    <a:pt x="33" y="33"/>
                  </a:lnTo>
                  <a:lnTo>
                    <a:pt x="33" y="74"/>
                  </a:lnTo>
                  <a:close/>
                  <a:moveTo>
                    <a:pt x="107" y="107"/>
                  </a:moveTo>
                  <a:lnTo>
                    <a:pt x="107" y="107"/>
                  </a:lnTo>
                  <a:lnTo>
                    <a:pt x="0" y="107"/>
                  </a:lnTo>
                  <a:lnTo>
                    <a:pt x="0" y="0"/>
                  </a:lnTo>
                  <a:lnTo>
                    <a:pt x="107" y="0"/>
                  </a:lnTo>
                  <a:lnTo>
                    <a:pt x="107" y="10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3" name="Freeform 53">
              <a:extLst>
                <a:ext uri="{FF2B5EF4-FFF2-40B4-BE49-F238E27FC236}">
                  <a16:creationId xmlns:a16="http://schemas.microsoft.com/office/drawing/2014/main" id="{E65B9267-6F14-4757-9F07-34CE81D9C8EE}"/>
                </a:ext>
              </a:extLst>
            </p:cNvPr>
            <p:cNvSpPr>
              <a:spLocks noEditPoints="1"/>
            </p:cNvSpPr>
            <p:nvPr/>
          </p:nvSpPr>
          <p:spPr bwMode="auto">
            <a:xfrm>
              <a:off x="6313488" y="3311525"/>
              <a:ext cx="50800" cy="50800"/>
            </a:xfrm>
            <a:custGeom>
              <a:avLst/>
              <a:gdLst>
                <a:gd name="T0" fmla="*/ 2147483647 w 106"/>
                <a:gd name="T1" fmla="*/ 2147483647 h 107"/>
                <a:gd name="T2" fmla="*/ 2147483647 w 106"/>
                <a:gd name="T3" fmla="*/ 2147483647 h 107"/>
                <a:gd name="T4" fmla="*/ 2147483647 w 106"/>
                <a:gd name="T5" fmla="*/ 2147483647 h 107"/>
                <a:gd name="T6" fmla="*/ 2147483647 w 106"/>
                <a:gd name="T7" fmla="*/ 2147483647 h 107"/>
                <a:gd name="T8" fmla="*/ 2147483647 w 106"/>
                <a:gd name="T9" fmla="*/ 2147483647 h 107"/>
                <a:gd name="T10" fmla="*/ 2147483647 w 106"/>
                <a:gd name="T11" fmla="*/ 2147483647 h 107"/>
                <a:gd name="T12" fmla="*/ 2147483647 w 106"/>
                <a:gd name="T13" fmla="*/ 2147483647 h 107"/>
                <a:gd name="T14" fmla="*/ 2147483647 w 106"/>
                <a:gd name="T15" fmla="*/ 2147483647 h 107"/>
                <a:gd name="T16" fmla="*/ 0 w 106"/>
                <a:gd name="T17" fmla="*/ 2147483647 h 107"/>
                <a:gd name="T18" fmla="*/ 0 w 106"/>
                <a:gd name="T19" fmla="*/ 0 h 107"/>
                <a:gd name="T20" fmla="*/ 2147483647 w 106"/>
                <a:gd name="T21" fmla="*/ 0 h 107"/>
                <a:gd name="T22" fmla="*/ 2147483647 w 106"/>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107"/>
                <a:gd name="T38" fmla="*/ 106 w 10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107">
                  <a:moveTo>
                    <a:pt x="32" y="74"/>
                  </a:moveTo>
                  <a:lnTo>
                    <a:pt x="32" y="74"/>
                  </a:lnTo>
                  <a:lnTo>
                    <a:pt x="73" y="74"/>
                  </a:lnTo>
                  <a:lnTo>
                    <a:pt x="73" y="33"/>
                  </a:lnTo>
                  <a:lnTo>
                    <a:pt x="32" y="33"/>
                  </a:lnTo>
                  <a:lnTo>
                    <a:pt x="32" y="74"/>
                  </a:lnTo>
                  <a:close/>
                  <a:moveTo>
                    <a:pt x="106" y="107"/>
                  </a:moveTo>
                  <a:lnTo>
                    <a:pt x="106" y="107"/>
                  </a:lnTo>
                  <a:lnTo>
                    <a:pt x="0" y="107"/>
                  </a:lnTo>
                  <a:lnTo>
                    <a:pt x="0" y="0"/>
                  </a:lnTo>
                  <a:lnTo>
                    <a:pt x="106" y="0"/>
                  </a:lnTo>
                  <a:lnTo>
                    <a:pt x="106" y="10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4" name="Freeform 54">
              <a:extLst>
                <a:ext uri="{FF2B5EF4-FFF2-40B4-BE49-F238E27FC236}">
                  <a16:creationId xmlns:a16="http://schemas.microsoft.com/office/drawing/2014/main" id="{2A0863DA-FC7D-4C44-B159-A8E32F0E3E70}"/>
                </a:ext>
              </a:extLst>
            </p:cNvPr>
            <p:cNvSpPr>
              <a:spLocks noEditPoints="1"/>
            </p:cNvSpPr>
            <p:nvPr/>
          </p:nvSpPr>
          <p:spPr bwMode="auto">
            <a:xfrm>
              <a:off x="6145213" y="3409950"/>
              <a:ext cx="50800" cy="50800"/>
            </a:xfrm>
            <a:custGeom>
              <a:avLst/>
              <a:gdLst>
                <a:gd name="T0" fmla="*/ 2147483647 w 107"/>
                <a:gd name="T1" fmla="*/ 2147483647 h 107"/>
                <a:gd name="T2" fmla="*/ 2147483647 w 107"/>
                <a:gd name="T3" fmla="*/ 2147483647 h 107"/>
                <a:gd name="T4" fmla="*/ 2147483647 w 107"/>
                <a:gd name="T5" fmla="*/ 2147483647 h 107"/>
                <a:gd name="T6" fmla="*/ 2147483647 w 107"/>
                <a:gd name="T7" fmla="*/ 2147483647 h 107"/>
                <a:gd name="T8" fmla="*/ 2147483647 w 107"/>
                <a:gd name="T9" fmla="*/ 2147483647 h 107"/>
                <a:gd name="T10" fmla="*/ 2147483647 w 107"/>
                <a:gd name="T11" fmla="*/ 2147483647 h 107"/>
                <a:gd name="T12" fmla="*/ 2147483647 w 107"/>
                <a:gd name="T13" fmla="*/ 2147483647 h 107"/>
                <a:gd name="T14" fmla="*/ 2147483647 w 107"/>
                <a:gd name="T15" fmla="*/ 2147483647 h 107"/>
                <a:gd name="T16" fmla="*/ 0 w 107"/>
                <a:gd name="T17" fmla="*/ 2147483647 h 107"/>
                <a:gd name="T18" fmla="*/ 0 w 107"/>
                <a:gd name="T19" fmla="*/ 0 h 107"/>
                <a:gd name="T20" fmla="*/ 2147483647 w 107"/>
                <a:gd name="T21" fmla="*/ 0 h 107"/>
                <a:gd name="T22" fmla="*/ 2147483647 w 107"/>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107"/>
                <a:gd name="T38" fmla="*/ 107 w 107"/>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107">
                  <a:moveTo>
                    <a:pt x="33" y="74"/>
                  </a:moveTo>
                  <a:lnTo>
                    <a:pt x="33" y="74"/>
                  </a:lnTo>
                  <a:lnTo>
                    <a:pt x="74" y="74"/>
                  </a:lnTo>
                  <a:lnTo>
                    <a:pt x="74" y="33"/>
                  </a:lnTo>
                  <a:lnTo>
                    <a:pt x="33" y="33"/>
                  </a:lnTo>
                  <a:lnTo>
                    <a:pt x="33" y="74"/>
                  </a:lnTo>
                  <a:close/>
                  <a:moveTo>
                    <a:pt x="107" y="107"/>
                  </a:moveTo>
                  <a:lnTo>
                    <a:pt x="107" y="107"/>
                  </a:lnTo>
                  <a:lnTo>
                    <a:pt x="0" y="107"/>
                  </a:lnTo>
                  <a:lnTo>
                    <a:pt x="0" y="0"/>
                  </a:lnTo>
                  <a:lnTo>
                    <a:pt x="107" y="0"/>
                  </a:lnTo>
                  <a:lnTo>
                    <a:pt x="107" y="10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5" name="Freeform 55">
              <a:extLst>
                <a:ext uri="{FF2B5EF4-FFF2-40B4-BE49-F238E27FC236}">
                  <a16:creationId xmlns:a16="http://schemas.microsoft.com/office/drawing/2014/main" id="{298E2F4C-D78B-45BA-958B-74351B7E490C}"/>
                </a:ext>
              </a:extLst>
            </p:cNvPr>
            <p:cNvSpPr>
              <a:spLocks noEditPoints="1"/>
            </p:cNvSpPr>
            <p:nvPr/>
          </p:nvSpPr>
          <p:spPr bwMode="auto">
            <a:xfrm>
              <a:off x="6313488" y="3409950"/>
              <a:ext cx="50800" cy="50800"/>
            </a:xfrm>
            <a:custGeom>
              <a:avLst/>
              <a:gdLst>
                <a:gd name="T0" fmla="*/ 2147483647 w 106"/>
                <a:gd name="T1" fmla="*/ 2147483647 h 107"/>
                <a:gd name="T2" fmla="*/ 2147483647 w 106"/>
                <a:gd name="T3" fmla="*/ 2147483647 h 107"/>
                <a:gd name="T4" fmla="*/ 2147483647 w 106"/>
                <a:gd name="T5" fmla="*/ 2147483647 h 107"/>
                <a:gd name="T6" fmla="*/ 2147483647 w 106"/>
                <a:gd name="T7" fmla="*/ 2147483647 h 107"/>
                <a:gd name="T8" fmla="*/ 2147483647 w 106"/>
                <a:gd name="T9" fmla="*/ 2147483647 h 107"/>
                <a:gd name="T10" fmla="*/ 2147483647 w 106"/>
                <a:gd name="T11" fmla="*/ 2147483647 h 107"/>
                <a:gd name="T12" fmla="*/ 2147483647 w 106"/>
                <a:gd name="T13" fmla="*/ 2147483647 h 107"/>
                <a:gd name="T14" fmla="*/ 2147483647 w 106"/>
                <a:gd name="T15" fmla="*/ 2147483647 h 107"/>
                <a:gd name="T16" fmla="*/ 0 w 106"/>
                <a:gd name="T17" fmla="*/ 2147483647 h 107"/>
                <a:gd name="T18" fmla="*/ 0 w 106"/>
                <a:gd name="T19" fmla="*/ 0 h 107"/>
                <a:gd name="T20" fmla="*/ 2147483647 w 106"/>
                <a:gd name="T21" fmla="*/ 0 h 107"/>
                <a:gd name="T22" fmla="*/ 2147483647 w 106"/>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107"/>
                <a:gd name="T38" fmla="*/ 106 w 10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107">
                  <a:moveTo>
                    <a:pt x="32" y="74"/>
                  </a:moveTo>
                  <a:lnTo>
                    <a:pt x="32" y="74"/>
                  </a:lnTo>
                  <a:lnTo>
                    <a:pt x="73" y="74"/>
                  </a:lnTo>
                  <a:lnTo>
                    <a:pt x="73" y="33"/>
                  </a:lnTo>
                  <a:lnTo>
                    <a:pt x="32" y="33"/>
                  </a:lnTo>
                  <a:lnTo>
                    <a:pt x="32" y="74"/>
                  </a:lnTo>
                  <a:close/>
                  <a:moveTo>
                    <a:pt x="106" y="107"/>
                  </a:moveTo>
                  <a:lnTo>
                    <a:pt x="106" y="107"/>
                  </a:lnTo>
                  <a:lnTo>
                    <a:pt x="0" y="107"/>
                  </a:lnTo>
                  <a:lnTo>
                    <a:pt x="0" y="0"/>
                  </a:lnTo>
                  <a:lnTo>
                    <a:pt x="106" y="0"/>
                  </a:lnTo>
                  <a:lnTo>
                    <a:pt x="106" y="10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6" name="Freeform 56">
              <a:extLst>
                <a:ext uri="{FF2B5EF4-FFF2-40B4-BE49-F238E27FC236}">
                  <a16:creationId xmlns:a16="http://schemas.microsoft.com/office/drawing/2014/main" id="{43469451-1F02-41BC-A85E-4B52E26B9EA1}"/>
                </a:ext>
              </a:extLst>
            </p:cNvPr>
            <p:cNvSpPr>
              <a:spLocks/>
            </p:cNvSpPr>
            <p:nvPr/>
          </p:nvSpPr>
          <p:spPr bwMode="auto">
            <a:xfrm>
              <a:off x="6180138" y="3328988"/>
              <a:ext cx="149225" cy="15875"/>
            </a:xfrm>
            <a:custGeom>
              <a:avLst/>
              <a:gdLst>
                <a:gd name="T0" fmla="*/ 2147483647 w 316"/>
                <a:gd name="T1" fmla="*/ 2147483647 h 33"/>
                <a:gd name="T2" fmla="*/ 2147483647 w 316"/>
                <a:gd name="T3" fmla="*/ 2147483647 h 33"/>
                <a:gd name="T4" fmla="*/ 2147483647 w 316"/>
                <a:gd name="T5" fmla="*/ 2147483647 h 33"/>
                <a:gd name="T6" fmla="*/ 0 w 316"/>
                <a:gd name="T7" fmla="*/ 2147483647 h 33"/>
                <a:gd name="T8" fmla="*/ 2147483647 w 316"/>
                <a:gd name="T9" fmla="*/ 0 h 33"/>
                <a:gd name="T10" fmla="*/ 2147483647 w 316"/>
                <a:gd name="T11" fmla="*/ 0 h 33"/>
                <a:gd name="T12" fmla="*/ 2147483647 w 316"/>
                <a:gd name="T13" fmla="*/ 2147483647 h 33"/>
                <a:gd name="T14" fmla="*/ 2147483647 w 316"/>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3"/>
                <a:gd name="T26" fmla="*/ 316 w 316"/>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3">
                  <a:moveTo>
                    <a:pt x="300" y="33"/>
                  </a:moveTo>
                  <a:lnTo>
                    <a:pt x="300" y="33"/>
                  </a:lnTo>
                  <a:lnTo>
                    <a:pt x="16" y="33"/>
                  </a:lnTo>
                  <a:cubicBezTo>
                    <a:pt x="7" y="33"/>
                    <a:pt x="0" y="25"/>
                    <a:pt x="0" y="16"/>
                  </a:cubicBezTo>
                  <a:cubicBezTo>
                    <a:pt x="0" y="7"/>
                    <a:pt x="7" y="0"/>
                    <a:pt x="16" y="0"/>
                  </a:cubicBezTo>
                  <a:lnTo>
                    <a:pt x="300" y="0"/>
                  </a:lnTo>
                  <a:cubicBezTo>
                    <a:pt x="309" y="0"/>
                    <a:pt x="316" y="7"/>
                    <a:pt x="316" y="16"/>
                  </a:cubicBezTo>
                  <a:cubicBezTo>
                    <a:pt x="316" y="25"/>
                    <a:pt x="309" y="33"/>
                    <a:pt x="300" y="3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7" name="Freeform 57">
              <a:extLst>
                <a:ext uri="{FF2B5EF4-FFF2-40B4-BE49-F238E27FC236}">
                  <a16:creationId xmlns:a16="http://schemas.microsoft.com/office/drawing/2014/main" id="{B12CCDB0-95B4-4BB0-B08B-2FE2479F7334}"/>
                </a:ext>
              </a:extLst>
            </p:cNvPr>
            <p:cNvSpPr>
              <a:spLocks/>
            </p:cNvSpPr>
            <p:nvPr/>
          </p:nvSpPr>
          <p:spPr bwMode="auto">
            <a:xfrm>
              <a:off x="6180138" y="3427413"/>
              <a:ext cx="149225" cy="15875"/>
            </a:xfrm>
            <a:custGeom>
              <a:avLst/>
              <a:gdLst>
                <a:gd name="T0" fmla="*/ 2147483647 w 316"/>
                <a:gd name="T1" fmla="*/ 2147483647 h 33"/>
                <a:gd name="T2" fmla="*/ 2147483647 w 316"/>
                <a:gd name="T3" fmla="*/ 2147483647 h 33"/>
                <a:gd name="T4" fmla="*/ 2147483647 w 316"/>
                <a:gd name="T5" fmla="*/ 2147483647 h 33"/>
                <a:gd name="T6" fmla="*/ 0 w 316"/>
                <a:gd name="T7" fmla="*/ 2147483647 h 33"/>
                <a:gd name="T8" fmla="*/ 2147483647 w 316"/>
                <a:gd name="T9" fmla="*/ 0 h 33"/>
                <a:gd name="T10" fmla="*/ 2147483647 w 316"/>
                <a:gd name="T11" fmla="*/ 0 h 33"/>
                <a:gd name="T12" fmla="*/ 2147483647 w 316"/>
                <a:gd name="T13" fmla="*/ 2147483647 h 33"/>
                <a:gd name="T14" fmla="*/ 2147483647 w 316"/>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3"/>
                <a:gd name="T26" fmla="*/ 316 w 316"/>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3">
                  <a:moveTo>
                    <a:pt x="300" y="33"/>
                  </a:moveTo>
                  <a:lnTo>
                    <a:pt x="300" y="33"/>
                  </a:lnTo>
                  <a:lnTo>
                    <a:pt x="16" y="33"/>
                  </a:lnTo>
                  <a:cubicBezTo>
                    <a:pt x="7" y="33"/>
                    <a:pt x="0" y="25"/>
                    <a:pt x="0" y="16"/>
                  </a:cubicBezTo>
                  <a:cubicBezTo>
                    <a:pt x="0" y="7"/>
                    <a:pt x="7" y="0"/>
                    <a:pt x="16" y="0"/>
                  </a:cubicBezTo>
                  <a:lnTo>
                    <a:pt x="300" y="0"/>
                  </a:lnTo>
                  <a:cubicBezTo>
                    <a:pt x="309" y="0"/>
                    <a:pt x="316" y="7"/>
                    <a:pt x="316" y="16"/>
                  </a:cubicBezTo>
                  <a:cubicBezTo>
                    <a:pt x="316" y="25"/>
                    <a:pt x="309" y="33"/>
                    <a:pt x="300" y="3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8" name="Freeform 58">
              <a:extLst>
                <a:ext uri="{FF2B5EF4-FFF2-40B4-BE49-F238E27FC236}">
                  <a16:creationId xmlns:a16="http://schemas.microsoft.com/office/drawing/2014/main" id="{EEAB8A38-5B38-4F12-893F-6EA80D34395F}"/>
                </a:ext>
              </a:extLst>
            </p:cNvPr>
            <p:cNvSpPr>
              <a:spLocks/>
            </p:cNvSpPr>
            <p:nvPr/>
          </p:nvSpPr>
          <p:spPr bwMode="auto">
            <a:xfrm>
              <a:off x="6178550" y="3344863"/>
              <a:ext cx="152400" cy="80963"/>
            </a:xfrm>
            <a:custGeom>
              <a:avLst/>
              <a:gdLst>
                <a:gd name="T0" fmla="*/ 2147483647 w 321"/>
                <a:gd name="T1" fmla="*/ 2147483647 h 171"/>
                <a:gd name="T2" fmla="*/ 2147483647 w 321"/>
                <a:gd name="T3" fmla="*/ 2147483647 h 171"/>
                <a:gd name="T4" fmla="*/ 2147483647 w 321"/>
                <a:gd name="T5" fmla="*/ 2147483647 h 171"/>
                <a:gd name="T6" fmla="*/ 2147483647 w 321"/>
                <a:gd name="T7" fmla="*/ 2147483647 h 171"/>
                <a:gd name="T8" fmla="*/ 2147483647 w 321"/>
                <a:gd name="T9" fmla="*/ 2147483647 h 171"/>
                <a:gd name="T10" fmla="*/ 2147483647 w 321"/>
                <a:gd name="T11" fmla="*/ 2147483647 h 171"/>
                <a:gd name="T12" fmla="*/ 2147483647 w 321"/>
                <a:gd name="T13" fmla="*/ 2147483647 h 171"/>
                <a:gd name="T14" fmla="*/ 2147483647 w 321"/>
                <a:gd name="T15" fmla="*/ 2147483647 h 171"/>
                <a:gd name="T16" fmla="*/ 2147483647 w 321"/>
                <a:gd name="T17" fmla="*/ 2147483647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171"/>
                <a:gd name="T29" fmla="*/ 321 w 321"/>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171">
                  <a:moveTo>
                    <a:pt x="302" y="171"/>
                  </a:moveTo>
                  <a:lnTo>
                    <a:pt x="302" y="171"/>
                  </a:lnTo>
                  <a:cubicBezTo>
                    <a:pt x="300" y="171"/>
                    <a:pt x="297" y="170"/>
                    <a:pt x="295" y="169"/>
                  </a:cubicBezTo>
                  <a:lnTo>
                    <a:pt x="11" y="34"/>
                  </a:lnTo>
                  <a:cubicBezTo>
                    <a:pt x="3" y="30"/>
                    <a:pt x="0" y="20"/>
                    <a:pt x="3" y="12"/>
                  </a:cubicBezTo>
                  <a:cubicBezTo>
                    <a:pt x="7" y="4"/>
                    <a:pt x="17" y="0"/>
                    <a:pt x="25" y="4"/>
                  </a:cubicBezTo>
                  <a:lnTo>
                    <a:pt x="309" y="140"/>
                  </a:lnTo>
                  <a:cubicBezTo>
                    <a:pt x="317" y="143"/>
                    <a:pt x="321" y="153"/>
                    <a:pt x="317" y="162"/>
                  </a:cubicBezTo>
                  <a:cubicBezTo>
                    <a:pt x="314" y="167"/>
                    <a:pt x="308" y="171"/>
                    <a:pt x="302" y="171"/>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69" name="Freeform 59">
              <a:extLst>
                <a:ext uri="{FF2B5EF4-FFF2-40B4-BE49-F238E27FC236}">
                  <a16:creationId xmlns:a16="http://schemas.microsoft.com/office/drawing/2014/main" id="{17B94676-1D87-44B7-A930-68C69462CC76}"/>
                </a:ext>
              </a:extLst>
            </p:cNvPr>
            <p:cNvSpPr>
              <a:spLocks/>
            </p:cNvSpPr>
            <p:nvPr/>
          </p:nvSpPr>
          <p:spPr bwMode="auto">
            <a:xfrm>
              <a:off x="6178550" y="3344863"/>
              <a:ext cx="152400" cy="80963"/>
            </a:xfrm>
            <a:custGeom>
              <a:avLst/>
              <a:gdLst>
                <a:gd name="T0" fmla="*/ 2147483647 w 321"/>
                <a:gd name="T1" fmla="*/ 2147483647 h 171"/>
                <a:gd name="T2" fmla="*/ 2147483647 w 321"/>
                <a:gd name="T3" fmla="*/ 2147483647 h 171"/>
                <a:gd name="T4" fmla="*/ 2147483647 w 321"/>
                <a:gd name="T5" fmla="*/ 2147483647 h 171"/>
                <a:gd name="T6" fmla="*/ 2147483647 w 321"/>
                <a:gd name="T7" fmla="*/ 2147483647 h 171"/>
                <a:gd name="T8" fmla="*/ 2147483647 w 321"/>
                <a:gd name="T9" fmla="*/ 2147483647 h 171"/>
                <a:gd name="T10" fmla="*/ 2147483647 w 321"/>
                <a:gd name="T11" fmla="*/ 2147483647 h 171"/>
                <a:gd name="T12" fmla="*/ 2147483647 w 321"/>
                <a:gd name="T13" fmla="*/ 2147483647 h 171"/>
                <a:gd name="T14" fmla="*/ 2147483647 w 321"/>
                <a:gd name="T15" fmla="*/ 2147483647 h 171"/>
                <a:gd name="T16" fmla="*/ 2147483647 w 321"/>
                <a:gd name="T17" fmla="*/ 2147483647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171"/>
                <a:gd name="T29" fmla="*/ 321 w 321"/>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171">
                  <a:moveTo>
                    <a:pt x="18" y="171"/>
                  </a:moveTo>
                  <a:lnTo>
                    <a:pt x="18" y="171"/>
                  </a:lnTo>
                  <a:cubicBezTo>
                    <a:pt x="12" y="171"/>
                    <a:pt x="6" y="167"/>
                    <a:pt x="3" y="162"/>
                  </a:cubicBezTo>
                  <a:cubicBezTo>
                    <a:pt x="0" y="153"/>
                    <a:pt x="3" y="143"/>
                    <a:pt x="11" y="140"/>
                  </a:cubicBezTo>
                  <a:lnTo>
                    <a:pt x="295" y="4"/>
                  </a:lnTo>
                  <a:cubicBezTo>
                    <a:pt x="303" y="0"/>
                    <a:pt x="313" y="4"/>
                    <a:pt x="317" y="12"/>
                  </a:cubicBezTo>
                  <a:cubicBezTo>
                    <a:pt x="321" y="20"/>
                    <a:pt x="317" y="30"/>
                    <a:pt x="309" y="34"/>
                  </a:cubicBezTo>
                  <a:lnTo>
                    <a:pt x="25" y="169"/>
                  </a:lnTo>
                  <a:cubicBezTo>
                    <a:pt x="23" y="170"/>
                    <a:pt x="21" y="171"/>
                    <a:pt x="18" y="171"/>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70" name="Freeform 60">
              <a:extLst>
                <a:ext uri="{FF2B5EF4-FFF2-40B4-BE49-F238E27FC236}">
                  <a16:creationId xmlns:a16="http://schemas.microsoft.com/office/drawing/2014/main" id="{85560BD3-A77C-4CAC-8D04-73F9D8B78C3C}"/>
                </a:ext>
              </a:extLst>
            </p:cNvPr>
            <p:cNvSpPr>
              <a:spLocks/>
            </p:cNvSpPr>
            <p:nvPr/>
          </p:nvSpPr>
          <p:spPr bwMode="auto">
            <a:xfrm>
              <a:off x="6284913" y="3592513"/>
              <a:ext cx="31750" cy="33338"/>
            </a:xfrm>
            <a:custGeom>
              <a:avLst/>
              <a:gdLst>
                <a:gd name="T0" fmla="*/ 2147483647 w 68"/>
                <a:gd name="T1" fmla="*/ 2147483647 h 68"/>
                <a:gd name="T2" fmla="*/ 2147483647 w 68"/>
                <a:gd name="T3" fmla="*/ 2147483647 h 68"/>
                <a:gd name="T4" fmla="*/ 0 w 68"/>
                <a:gd name="T5" fmla="*/ 2147483647 h 68"/>
                <a:gd name="T6" fmla="*/ 2147483647 w 68"/>
                <a:gd name="T7" fmla="*/ 0 h 68"/>
                <a:gd name="T8" fmla="*/ 2147483647 w 68"/>
                <a:gd name="T9" fmla="*/ 2147483647 h 68"/>
                <a:gd name="T10" fmla="*/ 2147483647 w 68"/>
                <a:gd name="T11" fmla="*/ 2147483647 h 68"/>
                <a:gd name="T12" fmla="*/ 0 60000 65536"/>
                <a:gd name="T13" fmla="*/ 0 60000 65536"/>
                <a:gd name="T14" fmla="*/ 0 60000 65536"/>
                <a:gd name="T15" fmla="*/ 0 60000 65536"/>
                <a:gd name="T16" fmla="*/ 0 60000 65536"/>
                <a:gd name="T17" fmla="*/ 0 60000 65536"/>
                <a:gd name="T18" fmla="*/ 0 w 68"/>
                <a:gd name="T19" fmla="*/ 0 h 68"/>
                <a:gd name="T20" fmla="*/ 68 w 6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8" h="68">
                  <a:moveTo>
                    <a:pt x="34" y="68"/>
                  </a:moveTo>
                  <a:lnTo>
                    <a:pt x="34" y="68"/>
                  </a:lnTo>
                  <a:cubicBezTo>
                    <a:pt x="15" y="68"/>
                    <a:pt x="0" y="53"/>
                    <a:pt x="0" y="34"/>
                  </a:cubicBezTo>
                  <a:cubicBezTo>
                    <a:pt x="0" y="15"/>
                    <a:pt x="15" y="0"/>
                    <a:pt x="34" y="0"/>
                  </a:cubicBezTo>
                  <a:cubicBezTo>
                    <a:pt x="53" y="0"/>
                    <a:pt x="68" y="15"/>
                    <a:pt x="68" y="34"/>
                  </a:cubicBezTo>
                  <a:cubicBezTo>
                    <a:pt x="68" y="53"/>
                    <a:pt x="53" y="68"/>
                    <a:pt x="34" y="6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71" name="Freeform 61">
              <a:extLst>
                <a:ext uri="{FF2B5EF4-FFF2-40B4-BE49-F238E27FC236}">
                  <a16:creationId xmlns:a16="http://schemas.microsoft.com/office/drawing/2014/main" id="{B8E26D01-1151-495A-8B8A-96477C63F048}"/>
                </a:ext>
              </a:extLst>
            </p:cNvPr>
            <p:cNvSpPr>
              <a:spLocks/>
            </p:cNvSpPr>
            <p:nvPr/>
          </p:nvSpPr>
          <p:spPr bwMode="auto">
            <a:xfrm>
              <a:off x="6334125" y="3592513"/>
              <a:ext cx="31750" cy="33338"/>
            </a:xfrm>
            <a:custGeom>
              <a:avLst/>
              <a:gdLst>
                <a:gd name="T0" fmla="*/ 2147483647 w 69"/>
                <a:gd name="T1" fmla="*/ 2147483647 h 69"/>
                <a:gd name="T2" fmla="*/ 2147483647 w 69"/>
                <a:gd name="T3" fmla="*/ 2147483647 h 69"/>
                <a:gd name="T4" fmla="*/ 0 w 69"/>
                <a:gd name="T5" fmla="*/ 2147483647 h 69"/>
                <a:gd name="T6" fmla="*/ 2147483647 w 69"/>
                <a:gd name="T7" fmla="*/ 0 h 69"/>
                <a:gd name="T8" fmla="*/ 2147483647 w 69"/>
                <a:gd name="T9" fmla="*/ 2147483647 h 69"/>
                <a:gd name="T10" fmla="*/ 2147483647 w 69"/>
                <a:gd name="T11" fmla="*/ 2147483647 h 69"/>
                <a:gd name="T12" fmla="*/ 0 60000 65536"/>
                <a:gd name="T13" fmla="*/ 0 60000 65536"/>
                <a:gd name="T14" fmla="*/ 0 60000 65536"/>
                <a:gd name="T15" fmla="*/ 0 60000 65536"/>
                <a:gd name="T16" fmla="*/ 0 60000 65536"/>
                <a:gd name="T17" fmla="*/ 0 60000 65536"/>
                <a:gd name="T18" fmla="*/ 0 w 69"/>
                <a:gd name="T19" fmla="*/ 0 h 69"/>
                <a:gd name="T20" fmla="*/ 69 w 69"/>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9" h="69">
                  <a:moveTo>
                    <a:pt x="34" y="69"/>
                  </a:moveTo>
                  <a:lnTo>
                    <a:pt x="34" y="69"/>
                  </a:lnTo>
                  <a:cubicBezTo>
                    <a:pt x="15" y="69"/>
                    <a:pt x="0" y="53"/>
                    <a:pt x="0" y="34"/>
                  </a:cubicBezTo>
                  <a:cubicBezTo>
                    <a:pt x="0" y="15"/>
                    <a:pt x="15" y="0"/>
                    <a:pt x="34" y="0"/>
                  </a:cubicBezTo>
                  <a:cubicBezTo>
                    <a:pt x="53" y="0"/>
                    <a:pt x="69" y="15"/>
                    <a:pt x="69" y="34"/>
                  </a:cubicBezTo>
                  <a:cubicBezTo>
                    <a:pt x="69" y="53"/>
                    <a:pt x="53" y="69"/>
                    <a:pt x="34" y="6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335" name="组合 26805">
            <a:extLst>
              <a:ext uri="{FF2B5EF4-FFF2-40B4-BE49-F238E27FC236}">
                <a16:creationId xmlns:a16="http://schemas.microsoft.com/office/drawing/2014/main" id="{23F2B158-88C7-4062-92DE-9EFD896DF9FD}"/>
              </a:ext>
            </a:extLst>
          </p:cNvPr>
          <p:cNvGrpSpPr>
            <a:grpSpLocks/>
          </p:cNvGrpSpPr>
          <p:nvPr/>
        </p:nvGrpSpPr>
        <p:grpSpPr bwMode="auto">
          <a:xfrm>
            <a:off x="4406397" y="4258035"/>
            <a:ext cx="114602" cy="110423"/>
            <a:chOff x="6905625" y="3225800"/>
            <a:chExt cx="322263" cy="419100"/>
          </a:xfrm>
          <a:solidFill>
            <a:srgbClr val="96B9E5"/>
          </a:solidFill>
        </p:grpSpPr>
        <p:sp>
          <p:nvSpPr>
            <p:cNvPr id="430" name="Freeform 63">
              <a:extLst>
                <a:ext uri="{FF2B5EF4-FFF2-40B4-BE49-F238E27FC236}">
                  <a16:creationId xmlns:a16="http://schemas.microsoft.com/office/drawing/2014/main" id="{CAD7E89B-E1D8-4136-9831-01764B32A80A}"/>
                </a:ext>
              </a:extLst>
            </p:cNvPr>
            <p:cNvSpPr>
              <a:spLocks/>
            </p:cNvSpPr>
            <p:nvPr/>
          </p:nvSpPr>
          <p:spPr bwMode="auto">
            <a:xfrm>
              <a:off x="6905625" y="3225800"/>
              <a:ext cx="322263" cy="411163"/>
            </a:xfrm>
            <a:custGeom>
              <a:avLst/>
              <a:gdLst>
                <a:gd name="T0" fmla="*/ 2147483647 w 686"/>
                <a:gd name="T1" fmla="*/ 2147483647 h 872"/>
                <a:gd name="T2" fmla="*/ 2147483647 w 686"/>
                <a:gd name="T3" fmla="*/ 2147483647 h 872"/>
                <a:gd name="T4" fmla="*/ 2147483647 w 686"/>
                <a:gd name="T5" fmla="*/ 2147483647 h 872"/>
                <a:gd name="T6" fmla="*/ 2147483647 w 686"/>
                <a:gd name="T7" fmla="*/ 2147483647 h 872"/>
                <a:gd name="T8" fmla="*/ 2147483647 w 686"/>
                <a:gd name="T9" fmla="*/ 2147483647 h 872"/>
                <a:gd name="T10" fmla="*/ 2147483647 w 686"/>
                <a:gd name="T11" fmla="*/ 2147483647 h 872"/>
                <a:gd name="T12" fmla="*/ 2147483647 w 686"/>
                <a:gd name="T13" fmla="*/ 2147483647 h 872"/>
                <a:gd name="T14" fmla="*/ 2147483647 w 686"/>
                <a:gd name="T15" fmla="*/ 2147483647 h 872"/>
                <a:gd name="T16" fmla="*/ 2147483647 w 686"/>
                <a:gd name="T17" fmla="*/ 2147483647 h 872"/>
                <a:gd name="T18" fmla="*/ 2147483647 w 686"/>
                <a:gd name="T19" fmla="*/ 2147483647 h 872"/>
                <a:gd name="T20" fmla="*/ 2147483647 w 686"/>
                <a:gd name="T21" fmla="*/ 2147483647 h 872"/>
                <a:gd name="T22" fmla="*/ 2147483647 w 686"/>
                <a:gd name="T23" fmla="*/ 2147483647 h 872"/>
                <a:gd name="T24" fmla="*/ 2147483647 w 686"/>
                <a:gd name="T25" fmla="*/ 2147483647 h 872"/>
                <a:gd name="T26" fmla="*/ 2147483647 w 686"/>
                <a:gd name="T27" fmla="*/ 2147483647 h 872"/>
                <a:gd name="T28" fmla="*/ 2147483647 w 686"/>
                <a:gd name="T29" fmla="*/ 2147483647 h 872"/>
                <a:gd name="T30" fmla="*/ 2147483647 w 686"/>
                <a:gd name="T31" fmla="*/ 2147483647 h 872"/>
                <a:gd name="T32" fmla="*/ 2147483647 w 686"/>
                <a:gd name="T33" fmla="*/ 2147483647 h 872"/>
                <a:gd name="T34" fmla="*/ 0 w 686"/>
                <a:gd name="T35" fmla="*/ 2147483647 h 872"/>
                <a:gd name="T36" fmla="*/ 0 w 686"/>
                <a:gd name="T37" fmla="*/ 2147483647 h 872"/>
                <a:gd name="T38" fmla="*/ 2147483647 w 686"/>
                <a:gd name="T39" fmla="*/ 0 h 872"/>
                <a:gd name="T40" fmla="*/ 2147483647 w 686"/>
                <a:gd name="T41" fmla="*/ 0 h 872"/>
                <a:gd name="T42" fmla="*/ 2147483647 w 686"/>
                <a:gd name="T43" fmla="*/ 2147483647 h 872"/>
                <a:gd name="T44" fmla="*/ 2147483647 w 686"/>
                <a:gd name="T45" fmla="*/ 2147483647 h 872"/>
                <a:gd name="T46" fmla="*/ 2147483647 w 686"/>
                <a:gd name="T47" fmla="*/ 2147483647 h 8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6"/>
                <a:gd name="T73" fmla="*/ 0 h 872"/>
                <a:gd name="T74" fmla="*/ 686 w 686"/>
                <a:gd name="T75" fmla="*/ 872 h 8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6" h="872">
                  <a:moveTo>
                    <a:pt x="623" y="872"/>
                  </a:moveTo>
                  <a:lnTo>
                    <a:pt x="623" y="872"/>
                  </a:lnTo>
                  <a:lnTo>
                    <a:pt x="548" y="872"/>
                  </a:lnTo>
                  <a:cubicBezTo>
                    <a:pt x="538" y="872"/>
                    <a:pt x="531" y="864"/>
                    <a:pt x="531" y="855"/>
                  </a:cubicBezTo>
                  <a:cubicBezTo>
                    <a:pt x="531" y="846"/>
                    <a:pt x="538" y="839"/>
                    <a:pt x="548" y="839"/>
                  </a:cubicBezTo>
                  <a:lnTo>
                    <a:pt x="623" y="839"/>
                  </a:lnTo>
                  <a:cubicBezTo>
                    <a:pt x="640" y="839"/>
                    <a:pt x="653" y="828"/>
                    <a:pt x="653" y="814"/>
                  </a:cubicBezTo>
                  <a:lnTo>
                    <a:pt x="653" y="58"/>
                  </a:lnTo>
                  <a:cubicBezTo>
                    <a:pt x="653" y="44"/>
                    <a:pt x="640" y="33"/>
                    <a:pt x="623" y="33"/>
                  </a:cubicBezTo>
                  <a:lnTo>
                    <a:pt x="62" y="33"/>
                  </a:lnTo>
                  <a:cubicBezTo>
                    <a:pt x="46" y="33"/>
                    <a:pt x="32" y="44"/>
                    <a:pt x="32" y="58"/>
                  </a:cubicBezTo>
                  <a:lnTo>
                    <a:pt x="32" y="814"/>
                  </a:lnTo>
                  <a:cubicBezTo>
                    <a:pt x="32" y="828"/>
                    <a:pt x="46" y="839"/>
                    <a:pt x="62" y="839"/>
                  </a:cubicBezTo>
                  <a:lnTo>
                    <a:pt x="441" y="839"/>
                  </a:lnTo>
                  <a:cubicBezTo>
                    <a:pt x="451" y="839"/>
                    <a:pt x="458" y="846"/>
                    <a:pt x="458" y="855"/>
                  </a:cubicBezTo>
                  <a:cubicBezTo>
                    <a:pt x="458" y="864"/>
                    <a:pt x="451" y="872"/>
                    <a:pt x="441" y="872"/>
                  </a:cubicBezTo>
                  <a:lnTo>
                    <a:pt x="62" y="872"/>
                  </a:lnTo>
                  <a:cubicBezTo>
                    <a:pt x="28" y="872"/>
                    <a:pt x="0" y="846"/>
                    <a:pt x="0" y="814"/>
                  </a:cubicBezTo>
                  <a:lnTo>
                    <a:pt x="0" y="58"/>
                  </a:lnTo>
                  <a:cubicBezTo>
                    <a:pt x="0" y="26"/>
                    <a:pt x="28" y="0"/>
                    <a:pt x="62" y="0"/>
                  </a:cubicBezTo>
                  <a:lnTo>
                    <a:pt x="623" y="0"/>
                  </a:lnTo>
                  <a:cubicBezTo>
                    <a:pt x="658" y="0"/>
                    <a:pt x="686" y="26"/>
                    <a:pt x="686" y="58"/>
                  </a:cubicBezTo>
                  <a:lnTo>
                    <a:pt x="686" y="814"/>
                  </a:lnTo>
                  <a:cubicBezTo>
                    <a:pt x="686" y="846"/>
                    <a:pt x="658" y="872"/>
                    <a:pt x="623" y="872"/>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1" name="Freeform 64">
              <a:extLst>
                <a:ext uri="{FF2B5EF4-FFF2-40B4-BE49-F238E27FC236}">
                  <a16:creationId xmlns:a16="http://schemas.microsoft.com/office/drawing/2014/main" id="{C08C912C-70E2-43C7-B9E3-6DA48BA49048}"/>
                </a:ext>
              </a:extLst>
            </p:cNvPr>
            <p:cNvSpPr>
              <a:spLocks noEditPoints="1"/>
            </p:cNvSpPr>
            <p:nvPr/>
          </p:nvSpPr>
          <p:spPr bwMode="auto">
            <a:xfrm>
              <a:off x="7038975" y="3481388"/>
              <a:ext cx="53975" cy="53975"/>
            </a:xfrm>
            <a:custGeom>
              <a:avLst/>
              <a:gdLst>
                <a:gd name="T0" fmla="*/ 2147483647 w 113"/>
                <a:gd name="T1" fmla="*/ 2147483647 h 114"/>
                <a:gd name="T2" fmla="*/ 2147483647 w 113"/>
                <a:gd name="T3" fmla="*/ 2147483647 h 114"/>
                <a:gd name="T4" fmla="*/ 2147483647 w 113"/>
                <a:gd name="T5" fmla="*/ 2147483647 h 114"/>
                <a:gd name="T6" fmla="*/ 2147483647 w 113"/>
                <a:gd name="T7" fmla="*/ 2147483647 h 114"/>
                <a:gd name="T8" fmla="*/ 2147483647 w 113"/>
                <a:gd name="T9" fmla="*/ 2147483647 h 114"/>
                <a:gd name="T10" fmla="*/ 2147483647 w 113"/>
                <a:gd name="T11" fmla="*/ 2147483647 h 114"/>
                <a:gd name="T12" fmla="*/ 2147483647 w 113"/>
                <a:gd name="T13" fmla="*/ 2147483647 h 114"/>
                <a:gd name="T14" fmla="*/ 2147483647 w 113"/>
                <a:gd name="T15" fmla="*/ 2147483647 h 114"/>
                <a:gd name="T16" fmla="*/ 0 w 113"/>
                <a:gd name="T17" fmla="*/ 2147483647 h 114"/>
                <a:gd name="T18" fmla="*/ 2147483647 w 113"/>
                <a:gd name="T19" fmla="*/ 0 h 114"/>
                <a:gd name="T20" fmla="*/ 2147483647 w 113"/>
                <a:gd name="T21" fmla="*/ 2147483647 h 114"/>
                <a:gd name="T22" fmla="*/ 2147483647 w 113"/>
                <a:gd name="T23" fmla="*/ 214748364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
                <a:gd name="T37" fmla="*/ 0 h 114"/>
                <a:gd name="T38" fmla="*/ 113 w 11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 h="114">
                  <a:moveTo>
                    <a:pt x="57" y="33"/>
                  </a:moveTo>
                  <a:lnTo>
                    <a:pt x="57" y="33"/>
                  </a:lnTo>
                  <a:cubicBezTo>
                    <a:pt x="43" y="33"/>
                    <a:pt x="33" y="44"/>
                    <a:pt x="33" y="57"/>
                  </a:cubicBezTo>
                  <a:cubicBezTo>
                    <a:pt x="33" y="70"/>
                    <a:pt x="43" y="81"/>
                    <a:pt x="57" y="81"/>
                  </a:cubicBezTo>
                  <a:cubicBezTo>
                    <a:pt x="70" y="81"/>
                    <a:pt x="81" y="70"/>
                    <a:pt x="81" y="57"/>
                  </a:cubicBezTo>
                  <a:cubicBezTo>
                    <a:pt x="81" y="44"/>
                    <a:pt x="70" y="33"/>
                    <a:pt x="57" y="33"/>
                  </a:cubicBezTo>
                  <a:close/>
                  <a:moveTo>
                    <a:pt x="57" y="114"/>
                  </a:moveTo>
                  <a:lnTo>
                    <a:pt x="57" y="114"/>
                  </a:lnTo>
                  <a:cubicBezTo>
                    <a:pt x="25" y="114"/>
                    <a:pt x="0" y="88"/>
                    <a:pt x="0" y="57"/>
                  </a:cubicBezTo>
                  <a:cubicBezTo>
                    <a:pt x="0" y="26"/>
                    <a:pt x="25" y="0"/>
                    <a:pt x="57" y="0"/>
                  </a:cubicBezTo>
                  <a:cubicBezTo>
                    <a:pt x="88" y="0"/>
                    <a:pt x="113" y="26"/>
                    <a:pt x="113" y="57"/>
                  </a:cubicBezTo>
                  <a:cubicBezTo>
                    <a:pt x="113" y="88"/>
                    <a:pt x="88" y="114"/>
                    <a:pt x="57" y="114"/>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2" name="Freeform 65">
              <a:extLst>
                <a:ext uri="{FF2B5EF4-FFF2-40B4-BE49-F238E27FC236}">
                  <a16:creationId xmlns:a16="http://schemas.microsoft.com/office/drawing/2014/main" id="{A111B395-F53A-4545-B91D-0C7111528EC5}"/>
                </a:ext>
              </a:extLst>
            </p:cNvPr>
            <p:cNvSpPr>
              <a:spLocks/>
            </p:cNvSpPr>
            <p:nvPr/>
          </p:nvSpPr>
          <p:spPr bwMode="auto">
            <a:xfrm>
              <a:off x="7059613" y="3429000"/>
              <a:ext cx="12700" cy="31750"/>
            </a:xfrm>
            <a:custGeom>
              <a:avLst/>
              <a:gdLst>
                <a:gd name="T0" fmla="*/ 2147483647 w 26"/>
                <a:gd name="T1" fmla="*/ 2147483647 h 69"/>
                <a:gd name="T2" fmla="*/ 2147483647 w 26"/>
                <a:gd name="T3" fmla="*/ 2147483647 h 69"/>
                <a:gd name="T4" fmla="*/ 0 w 26"/>
                <a:gd name="T5" fmla="*/ 2147483647 h 69"/>
                <a:gd name="T6" fmla="*/ 0 w 26"/>
                <a:gd name="T7" fmla="*/ 0 h 69"/>
                <a:gd name="T8" fmla="*/ 2147483647 w 26"/>
                <a:gd name="T9" fmla="*/ 0 h 69"/>
                <a:gd name="T10" fmla="*/ 2147483647 w 26"/>
                <a:gd name="T11" fmla="*/ 2147483647 h 69"/>
                <a:gd name="T12" fmla="*/ 0 60000 65536"/>
                <a:gd name="T13" fmla="*/ 0 60000 65536"/>
                <a:gd name="T14" fmla="*/ 0 60000 65536"/>
                <a:gd name="T15" fmla="*/ 0 60000 65536"/>
                <a:gd name="T16" fmla="*/ 0 60000 65536"/>
                <a:gd name="T17" fmla="*/ 0 60000 65536"/>
                <a:gd name="T18" fmla="*/ 0 w 26"/>
                <a:gd name="T19" fmla="*/ 0 h 69"/>
                <a:gd name="T20" fmla="*/ 26 w 2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26" h="69">
                  <a:moveTo>
                    <a:pt x="26" y="69"/>
                  </a:moveTo>
                  <a:lnTo>
                    <a:pt x="26" y="69"/>
                  </a:lnTo>
                  <a:lnTo>
                    <a:pt x="0" y="69"/>
                  </a:lnTo>
                  <a:lnTo>
                    <a:pt x="0" y="0"/>
                  </a:lnTo>
                  <a:lnTo>
                    <a:pt x="26" y="0"/>
                  </a:lnTo>
                  <a:lnTo>
                    <a:pt x="26" y="69"/>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3" name="Freeform 66">
              <a:extLst>
                <a:ext uri="{FF2B5EF4-FFF2-40B4-BE49-F238E27FC236}">
                  <a16:creationId xmlns:a16="http://schemas.microsoft.com/office/drawing/2014/main" id="{EE4E9CF2-F6B0-4CE5-B150-7062C05CBC10}"/>
                </a:ext>
              </a:extLst>
            </p:cNvPr>
            <p:cNvSpPr>
              <a:spLocks/>
            </p:cNvSpPr>
            <p:nvPr/>
          </p:nvSpPr>
          <p:spPr bwMode="auto">
            <a:xfrm>
              <a:off x="7045325" y="3451225"/>
              <a:ext cx="39688" cy="22225"/>
            </a:xfrm>
            <a:custGeom>
              <a:avLst/>
              <a:gdLst>
                <a:gd name="T0" fmla="*/ 2147483647 w 85"/>
                <a:gd name="T1" fmla="*/ 0 h 48"/>
                <a:gd name="T2" fmla="*/ 2147483647 w 85"/>
                <a:gd name="T3" fmla="*/ 0 h 48"/>
                <a:gd name="T4" fmla="*/ 2147483647 w 85"/>
                <a:gd name="T5" fmla="*/ 2147483647 h 48"/>
                <a:gd name="T6" fmla="*/ 0 w 85"/>
                <a:gd name="T7" fmla="*/ 0 h 48"/>
                <a:gd name="T8" fmla="*/ 2147483647 w 85"/>
                <a:gd name="T9" fmla="*/ 0 h 48"/>
                <a:gd name="T10" fmla="*/ 0 60000 65536"/>
                <a:gd name="T11" fmla="*/ 0 60000 65536"/>
                <a:gd name="T12" fmla="*/ 0 60000 65536"/>
                <a:gd name="T13" fmla="*/ 0 60000 65536"/>
                <a:gd name="T14" fmla="*/ 0 60000 65536"/>
                <a:gd name="T15" fmla="*/ 0 w 85"/>
                <a:gd name="T16" fmla="*/ 0 h 48"/>
                <a:gd name="T17" fmla="*/ 85 w 85"/>
                <a:gd name="T18" fmla="*/ 48 h 48"/>
              </a:gdLst>
              <a:ahLst/>
              <a:cxnLst>
                <a:cxn ang="T10">
                  <a:pos x="T0" y="T1"/>
                </a:cxn>
                <a:cxn ang="T11">
                  <a:pos x="T2" y="T3"/>
                </a:cxn>
                <a:cxn ang="T12">
                  <a:pos x="T4" y="T5"/>
                </a:cxn>
                <a:cxn ang="T13">
                  <a:pos x="T6" y="T7"/>
                </a:cxn>
                <a:cxn ang="T14">
                  <a:pos x="T8" y="T9"/>
                </a:cxn>
              </a:cxnLst>
              <a:rect l="T15" t="T16" r="T17" b="T18"/>
              <a:pathLst>
                <a:path w="85" h="48">
                  <a:moveTo>
                    <a:pt x="85" y="0"/>
                  </a:moveTo>
                  <a:lnTo>
                    <a:pt x="85" y="0"/>
                  </a:lnTo>
                  <a:lnTo>
                    <a:pt x="43" y="48"/>
                  </a:lnTo>
                  <a:lnTo>
                    <a:pt x="0" y="0"/>
                  </a:lnTo>
                  <a:lnTo>
                    <a:pt x="85"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4" name="Freeform 67">
              <a:extLst>
                <a:ext uri="{FF2B5EF4-FFF2-40B4-BE49-F238E27FC236}">
                  <a16:creationId xmlns:a16="http://schemas.microsoft.com/office/drawing/2014/main" id="{E9BD1D8B-46FC-4F29-B15A-91E87E37F1FA}"/>
                </a:ext>
              </a:extLst>
            </p:cNvPr>
            <p:cNvSpPr>
              <a:spLocks/>
            </p:cNvSpPr>
            <p:nvPr/>
          </p:nvSpPr>
          <p:spPr bwMode="auto">
            <a:xfrm>
              <a:off x="7045325" y="3409950"/>
              <a:ext cx="39688" cy="22225"/>
            </a:xfrm>
            <a:custGeom>
              <a:avLst/>
              <a:gdLst>
                <a:gd name="T0" fmla="*/ 2147483647 w 85"/>
                <a:gd name="T1" fmla="*/ 2147483647 h 48"/>
                <a:gd name="T2" fmla="*/ 2147483647 w 85"/>
                <a:gd name="T3" fmla="*/ 2147483647 h 48"/>
                <a:gd name="T4" fmla="*/ 2147483647 w 85"/>
                <a:gd name="T5" fmla="*/ 0 h 48"/>
                <a:gd name="T6" fmla="*/ 0 w 85"/>
                <a:gd name="T7" fmla="*/ 2147483647 h 48"/>
                <a:gd name="T8" fmla="*/ 2147483647 w 85"/>
                <a:gd name="T9" fmla="*/ 2147483647 h 48"/>
                <a:gd name="T10" fmla="*/ 0 60000 65536"/>
                <a:gd name="T11" fmla="*/ 0 60000 65536"/>
                <a:gd name="T12" fmla="*/ 0 60000 65536"/>
                <a:gd name="T13" fmla="*/ 0 60000 65536"/>
                <a:gd name="T14" fmla="*/ 0 60000 65536"/>
                <a:gd name="T15" fmla="*/ 0 w 85"/>
                <a:gd name="T16" fmla="*/ 0 h 48"/>
                <a:gd name="T17" fmla="*/ 85 w 85"/>
                <a:gd name="T18" fmla="*/ 48 h 48"/>
              </a:gdLst>
              <a:ahLst/>
              <a:cxnLst>
                <a:cxn ang="T10">
                  <a:pos x="T0" y="T1"/>
                </a:cxn>
                <a:cxn ang="T11">
                  <a:pos x="T2" y="T3"/>
                </a:cxn>
                <a:cxn ang="T12">
                  <a:pos x="T4" y="T5"/>
                </a:cxn>
                <a:cxn ang="T13">
                  <a:pos x="T6" y="T7"/>
                </a:cxn>
                <a:cxn ang="T14">
                  <a:pos x="T8" y="T9"/>
                </a:cxn>
              </a:cxnLst>
              <a:rect l="T15" t="T16" r="T17" b="T18"/>
              <a:pathLst>
                <a:path w="85" h="48">
                  <a:moveTo>
                    <a:pt x="85" y="48"/>
                  </a:moveTo>
                  <a:lnTo>
                    <a:pt x="85" y="48"/>
                  </a:lnTo>
                  <a:lnTo>
                    <a:pt x="43" y="0"/>
                  </a:lnTo>
                  <a:lnTo>
                    <a:pt x="0" y="48"/>
                  </a:lnTo>
                  <a:lnTo>
                    <a:pt x="85" y="4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5" name="Freeform 68">
              <a:extLst>
                <a:ext uri="{FF2B5EF4-FFF2-40B4-BE49-F238E27FC236}">
                  <a16:creationId xmlns:a16="http://schemas.microsoft.com/office/drawing/2014/main" id="{55C15CBF-6F72-4987-A39A-902538271235}"/>
                </a:ext>
              </a:extLst>
            </p:cNvPr>
            <p:cNvSpPr>
              <a:spLocks/>
            </p:cNvSpPr>
            <p:nvPr/>
          </p:nvSpPr>
          <p:spPr bwMode="auto">
            <a:xfrm>
              <a:off x="7059613" y="3562350"/>
              <a:ext cx="12700" cy="31750"/>
            </a:xfrm>
            <a:custGeom>
              <a:avLst/>
              <a:gdLst>
                <a:gd name="T0" fmla="*/ 2147483647 w 26"/>
                <a:gd name="T1" fmla="*/ 2147483647 h 68"/>
                <a:gd name="T2" fmla="*/ 2147483647 w 26"/>
                <a:gd name="T3" fmla="*/ 2147483647 h 68"/>
                <a:gd name="T4" fmla="*/ 0 w 26"/>
                <a:gd name="T5" fmla="*/ 2147483647 h 68"/>
                <a:gd name="T6" fmla="*/ 0 w 26"/>
                <a:gd name="T7" fmla="*/ 0 h 68"/>
                <a:gd name="T8" fmla="*/ 2147483647 w 26"/>
                <a:gd name="T9" fmla="*/ 0 h 68"/>
                <a:gd name="T10" fmla="*/ 2147483647 w 26"/>
                <a:gd name="T11" fmla="*/ 2147483647 h 68"/>
                <a:gd name="T12" fmla="*/ 0 60000 65536"/>
                <a:gd name="T13" fmla="*/ 0 60000 65536"/>
                <a:gd name="T14" fmla="*/ 0 60000 65536"/>
                <a:gd name="T15" fmla="*/ 0 60000 65536"/>
                <a:gd name="T16" fmla="*/ 0 60000 65536"/>
                <a:gd name="T17" fmla="*/ 0 60000 65536"/>
                <a:gd name="T18" fmla="*/ 0 w 26"/>
                <a:gd name="T19" fmla="*/ 0 h 68"/>
                <a:gd name="T20" fmla="*/ 26 w 26"/>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26" h="68">
                  <a:moveTo>
                    <a:pt x="26" y="68"/>
                  </a:moveTo>
                  <a:lnTo>
                    <a:pt x="26" y="68"/>
                  </a:lnTo>
                  <a:lnTo>
                    <a:pt x="0" y="68"/>
                  </a:lnTo>
                  <a:lnTo>
                    <a:pt x="0" y="0"/>
                  </a:lnTo>
                  <a:lnTo>
                    <a:pt x="26" y="0"/>
                  </a:lnTo>
                  <a:lnTo>
                    <a:pt x="26" y="6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6" name="Freeform 69">
              <a:extLst>
                <a:ext uri="{FF2B5EF4-FFF2-40B4-BE49-F238E27FC236}">
                  <a16:creationId xmlns:a16="http://schemas.microsoft.com/office/drawing/2014/main" id="{418A185F-2AA5-4A10-AA9B-76861FC9FD91}"/>
                </a:ext>
              </a:extLst>
            </p:cNvPr>
            <p:cNvSpPr>
              <a:spLocks/>
            </p:cNvSpPr>
            <p:nvPr/>
          </p:nvSpPr>
          <p:spPr bwMode="auto">
            <a:xfrm>
              <a:off x="7045325" y="3584575"/>
              <a:ext cx="39688" cy="22225"/>
            </a:xfrm>
            <a:custGeom>
              <a:avLst/>
              <a:gdLst>
                <a:gd name="T0" fmla="*/ 2147483647 w 85"/>
                <a:gd name="T1" fmla="*/ 0 h 47"/>
                <a:gd name="T2" fmla="*/ 2147483647 w 85"/>
                <a:gd name="T3" fmla="*/ 0 h 47"/>
                <a:gd name="T4" fmla="*/ 2147483647 w 85"/>
                <a:gd name="T5" fmla="*/ 2147483647 h 47"/>
                <a:gd name="T6" fmla="*/ 0 w 85"/>
                <a:gd name="T7" fmla="*/ 0 h 47"/>
                <a:gd name="T8" fmla="*/ 2147483647 w 85"/>
                <a:gd name="T9" fmla="*/ 0 h 47"/>
                <a:gd name="T10" fmla="*/ 0 60000 65536"/>
                <a:gd name="T11" fmla="*/ 0 60000 65536"/>
                <a:gd name="T12" fmla="*/ 0 60000 65536"/>
                <a:gd name="T13" fmla="*/ 0 60000 65536"/>
                <a:gd name="T14" fmla="*/ 0 60000 65536"/>
                <a:gd name="T15" fmla="*/ 0 w 85"/>
                <a:gd name="T16" fmla="*/ 0 h 47"/>
                <a:gd name="T17" fmla="*/ 85 w 85"/>
                <a:gd name="T18" fmla="*/ 47 h 47"/>
              </a:gdLst>
              <a:ahLst/>
              <a:cxnLst>
                <a:cxn ang="T10">
                  <a:pos x="T0" y="T1"/>
                </a:cxn>
                <a:cxn ang="T11">
                  <a:pos x="T2" y="T3"/>
                </a:cxn>
                <a:cxn ang="T12">
                  <a:pos x="T4" y="T5"/>
                </a:cxn>
                <a:cxn ang="T13">
                  <a:pos x="T6" y="T7"/>
                </a:cxn>
                <a:cxn ang="T14">
                  <a:pos x="T8" y="T9"/>
                </a:cxn>
              </a:cxnLst>
              <a:rect l="T15" t="T16" r="T17" b="T18"/>
              <a:pathLst>
                <a:path w="85" h="47">
                  <a:moveTo>
                    <a:pt x="85" y="0"/>
                  </a:moveTo>
                  <a:lnTo>
                    <a:pt x="85" y="0"/>
                  </a:lnTo>
                  <a:lnTo>
                    <a:pt x="43" y="47"/>
                  </a:lnTo>
                  <a:lnTo>
                    <a:pt x="0" y="0"/>
                  </a:lnTo>
                  <a:lnTo>
                    <a:pt x="85"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7" name="Freeform 70">
              <a:extLst>
                <a:ext uri="{FF2B5EF4-FFF2-40B4-BE49-F238E27FC236}">
                  <a16:creationId xmlns:a16="http://schemas.microsoft.com/office/drawing/2014/main" id="{434D67FF-DC99-4FE1-98D4-3BF3CE1940B3}"/>
                </a:ext>
              </a:extLst>
            </p:cNvPr>
            <p:cNvSpPr>
              <a:spLocks/>
            </p:cNvSpPr>
            <p:nvPr/>
          </p:nvSpPr>
          <p:spPr bwMode="auto">
            <a:xfrm>
              <a:off x="7045325" y="3541713"/>
              <a:ext cx="39688" cy="22225"/>
            </a:xfrm>
            <a:custGeom>
              <a:avLst/>
              <a:gdLst>
                <a:gd name="T0" fmla="*/ 2147483647 w 85"/>
                <a:gd name="T1" fmla="*/ 2147483647 h 48"/>
                <a:gd name="T2" fmla="*/ 2147483647 w 85"/>
                <a:gd name="T3" fmla="*/ 2147483647 h 48"/>
                <a:gd name="T4" fmla="*/ 2147483647 w 85"/>
                <a:gd name="T5" fmla="*/ 0 h 48"/>
                <a:gd name="T6" fmla="*/ 0 w 85"/>
                <a:gd name="T7" fmla="*/ 2147483647 h 48"/>
                <a:gd name="T8" fmla="*/ 2147483647 w 85"/>
                <a:gd name="T9" fmla="*/ 2147483647 h 48"/>
                <a:gd name="T10" fmla="*/ 0 60000 65536"/>
                <a:gd name="T11" fmla="*/ 0 60000 65536"/>
                <a:gd name="T12" fmla="*/ 0 60000 65536"/>
                <a:gd name="T13" fmla="*/ 0 60000 65536"/>
                <a:gd name="T14" fmla="*/ 0 60000 65536"/>
                <a:gd name="T15" fmla="*/ 0 w 85"/>
                <a:gd name="T16" fmla="*/ 0 h 48"/>
                <a:gd name="T17" fmla="*/ 85 w 85"/>
                <a:gd name="T18" fmla="*/ 48 h 48"/>
              </a:gdLst>
              <a:ahLst/>
              <a:cxnLst>
                <a:cxn ang="T10">
                  <a:pos x="T0" y="T1"/>
                </a:cxn>
                <a:cxn ang="T11">
                  <a:pos x="T2" y="T3"/>
                </a:cxn>
                <a:cxn ang="T12">
                  <a:pos x="T4" y="T5"/>
                </a:cxn>
                <a:cxn ang="T13">
                  <a:pos x="T6" y="T7"/>
                </a:cxn>
                <a:cxn ang="T14">
                  <a:pos x="T8" y="T9"/>
                </a:cxn>
              </a:cxnLst>
              <a:rect l="T15" t="T16" r="T17" b="T18"/>
              <a:pathLst>
                <a:path w="85" h="48">
                  <a:moveTo>
                    <a:pt x="85" y="48"/>
                  </a:moveTo>
                  <a:lnTo>
                    <a:pt x="85" y="48"/>
                  </a:lnTo>
                  <a:lnTo>
                    <a:pt x="43" y="0"/>
                  </a:lnTo>
                  <a:lnTo>
                    <a:pt x="0" y="48"/>
                  </a:lnTo>
                  <a:lnTo>
                    <a:pt x="85" y="48"/>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8" name="Freeform 71">
              <a:extLst>
                <a:ext uri="{FF2B5EF4-FFF2-40B4-BE49-F238E27FC236}">
                  <a16:creationId xmlns:a16="http://schemas.microsoft.com/office/drawing/2014/main" id="{9C5318C5-311A-4FFC-8DD5-DB65E341131E}"/>
                </a:ext>
              </a:extLst>
            </p:cNvPr>
            <p:cNvSpPr>
              <a:spLocks/>
            </p:cNvSpPr>
            <p:nvPr/>
          </p:nvSpPr>
          <p:spPr bwMode="auto">
            <a:xfrm>
              <a:off x="6975475" y="3502025"/>
              <a:ext cx="36513" cy="12700"/>
            </a:xfrm>
            <a:custGeom>
              <a:avLst/>
              <a:gdLst>
                <a:gd name="T0" fmla="*/ 2147483647 w 77"/>
                <a:gd name="T1" fmla="*/ 2147483647 h 26"/>
                <a:gd name="T2" fmla="*/ 2147483647 w 77"/>
                <a:gd name="T3" fmla="*/ 2147483647 h 26"/>
                <a:gd name="T4" fmla="*/ 0 w 77"/>
                <a:gd name="T5" fmla="*/ 2147483647 h 26"/>
                <a:gd name="T6" fmla="*/ 0 w 77"/>
                <a:gd name="T7" fmla="*/ 0 h 26"/>
                <a:gd name="T8" fmla="*/ 2147483647 w 77"/>
                <a:gd name="T9" fmla="*/ 0 h 26"/>
                <a:gd name="T10" fmla="*/ 2147483647 w 77"/>
                <a:gd name="T11" fmla="*/ 2147483647 h 26"/>
                <a:gd name="T12" fmla="*/ 0 60000 65536"/>
                <a:gd name="T13" fmla="*/ 0 60000 65536"/>
                <a:gd name="T14" fmla="*/ 0 60000 65536"/>
                <a:gd name="T15" fmla="*/ 0 60000 65536"/>
                <a:gd name="T16" fmla="*/ 0 60000 65536"/>
                <a:gd name="T17" fmla="*/ 0 60000 65536"/>
                <a:gd name="T18" fmla="*/ 0 w 77"/>
                <a:gd name="T19" fmla="*/ 0 h 26"/>
                <a:gd name="T20" fmla="*/ 77 w 7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7" h="26">
                  <a:moveTo>
                    <a:pt x="77" y="26"/>
                  </a:moveTo>
                  <a:lnTo>
                    <a:pt x="77" y="26"/>
                  </a:lnTo>
                  <a:lnTo>
                    <a:pt x="0" y="26"/>
                  </a:lnTo>
                  <a:lnTo>
                    <a:pt x="0" y="0"/>
                  </a:lnTo>
                  <a:lnTo>
                    <a:pt x="77" y="0"/>
                  </a:lnTo>
                  <a:lnTo>
                    <a:pt x="77" y="26"/>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39" name="Freeform 72">
              <a:extLst>
                <a:ext uri="{FF2B5EF4-FFF2-40B4-BE49-F238E27FC236}">
                  <a16:creationId xmlns:a16="http://schemas.microsoft.com/office/drawing/2014/main" id="{3A7EE29C-79A2-4AC9-878E-7A21480982B5}"/>
                </a:ext>
              </a:extLst>
            </p:cNvPr>
            <p:cNvSpPr>
              <a:spLocks/>
            </p:cNvSpPr>
            <p:nvPr/>
          </p:nvSpPr>
          <p:spPr bwMode="auto">
            <a:xfrm>
              <a:off x="6962775" y="3487738"/>
              <a:ext cx="22225" cy="39688"/>
            </a:xfrm>
            <a:custGeom>
              <a:avLst/>
              <a:gdLst>
                <a:gd name="T0" fmla="*/ 2147483647 w 48"/>
                <a:gd name="T1" fmla="*/ 2147483647 h 84"/>
                <a:gd name="T2" fmla="*/ 2147483647 w 48"/>
                <a:gd name="T3" fmla="*/ 2147483647 h 84"/>
                <a:gd name="T4" fmla="*/ 0 w 48"/>
                <a:gd name="T5" fmla="*/ 2147483647 h 84"/>
                <a:gd name="T6" fmla="*/ 2147483647 w 48"/>
                <a:gd name="T7" fmla="*/ 0 h 84"/>
                <a:gd name="T8" fmla="*/ 2147483647 w 48"/>
                <a:gd name="T9" fmla="*/ 2147483647 h 84"/>
                <a:gd name="T10" fmla="*/ 0 60000 65536"/>
                <a:gd name="T11" fmla="*/ 0 60000 65536"/>
                <a:gd name="T12" fmla="*/ 0 60000 65536"/>
                <a:gd name="T13" fmla="*/ 0 60000 65536"/>
                <a:gd name="T14" fmla="*/ 0 60000 65536"/>
                <a:gd name="T15" fmla="*/ 0 w 48"/>
                <a:gd name="T16" fmla="*/ 0 h 84"/>
                <a:gd name="T17" fmla="*/ 48 w 48"/>
                <a:gd name="T18" fmla="*/ 84 h 84"/>
              </a:gdLst>
              <a:ahLst/>
              <a:cxnLst>
                <a:cxn ang="T10">
                  <a:pos x="T0" y="T1"/>
                </a:cxn>
                <a:cxn ang="T11">
                  <a:pos x="T2" y="T3"/>
                </a:cxn>
                <a:cxn ang="T12">
                  <a:pos x="T4" y="T5"/>
                </a:cxn>
                <a:cxn ang="T13">
                  <a:pos x="T6" y="T7"/>
                </a:cxn>
                <a:cxn ang="T14">
                  <a:pos x="T8" y="T9"/>
                </a:cxn>
              </a:cxnLst>
              <a:rect l="T15" t="T16" r="T17" b="T18"/>
              <a:pathLst>
                <a:path w="48" h="84">
                  <a:moveTo>
                    <a:pt x="48" y="84"/>
                  </a:moveTo>
                  <a:lnTo>
                    <a:pt x="48" y="84"/>
                  </a:lnTo>
                  <a:lnTo>
                    <a:pt x="0" y="42"/>
                  </a:lnTo>
                  <a:lnTo>
                    <a:pt x="48" y="0"/>
                  </a:lnTo>
                  <a:lnTo>
                    <a:pt x="48" y="84"/>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0" name="Freeform 73">
              <a:extLst>
                <a:ext uri="{FF2B5EF4-FFF2-40B4-BE49-F238E27FC236}">
                  <a16:creationId xmlns:a16="http://schemas.microsoft.com/office/drawing/2014/main" id="{57C39F92-07B4-4F33-8EA7-2D23CDD6CFE2}"/>
                </a:ext>
              </a:extLst>
            </p:cNvPr>
            <p:cNvSpPr>
              <a:spLocks/>
            </p:cNvSpPr>
            <p:nvPr/>
          </p:nvSpPr>
          <p:spPr bwMode="auto">
            <a:xfrm>
              <a:off x="7008813" y="3487738"/>
              <a:ext cx="22225" cy="39688"/>
            </a:xfrm>
            <a:custGeom>
              <a:avLst/>
              <a:gdLst>
                <a:gd name="T0" fmla="*/ 0 w 48"/>
                <a:gd name="T1" fmla="*/ 2147483647 h 84"/>
                <a:gd name="T2" fmla="*/ 0 w 48"/>
                <a:gd name="T3" fmla="*/ 2147483647 h 84"/>
                <a:gd name="T4" fmla="*/ 2147483647 w 48"/>
                <a:gd name="T5" fmla="*/ 2147483647 h 84"/>
                <a:gd name="T6" fmla="*/ 0 w 48"/>
                <a:gd name="T7" fmla="*/ 0 h 84"/>
                <a:gd name="T8" fmla="*/ 0 w 48"/>
                <a:gd name="T9" fmla="*/ 2147483647 h 84"/>
                <a:gd name="T10" fmla="*/ 0 60000 65536"/>
                <a:gd name="T11" fmla="*/ 0 60000 65536"/>
                <a:gd name="T12" fmla="*/ 0 60000 65536"/>
                <a:gd name="T13" fmla="*/ 0 60000 65536"/>
                <a:gd name="T14" fmla="*/ 0 60000 65536"/>
                <a:gd name="T15" fmla="*/ 0 w 48"/>
                <a:gd name="T16" fmla="*/ 0 h 84"/>
                <a:gd name="T17" fmla="*/ 48 w 48"/>
                <a:gd name="T18" fmla="*/ 84 h 84"/>
              </a:gdLst>
              <a:ahLst/>
              <a:cxnLst>
                <a:cxn ang="T10">
                  <a:pos x="T0" y="T1"/>
                </a:cxn>
                <a:cxn ang="T11">
                  <a:pos x="T2" y="T3"/>
                </a:cxn>
                <a:cxn ang="T12">
                  <a:pos x="T4" y="T5"/>
                </a:cxn>
                <a:cxn ang="T13">
                  <a:pos x="T6" y="T7"/>
                </a:cxn>
                <a:cxn ang="T14">
                  <a:pos x="T8" y="T9"/>
                </a:cxn>
              </a:cxnLst>
              <a:rect l="T15" t="T16" r="T17" b="T18"/>
              <a:pathLst>
                <a:path w="48" h="84">
                  <a:moveTo>
                    <a:pt x="0" y="84"/>
                  </a:moveTo>
                  <a:lnTo>
                    <a:pt x="0" y="84"/>
                  </a:lnTo>
                  <a:lnTo>
                    <a:pt x="48" y="42"/>
                  </a:lnTo>
                  <a:lnTo>
                    <a:pt x="0" y="0"/>
                  </a:lnTo>
                  <a:lnTo>
                    <a:pt x="0" y="84"/>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1" name="Freeform 74">
              <a:extLst>
                <a:ext uri="{FF2B5EF4-FFF2-40B4-BE49-F238E27FC236}">
                  <a16:creationId xmlns:a16="http://schemas.microsoft.com/office/drawing/2014/main" id="{7C17F69D-D452-403D-87A8-1E0BA432302E}"/>
                </a:ext>
              </a:extLst>
            </p:cNvPr>
            <p:cNvSpPr>
              <a:spLocks/>
            </p:cNvSpPr>
            <p:nvPr/>
          </p:nvSpPr>
          <p:spPr bwMode="auto">
            <a:xfrm>
              <a:off x="7115175" y="3502025"/>
              <a:ext cx="36513" cy="12700"/>
            </a:xfrm>
            <a:custGeom>
              <a:avLst/>
              <a:gdLst>
                <a:gd name="T0" fmla="*/ 2147483647 w 77"/>
                <a:gd name="T1" fmla="*/ 2147483647 h 26"/>
                <a:gd name="T2" fmla="*/ 2147483647 w 77"/>
                <a:gd name="T3" fmla="*/ 2147483647 h 26"/>
                <a:gd name="T4" fmla="*/ 0 w 77"/>
                <a:gd name="T5" fmla="*/ 2147483647 h 26"/>
                <a:gd name="T6" fmla="*/ 0 w 77"/>
                <a:gd name="T7" fmla="*/ 0 h 26"/>
                <a:gd name="T8" fmla="*/ 2147483647 w 77"/>
                <a:gd name="T9" fmla="*/ 0 h 26"/>
                <a:gd name="T10" fmla="*/ 2147483647 w 77"/>
                <a:gd name="T11" fmla="*/ 2147483647 h 26"/>
                <a:gd name="T12" fmla="*/ 0 60000 65536"/>
                <a:gd name="T13" fmla="*/ 0 60000 65536"/>
                <a:gd name="T14" fmla="*/ 0 60000 65536"/>
                <a:gd name="T15" fmla="*/ 0 60000 65536"/>
                <a:gd name="T16" fmla="*/ 0 60000 65536"/>
                <a:gd name="T17" fmla="*/ 0 60000 65536"/>
                <a:gd name="T18" fmla="*/ 0 w 77"/>
                <a:gd name="T19" fmla="*/ 0 h 26"/>
                <a:gd name="T20" fmla="*/ 77 w 7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7" h="26">
                  <a:moveTo>
                    <a:pt x="77" y="26"/>
                  </a:moveTo>
                  <a:lnTo>
                    <a:pt x="77" y="26"/>
                  </a:lnTo>
                  <a:lnTo>
                    <a:pt x="0" y="26"/>
                  </a:lnTo>
                  <a:lnTo>
                    <a:pt x="0" y="0"/>
                  </a:lnTo>
                  <a:lnTo>
                    <a:pt x="77" y="0"/>
                  </a:lnTo>
                  <a:lnTo>
                    <a:pt x="77" y="26"/>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2" name="Freeform 75">
              <a:extLst>
                <a:ext uri="{FF2B5EF4-FFF2-40B4-BE49-F238E27FC236}">
                  <a16:creationId xmlns:a16="http://schemas.microsoft.com/office/drawing/2014/main" id="{8A7FDA7C-3AC1-4F39-A24F-23544DFB2A3C}"/>
                </a:ext>
              </a:extLst>
            </p:cNvPr>
            <p:cNvSpPr>
              <a:spLocks/>
            </p:cNvSpPr>
            <p:nvPr/>
          </p:nvSpPr>
          <p:spPr bwMode="auto">
            <a:xfrm>
              <a:off x="7102475" y="3487738"/>
              <a:ext cx="22225" cy="39688"/>
            </a:xfrm>
            <a:custGeom>
              <a:avLst/>
              <a:gdLst>
                <a:gd name="T0" fmla="*/ 2147483647 w 48"/>
                <a:gd name="T1" fmla="*/ 2147483647 h 84"/>
                <a:gd name="T2" fmla="*/ 2147483647 w 48"/>
                <a:gd name="T3" fmla="*/ 2147483647 h 84"/>
                <a:gd name="T4" fmla="*/ 0 w 48"/>
                <a:gd name="T5" fmla="*/ 2147483647 h 84"/>
                <a:gd name="T6" fmla="*/ 2147483647 w 48"/>
                <a:gd name="T7" fmla="*/ 0 h 84"/>
                <a:gd name="T8" fmla="*/ 2147483647 w 48"/>
                <a:gd name="T9" fmla="*/ 2147483647 h 84"/>
                <a:gd name="T10" fmla="*/ 0 60000 65536"/>
                <a:gd name="T11" fmla="*/ 0 60000 65536"/>
                <a:gd name="T12" fmla="*/ 0 60000 65536"/>
                <a:gd name="T13" fmla="*/ 0 60000 65536"/>
                <a:gd name="T14" fmla="*/ 0 60000 65536"/>
                <a:gd name="T15" fmla="*/ 0 w 48"/>
                <a:gd name="T16" fmla="*/ 0 h 84"/>
                <a:gd name="T17" fmla="*/ 48 w 48"/>
                <a:gd name="T18" fmla="*/ 84 h 84"/>
              </a:gdLst>
              <a:ahLst/>
              <a:cxnLst>
                <a:cxn ang="T10">
                  <a:pos x="T0" y="T1"/>
                </a:cxn>
                <a:cxn ang="T11">
                  <a:pos x="T2" y="T3"/>
                </a:cxn>
                <a:cxn ang="T12">
                  <a:pos x="T4" y="T5"/>
                </a:cxn>
                <a:cxn ang="T13">
                  <a:pos x="T6" y="T7"/>
                </a:cxn>
                <a:cxn ang="T14">
                  <a:pos x="T8" y="T9"/>
                </a:cxn>
              </a:cxnLst>
              <a:rect l="T15" t="T16" r="T17" b="T18"/>
              <a:pathLst>
                <a:path w="48" h="84">
                  <a:moveTo>
                    <a:pt x="48" y="84"/>
                  </a:moveTo>
                  <a:lnTo>
                    <a:pt x="48" y="84"/>
                  </a:lnTo>
                  <a:lnTo>
                    <a:pt x="0" y="42"/>
                  </a:lnTo>
                  <a:lnTo>
                    <a:pt x="48" y="0"/>
                  </a:lnTo>
                  <a:lnTo>
                    <a:pt x="48" y="84"/>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3" name="Freeform 76">
              <a:extLst>
                <a:ext uri="{FF2B5EF4-FFF2-40B4-BE49-F238E27FC236}">
                  <a16:creationId xmlns:a16="http://schemas.microsoft.com/office/drawing/2014/main" id="{B8BBD0DF-47E0-40AB-A109-E8116D39589D}"/>
                </a:ext>
              </a:extLst>
            </p:cNvPr>
            <p:cNvSpPr>
              <a:spLocks/>
            </p:cNvSpPr>
            <p:nvPr/>
          </p:nvSpPr>
          <p:spPr bwMode="auto">
            <a:xfrm>
              <a:off x="7148513" y="3487738"/>
              <a:ext cx="22225" cy="39688"/>
            </a:xfrm>
            <a:custGeom>
              <a:avLst/>
              <a:gdLst>
                <a:gd name="T0" fmla="*/ 0 w 47"/>
                <a:gd name="T1" fmla="*/ 2147483647 h 84"/>
                <a:gd name="T2" fmla="*/ 0 w 47"/>
                <a:gd name="T3" fmla="*/ 2147483647 h 84"/>
                <a:gd name="T4" fmla="*/ 2147483647 w 47"/>
                <a:gd name="T5" fmla="*/ 2147483647 h 84"/>
                <a:gd name="T6" fmla="*/ 0 w 47"/>
                <a:gd name="T7" fmla="*/ 0 h 84"/>
                <a:gd name="T8" fmla="*/ 0 w 47"/>
                <a:gd name="T9" fmla="*/ 2147483647 h 84"/>
                <a:gd name="T10" fmla="*/ 0 60000 65536"/>
                <a:gd name="T11" fmla="*/ 0 60000 65536"/>
                <a:gd name="T12" fmla="*/ 0 60000 65536"/>
                <a:gd name="T13" fmla="*/ 0 60000 65536"/>
                <a:gd name="T14" fmla="*/ 0 60000 65536"/>
                <a:gd name="T15" fmla="*/ 0 w 47"/>
                <a:gd name="T16" fmla="*/ 0 h 84"/>
                <a:gd name="T17" fmla="*/ 47 w 47"/>
                <a:gd name="T18" fmla="*/ 84 h 84"/>
              </a:gdLst>
              <a:ahLst/>
              <a:cxnLst>
                <a:cxn ang="T10">
                  <a:pos x="T0" y="T1"/>
                </a:cxn>
                <a:cxn ang="T11">
                  <a:pos x="T2" y="T3"/>
                </a:cxn>
                <a:cxn ang="T12">
                  <a:pos x="T4" y="T5"/>
                </a:cxn>
                <a:cxn ang="T13">
                  <a:pos x="T6" y="T7"/>
                </a:cxn>
                <a:cxn ang="T14">
                  <a:pos x="T8" y="T9"/>
                </a:cxn>
              </a:cxnLst>
              <a:rect l="T15" t="T16" r="T17" b="T18"/>
              <a:pathLst>
                <a:path w="47" h="84">
                  <a:moveTo>
                    <a:pt x="0" y="84"/>
                  </a:moveTo>
                  <a:lnTo>
                    <a:pt x="0" y="84"/>
                  </a:lnTo>
                  <a:lnTo>
                    <a:pt x="47" y="42"/>
                  </a:lnTo>
                  <a:lnTo>
                    <a:pt x="0" y="0"/>
                  </a:lnTo>
                  <a:lnTo>
                    <a:pt x="0" y="84"/>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4" name="Freeform 77">
              <a:extLst>
                <a:ext uri="{FF2B5EF4-FFF2-40B4-BE49-F238E27FC236}">
                  <a16:creationId xmlns:a16="http://schemas.microsoft.com/office/drawing/2014/main" id="{EC00F1E9-D96C-47EF-9ECB-A683F9212D13}"/>
                </a:ext>
              </a:extLst>
            </p:cNvPr>
            <p:cNvSpPr>
              <a:spLocks noEditPoints="1"/>
            </p:cNvSpPr>
            <p:nvPr/>
          </p:nvSpPr>
          <p:spPr bwMode="auto">
            <a:xfrm>
              <a:off x="6958013" y="3262313"/>
              <a:ext cx="49213" cy="50800"/>
            </a:xfrm>
            <a:custGeom>
              <a:avLst/>
              <a:gdLst>
                <a:gd name="T0" fmla="*/ 2147483647 w 106"/>
                <a:gd name="T1" fmla="*/ 2147483647 h 107"/>
                <a:gd name="T2" fmla="*/ 2147483647 w 106"/>
                <a:gd name="T3" fmla="*/ 2147483647 h 107"/>
                <a:gd name="T4" fmla="*/ 2147483647 w 106"/>
                <a:gd name="T5" fmla="*/ 2147483647 h 107"/>
                <a:gd name="T6" fmla="*/ 2147483647 w 106"/>
                <a:gd name="T7" fmla="*/ 2147483647 h 107"/>
                <a:gd name="T8" fmla="*/ 2147483647 w 106"/>
                <a:gd name="T9" fmla="*/ 2147483647 h 107"/>
                <a:gd name="T10" fmla="*/ 2147483647 w 106"/>
                <a:gd name="T11" fmla="*/ 2147483647 h 107"/>
                <a:gd name="T12" fmla="*/ 2147483647 w 106"/>
                <a:gd name="T13" fmla="*/ 2147483647 h 107"/>
                <a:gd name="T14" fmla="*/ 2147483647 w 106"/>
                <a:gd name="T15" fmla="*/ 2147483647 h 107"/>
                <a:gd name="T16" fmla="*/ 0 w 106"/>
                <a:gd name="T17" fmla="*/ 2147483647 h 107"/>
                <a:gd name="T18" fmla="*/ 0 w 106"/>
                <a:gd name="T19" fmla="*/ 0 h 107"/>
                <a:gd name="T20" fmla="*/ 2147483647 w 106"/>
                <a:gd name="T21" fmla="*/ 0 h 107"/>
                <a:gd name="T22" fmla="*/ 2147483647 w 106"/>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107"/>
                <a:gd name="T38" fmla="*/ 106 w 106"/>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107">
                  <a:moveTo>
                    <a:pt x="33" y="74"/>
                  </a:moveTo>
                  <a:lnTo>
                    <a:pt x="33" y="74"/>
                  </a:lnTo>
                  <a:lnTo>
                    <a:pt x="73" y="74"/>
                  </a:lnTo>
                  <a:lnTo>
                    <a:pt x="73" y="33"/>
                  </a:lnTo>
                  <a:lnTo>
                    <a:pt x="33" y="33"/>
                  </a:lnTo>
                  <a:lnTo>
                    <a:pt x="33" y="74"/>
                  </a:lnTo>
                  <a:close/>
                  <a:moveTo>
                    <a:pt x="106" y="107"/>
                  </a:moveTo>
                  <a:lnTo>
                    <a:pt x="106" y="107"/>
                  </a:lnTo>
                  <a:lnTo>
                    <a:pt x="0" y="107"/>
                  </a:lnTo>
                  <a:lnTo>
                    <a:pt x="0" y="0"/>
                  </a:lnTo>
                  <a:lnTo>
                    <a:pt x="106" y="0"/>
                  </a:lnTo>
                  <a:lnTo>
                    <a:pt x="106" y="10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5" name="Freeform 78">
              <a:extLst>
                <a:ext uri="{FF2B5EF4-FFF2-40B4-BE49-F238E27FC236}">
                  <a16:creationId xmlns:a16="http://schemas.microsoft.com/office/drawing/2014/main" id="{852EB629-3508-446D-B418-73E2AC052FAF}"/>
                </a:ext>
              </a:extLst>
            </p:cNvPr>
            <p:cNvSpPr>
              <a:spLocks noEditPoints="1"/>
            </p:cNvSpPr>
            <p:nvPr/>
          </p:nvSpPr>
          <p:spPr bwMode="auto">
            <a:xfrm>
              <a:off x="7124700" y="3262313"/>
              <a:ext cx="50800" cy="50800"/>
            </a:xfrm>
            <a:custGeom>
              <a:avLst/>
              <a:gdLst>
                <a:gd name="T0" fmla="*/ 2147483647 w 107"/>
                <a:gd name="T1" fmla="*/ 2147483647 h 107"/>
                <a:gd name="T2" fmla="*/ 2147483647 w 107"/>
                <a:gd name="T3" fmla="*/ 2147483647 h 107"/>
                <a:gd name="T4" fmla="*/ 2147483647 w 107"/>
                <a:gd name="T5" fmla="*/ 2147483647 h 107"/>
                <a:gd name="T6" fmla="*/ 2147483647 w 107"/>
                <a:gd name="T7" fmla="*/ 2147483647 h 107"/>
                <a:gd name="T8" fmla="*/ 2147483647 w 107"/>
                <a:gd name="T9" fmla="*/ 2147483647 h 107"/>
                <a:gd name="T10" fmla="*/ 2147483647 w 107"/>
                <a:gd name="T11" fmla="*/ 2147483647 h 107"/>
                <a:gd name="T12" fmla="*/ 2147483647 w 107"/>
                <a:gd name="T13" fmla="*/ 2147483647 h 107"/>
                <a:gd name="T14" fmla="*/ 2147483647 w 107"/>
                <a:gd name="T15" fmla="*/ 2147483647 h 107"/>
                <a:gd name="T16" fmla="*/ 0 w 107"/>
                <a:gd name="T17" fmla="*/ 2147483647 h 107"/>
                <a:gd name="T18" fmla="*/ 0 w 107"/>
                <a:gd name="T19" fmla="*/ 0 h 107"/>
                <a:gd name="T20" fmla="*/ 2147483647 w 107"/>
                <a:gd name="T21" fmla="*/ 0 h 107"/>
                <a:gd name="T22" fmla="*/ 2147483647 w 107"/>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107"/>
                <a:gd name="T38" fmla="*/ 107 w 107"/>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107">
                  <a:moveTo>
                    <a:pt x="33" y="74"/>
                  </a:moveTo>
                  <a:lnTo>
                    <a:pt x="33" y="74"/>
                  </a:lnTo>
                  <a:lnTo>
                    <a:pt x="74" y="74"/>
                  </a:lnTo>
                  <a:lnTo>
                    <a:pt x="74" y="33"/>
                  </a:lnTo>
                  <a:lnTo>
                    <a:pt x="33" y="33"/>
                  </a:lnTo>
                  <a:lnTo>
                    <a:pt x="33" y="74"/>
                  </a:lnTo>
                  <a:close/>
                  <a:moveTo>
                    <a:pt x="107" y="107"/>
                  </a:moveTo>
                  <a:lnTo>
                    <a:pt x="107" y="107"/>
                  </a:lnTo>
                  <a:lnTo>
                    <a:pt x="0" y="107"/>
                  </a:lnTo>
                  <a:lnTo>
                    <a:pt x="0" y="0"/>
                  </a:lnTo>
                  <a:lnTo>
                    <a:pt x="107" y="0"/>
                  </a:lnTo>
                  <a:lnTo>
                    <a:pt x="107" y="10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6" name="Freeform 79">
              <a:extLst>
                <a:ext uri="{FF2B5EF4-FFF2-40B4-BE49-F238E27FC236}">
                  <a16:creationId xmlns:a16="http://schemas.microsoft.com/office/drawing/2014/main" id="{4591389F-4907-4EC0-81E1-EB8CCAB7D964}"/>
                </a:ext>
              </a:extLst>
            </p:cNvPr>
            <p:cNvSpPr>
              <a:spLocks noEditPoints="1"/>
            </p:cNvSpPr>
            <p:nvPr/>
          </p:nvSpPr>
          <p:spPr bwMode="auto">
            <a:xfrm>
              <a:off x="6958013" y="3344863"/>
              <a:ext cx="49213" cy="49213"/>
            </a:xfrm>
            <a:custGeom>
              <a:avLst/>
              <a:gdLst>
                <a:gd name="T0" fmla="*/ 2147483647 w 106"/>
                <a:gd name="T1" fmla="*/ 2147483647 h 106"/>
                <a:gd name="T2" fmla="*/ 2147483647 w 106"/>
                <a:gd name="T3" fmla="*/ 2147483647 h 106"/>
                <a:gd name="T4" fmla="*/ 2147483647 w 106"/>
                <a:gd name="T5" fmla="*/ 2147483647 h 106"/>
                <a:gd name="T6" fmla="*/ 2147483647 w 106"/>
                <a:gd name="T7" fmla="*/ 2147483647 h 106"/>
                <a:gd name="T8" fmla="*/ 2147483647 w 106"/>
                <a:gd name="T9" fmla="*/ 2147483647 h 106"/>
                <a:gd name="T10" fmla="*/ 2147483647 w 106"/>
                <a:gd name="T11" fmla="*/ 2147483647 h 106"/>
                <a:gd name="T12" fmla="*/ 2147483647 w 106"/>
                <a:gd name="T13" fmla="*/ 2147483647 h 106"/>
                <a:gd name="T14" fmla="*/ 2147483647 w 106"/>
                <a:gd name="T15" fmla="*/ 2147483647 h 106"/>
                <a:gd name="T16" fmla="*/ 0 w 106"/>
                <a:gd name="T17" fmla="*/ 2147483647 h 106"/>
                <a:gd name="T18" fmla="*/ 0 w 106"/>
                <a:gd name="T19" fmla="*/ 0 h 106"/>
                <a:gd name="T20" fmla="*/ 2147483647 w 106"/>
                <a:gd name="T21" fmla="*/ 0 h 106"/>
                <a:gd name="T22" fmla="*/ 2147483647 w 106"/>
                <a:gd name="T23" fmla="*/ 2147483647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106"/>
                <a:gd name="T38" fmla="*/ 106 w 106"/>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106">
                  <a:moveTo>
                    <a:pt x="33" y="74"/>
                  </a:moveTo>
                  <a:lnTo>
                    <a:pt x="33" y="74"/>
                  </a:lnTo>
                  <a:lnTo>
                    <a:pt x="73" y="74"/>
                  </a:lnTo>
                  <a:lnTo>
                    <a:pt x="73" y="33"/>
                  </a:lnTo>
                  <a:lnTo>
                    <a:pt x="33" y="33"/>
                  </a:lnTo>
                  <a:lnTo>
                    <a:pt x="33" y="74"/>
                  </a:lnTo>
                  <a:close/>
                  <a:moveTo>
                    <a:pt x="106" y="106"/>
                  </a:moveTo>
                  <a:lnTo>
                    <a:pt x="106" y="106"/>
                  </a:lnTo>
                  <a:lnTo>
                    <a:pt x="0" y="106"/>
                  </a:lnTo>
                  <a:lnTo>
                    <a:pt x="0" y="0"/>
                  </a:lnTo>
                  <a:lnTo>
                    <a:pt x="106" y="0"/>
                  </a:lnTo>
                  <a:lnTo>
                    <a:pt x="106" y="106"/>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7" name="Freeform 80">
              <a:extLst>
                <a:ext uri="{FF2B5EF4-FFF2-40B4-BE49-F238E27FC236}">
                  <a16:creationId xmlns:a16="http://schemas.microsoft.com/office/drawing/2014/main" id="{CE8A6D52-6C0F-4543-802A-6068D6DA504E}"/>
                </a:ext>
              </a:extLst>
            </p:cNvPr>
            <p:cNvSpPr>
              <a:spLocks noEditPoints="1"/>
            </p:cNvSpPr>
            <p:nvPr/>
          </p:nvSpPr>
          <p:spPr bwMode="auto">
            <a:xfrm>
              <a:off x="7124700" y="3344863"/>
              <a:ext cx="50800" cy="49213"/>
            </a:xfrm>
            <a:custGeom>
              <a:avLst/>
              <a:gdLst>
                <a:gd name="T0" fmla="*/ 2147483647 w 107"/>
                <a:gd name="T1" fmla="*/ 2147483647 h 106"/>
                <a:gd name="T2" fmla="*/ 2147483647 w 107"/>
                <a:gd name="T3" fmla="*/ 2147483647 h 106"/>
                <a:gd name="T4" fmla="*/ 2147483647 w 107"/>
                <a:gd name="T5" fmla="*/ 2147483647 h 106"/>
                <a:gd name="T6" fmla="*/ 2147483647 w 107"/>
                <a:gd name="T7" fmla="*/ 2147483647 h 106"/>
                <a:gd name="T8" fmla="*/ 2147483647 w 107"/>
                <a:gd name="T9" fmla="*/ 2147483647 h 106"/>
                <a:gd name="T10" fmla="*/ 2147483647 w 107"/>
                <a:gd name="T11" fmla="*/ 2147483647 h 106"/>
                <a:gd name="T12" fmla="*/ 2147483647 w 107"/>
                <a:gd name="T13" fmla="*/ 2147483647 h 106"/>
                <a:gd name="T14" fmla="*/ 2147483647 w 107"/>
                <a:gd name="T15" fmla="*/ 2147483647 h 106"/>
                <a:gd name="T16" fmla="*/ 0 w 107"/>
                <a:gd name="T17" fmla="*/ 2147483647 h 106"/>
                <a:gd name="T18" fmla="*/ 0 w 107"/>
                <a:gd name="T19" fmla="*/ 0 h 106"/>
                <a:gd name="T20" fmla="*/ 2147483647 w 107"/>
                <a:gd name="T21" fmla="*/ 0 h 106"/>
                <a:gd name="T22" fmla="*/ 2147483647 w 107"/>
                <a:gd name="T23" fmla="*/ 2147483647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106"/>
                <a:gd name="T38" fmla="*/ 107 w 107"/>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106">
                  <a:moveTo>
                    <a:pt x="33" y="74"/>
                  </a:moveTo>
                  <a:lnTo>
                    <a:pt x="33" y="74"/>
                  </a:lnTo>
                  <a:lnTo>
                    <a:pt x="74" y="74"/>
                  </a:lnTo>
                  <a:lnTo>
                    <a:pt x="74" y="33"/>
                  </a:lnTo>
                  <a:lnTo>
                    <a:pt x="33" y="33"/>
                  </a:lnTo>
                  <a:lnTo>
                    <a:pt x="33" y="74"/>
                  </a:lnTo>
                  <a:close/>
                  <a:moveTo>
                    <a:pt x="107" y="106"/>
                  </a:moveTo>
                  <a:lnTo>
                    <a:pt x="107" y="106"/>
                  </a:lnTo>
                  <a:lnTo>
                    <a:pt x="0" y="106"/>
                  </a:lnTo>
                  <a:lnTo>
                    <a:pt x="0" y="0"/>
                  </a:lnTo>
                  <a:lnTo>
                    <a:pt x="107" y="0"/>
                  </a:lnTo>
                  <a:lnTo>
                    <a:pt x="107" y="106"/>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8" name="Freeform 81">
              <a:extLst>
                <a:ext uri="{FF2B5EF4-FFF2-40B4-BE49-F238E27FC236}">
                  <a16:creationId xmlns:a16="http://schemas.microsoft.com/office/drawing/2014/main" id="{186ACE47-5997-488C-A9F4-1322ACE692BA}"/>
                </a:ext>
              </a:extLst>
            </p:cNvPr>
            <p:cNvSpPr>
              <a:spLocks/>
            </p:cNvSpPr>
            <p:nvPr/>
          </p:nvSpPr>
          <p:spPr bwMode="auto">
            <a:xfrm>
              <a:off x="6991350" y="3279775"/>
              <a:ext cx="149225" cy="15875"/>
            </a:xfrm>
            <a:custGeom>
              <a:avLst/>
              <a:gdLst>
                <a:gd name="T0" fmla="*/ 2147483647 w 316"/>
                <a:gd name="T1" fmla="*/ 2147483647 h 33"/>
                <a:gd name="T2" fmla="*/ 2147483647 w 316"/>
                <a:gd name="T3" fmla="*/ 2147483647 h 33"/>
                <a:gd name="T4" fmla="*/ 2147483647 w 316"/>
                <a:gd name="T5" fmla="*/ 2147483647 h 33"/>
                <a:gd name="T6" fmla="*/ 0 w 316"/>
                <a:gd name="T7" fmla="*/ 2147483647 h 33"/>
                <a:gd name="T8" fmla="*/ 2147483647 w 316"/>
                <a:gd name="T9" fmla="*/ 0 h 33"/>
                <a:gd name="T10" fmla="*/ 2147483647 w 316"/>
                <a:gd name="T11" fmla="*/ 0 h 33"/>
                <a:gd name="T12" fmla="*/ 2147483647 w 316"/>
                <a:gd name="T13" fmla="*/ 2147483647 h 33"/>
                <a:gd name="T14" fmla="*/ 2147483647 w 316"/>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33"/>
                <a:gd name="T26" fmla="*/ 316 w 316"/>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33">
                  <a:moveTo>
                    <a:pt x="300" y="33"/>
                  </a:moveTo>
                  <a:lnTo>
                    <a:pt x="300" y="33"/>
                  </a:lnTo>
                  <a:lnTo>
                    <a:pt x="16" y="33"/>
                  </a:lnTo>
                  <a:cubicBezTo>
                    <a:pt x="7" y="33"/>
                    <a:pt x="0" y="26"/>
                    <a:pt x="0" y="17"/>
                  </a:cubicBezTo>
                  <a:cubicBezTo>
                    <a:pt x="0" y="8"/>
                    <a:pt x="7" y="0"/>
                    <a:pt x="16" y="0"/>
                  </a:cubicBezTo>
                  <a:lnTo>
                    <a:pt x="300" y="0"/>
                  </a:lnTo>
                  <a:cubicBezTo>
                    <a:pt x="309" y="0"/>
                    <a:pt x="316" y="8"/>
                    <a:pt x="316" y="17"/>
                  </a:cubicBezTo>
                  <a:cubicBezTo>
                    <a:pt x="316" y="26"/>
                    <a:pt x="309" y="33"/>
                    <a:pt x="300" y="3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49" name="Freeform 82">
              <a:extLst>
                <a:ext uri="{FF2B5EF4-FFF2-40B4-BE49-F238E27FC236}">
                  <a16:creationId xmlns:a16="http://schemas.microsoft.com/office/drawing/2014/main" id="{C1394303-5CE4-4197-A03A-24D2517ADB7A}"/>
                </a:ext>
              </a:extLst>
            </p:cNvPr>
            <p:cNvSpPr>
              <a:spLocks/>
            </p:cNvSpPr>
            <p:nvPr/>
          </p:nvSpPr>
          <p:spPr bwMode="auto">
            <a:xfrm>
              <a:off x="6992938" y="3362325"/>
              <a:ext cx="147638" cy="15875"/>
            </a:xfrm>
            <a:custGeom>
              <a:avLst/>
              <a:gdLst>
                <a:gd name="T0" fmla="*/ 2147483647 w 315"/>
                <a:gd name="T1" fmla="*/ 2147483647 h 33"/>
                <a:gd name="T2" fmla="*/ 2147483647 w 315"/>
                <a:gd name="T3" fmla="*/ 2147483647 h 33"/>
                <a:gd name="T4" fmla="*/ 2147483647 w 315"/>
                <a:gd name="T5" fmla="*/ 2147483647 h 33"/>
                <a:gd name="T6" fmla="*/ 0 w 315"/>
                <a:gd name="T7" fmla="*/ 2147483647 h 33"/>
                <a:gd name="T8" fmla="*/ 2147483647 w 315"/>
                <a:gd name="T9" fmla="*/ 0 h 33"/>
                <a:gd name="T10" fmla="*/ 2147483647 w 315"/>
                <a:gd name="T11" fmla="*/ 0 h 33"/>
                <a:gd name="T12" fmla="*/ 2147483647 w 315"/>
                <a:gd name="T13" fmla="*/ 2147483647 h 33"/>
                <a:gd name="T14" fmla="*/ 2147483647 w 315"/>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33"/>
                <a:gd name="T26" fmla="*/ 315 w 315"/>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33">
                  <a:moveTo>
                    <a:pt x="299" y="33"/>
                  </a:moveTo>
                  <a:lnTo>
                    <a:pt x="299" y="33"/>
                  </a:lnTo>
                  <a:lnTo>
                    <a:pt x="16" y="33"/>
                  </a:lnTo>
                  <a:cubicBezTo>
                    <a:pt x="7" y="33"/>
                    <a:pt x="0" y="25"/>
                    <a:pt x="0" y="16"/>
                  </a:cubicBezTo>
                  <a:cubicBezTo>
                    <a:pt x="0" y="7"/>
                    <a:pt x="7" y="0"/>
                    <a:pt x="16" y="0"/>
                  </a:cubicBezTo>
                  <a:lnTo>
                    <a:pt x="299" y="0"/>
                  </a:lnTo>
                  <a:cubicBezTo>
                    <a:pt x="308" y="0"/>
                    <a:pt x="315" y="7"/>
                    <a:pt x="315" y="16"/>
                  </a:cubicBezTo>
                  <a:cubicBezTo>
                    <a:pt x="315" y="25"/>
                    <a:pt x="308" y="33"/>
                    <a:pt x="299" y="3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0" name="Freeform 83">
              <a:extLst>
                <a:ext uri="{FF2B5EF4-FFF2-40B4-BE49-F238E27FC236}">
                  <a16:creationId xmlns:a16="http://schemas.microsoft.com/office/drawing/2014/main" id="{02E3D0FA-7C17-4C33-86B1-30FA7AB132CF}"/>
                </a:ext>
              </a:extLst>
            </p:cNvPr>
            <p:cNvSpPr>
              <a:spLocks/>
            </p:cNvSpPr>
            <p:nvPr/>
          </p:nvSpPr>
          <p:spPr bwMode="auto">
            <a:xfrm>
              <a:off x="6991350" y="3295650"/>
              <a:ext cx="150813" cy="65088"/>
            </a:xfrm>
            <a:custGeom>
              <a:avLst/>
              <a:gdLst>
                <a:gd name="T0" fmla="*/ 2147483647 w 321"/>
                <a:gd name="T1" fmla="*/ 2147483647 h 136"/>
                <a:gd name="T2" fmla="*/ 2147483647 w 321"/>
                <a:gd name="T3" fmla="*/ 2147483647 h 136"/>
                <a:gd name="T4" fmla="*/ 2147483647 w 321"/>
                <a:gd name="T5" fmla="*/ 2147483647 h 136"/>
                <a:gd name="T6" fmla="*/ 2147483647 w 321"/>
                <a:gd name="T7" fmla="*/ 2147483647 h 136"/>
                <a:gd name="T8" fmla="*/ 2147483647 w 321"/>
                <a:gd name="T9" fmla="*/ 2147483647 h 136"/>
                <a:gd name="T10" fmla="*/ 2147483647 w 321"/>
                <a:gd name="T11" fmla="*/ 2147483647 h 136"/>
                <a:gd name="T12" fmla="*/ 2147483647 w 321"/>
                <a:gd name="T13" fmla="*/ 2147483647 h 136"/>
                <a:gd name="T14" fmla="*/ 2147483647 w 321"/>
                <a:gd name="T15" fmla="*/ 2147483647 h 136"/>
                <a:gd name="T16" fmla="*/ 2147483647 w 321"/>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136"/>
                <a:gd name="T29" fmla="*/ 321 w 32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136">
                  <a:moveTo>
                    <a:pt x="303" y="136"/>
                  </a:moveTo>
                  <a:lnTo>
                    <a:pt x="303" y="136"/>
                  </a:lnTo>
                  <a:cubicBezTo>
                    <a:pt x="301" y="136"/>
                    <a:pt x="299" y="135"/>
                    <a:pt x="297" y="135"/>
                  </a:cubicBezTo>
                  <a:lnTo>
                    <a:pt x="13" y="34"/>
                  </a:lnTo>
                  <a:cubicBezTo>
                    <a:pt x="5" y="31"/>
                    <a:pt x="0" y="22"/>
                    <a:pt x="3" y="13"/>
                  </a:cubicBezTo>
                  <a:cubicBezTo>
                    <a:pt x="6" y="4"/>
                    <a:pt x="16" y="0"/>
                    <a:pt x="24" y="3"/>
                  </a:cubicBezTo>
                  <a:lnTo>
                    <a:pt x="308" y="104"/>
                  </a:lnTo>
                  <a:cubicBezTo>
                    <a:pt x="317" y="107"/>
                    <a:pt x="321" y="116"/>
                    <a:pt x="318" y="125"/>
                  </a:cubicBezTo>
                  <a:cubicBezTo>
                    <a:pt x="316" y="131"/>
                    <a:pt x="309" y="136"/>
                    <a:pt x="303" y="136"/>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1" name="Freeform 84">
              <a:extLst>
                <a:ext uri="{FF2B5EF4-FFF2-40B4-BE49-F238E27FC236}">
                  <a16:creationId xmlns:a16="http://schemas.microsoft.com/office/drawing/2014/main" id="{D7CBFF11-731E-47A7-9281-8C43FDAC3744}"/>
                </a:ext>
              </a:extLst>
            </p:cNvPr>
            <p:cNvSpPr>
              <a:spLocks/>
            </p:cNvSpPr>
            <p:nvPr/>
          </p:nvSpPr>
          <p:spPr bwMode="auto">
            <a:xfrm>
              <a:off x="6991350" y="3295650"/>
              <a:ext cx="150813" cy="65088"/>
            </a:xfrm>
            <a:custGeom>
              <a:avLst/>
              <a:gdLst>
                <a:gd name="T0" fmla="*/ 2147483647 w 321"/>
                <a:gd name="T1" fmla="*/ 2147483647 h 136"/>
                <a:gd name="T2" fmla="*/ 2147483647 w 321"/>
                <a:gd name="T3" fmla="*/ 2147483647 h 136"/>
                <a:gd name="T4" fmla="*/ 2147483647 w 321"/>
                <a:gd name="T5" fmla="*/ 2147483647 h 136"/>
                <a:gd name="T6" fmla="*/ 2147483647 w 321"/>
                <a:gd name="T7" fmla="*/ 2147483647 h 136"/>
                <a:gd name="T8" fmla="*/ 2147483647 w 321"/>
                <a:gd name="T9" fmla="*/ 2147483647 h 136"/>
                <a:gd name="T10" fmla="*/ 2147483647 w 321"/>
                <a:gd name="T11" fmla="*/ 2147483647 h 136"/>
                <a:gd name="T12" fmla="*/ 2147483647 w 321"/>
                <a:gd name="T13" fmla="*/ 2147483647 h 136"/>
                <a:gd name="T14" fmla="*/ 2147483647 w 321"/>
                <a:gd name="T15" fmla="*/ 2147483647 h 136"/>
                <a:gd name="T16" fmla="*/ 2147483647 w 321"/>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136"/>
                <a:gd name="T29" fmla="*/ 321 w 321"/>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136">
                  <a:moveTo>
                    <a:pt x="19" y="136"/>
                  </a:moveTo>
                  <a:lnTo>
                    <a:pt x="19" y="136"/>
                  </a:lnTo>
                  <a:cubicBezTo>
                    <a:pt x="12" y="136"/>
                    <a:pt x="6" y="131"/>
                    <a:pt x="3" y="125"/>
                  </a:cubicBezTo>
                  <a:cubicBezTo>
                    <a:pt x="0" y="116"/>
                    <a:pt x="5" y="107"/>
                    <a:pt x="13" y="104"/>
                  </a:cubicBezTo>
                  <a:lnTo>
                    <a:pt x="297" y="3"/>
                  </a:lnTo>
                  <a:cubicBezTo>
                    <a:pt x="306" y="0"/>
                    <a:pt x="315" y="4"/>
                    <a:pt x="318" y="13"/>
                  </a:cubicBezTo>
                  <a:cubicBezTo>
                    <a:pt x="321" y="22"/>
                    <a:pt x="317" y="31"/>
                    <a:pt x="308" y="34"/>
                  </a:cubicBezTo>
                  <a:lnTo>
                    <a:pt x="24" y="135"/>
                  </a:lnTo>
                  <a:cubicBezTo>
                    <a:pt x="23" y="135"/>
                    <a:pt x="21" y="136"/>
                    <a:pt x="19" y="136"/>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2" name="Freeform 85">
              <a:extLst>
                <a:ext uri="{FF2B5EF4-FFF2-40B4-BE49-F238E27FC236}">
                  <a16:creationId xmlns:a16="http://schemas.microsoft.com/office/drawing/2014/main" id="{2F5D83B3-0EE9-4A9E-8594-09AF47AB369F}"/>
                </a:ext>
              </a:extLst>
            </p:cNvPr>
            <p:cNvSpPr>
              <a:spLocks/>
            </p:cNvSpPr>
            <p:nvPr/>
          </p:nvSpPr>
          <p:spPr bwMode="auto">
            <a:xfrm>
              <a:off x="7096125" y="3613150"/>
              <a:ext cx="33338" cy="31750"/>
            </a:xfrm>
            <a:custGeom>
              <a:avLst/>
              <a:gdLst>
                <a:gd name="T0" fmla="*/ 2147483647 w 69"/>
                <a:gd name="T1" fmla="*/ 2147483647 h 69"/>
                <a:gd name="T2" fmla="*/ 2147483647 w 69"/>
                <a:gd name="T3" fmla="*/ 2147483647 h 69"/>
                <a:gd name="T4" fmla="*/ 0 w 69"/>
                <a:gd name="T5" fmla="*/ 2147483647 h 69"/>
                <a:gd name="T6" fmla="*/ 2147483647 w 69"/>
                <a:gd name="T7" fmla="*/ 0 h 69"/>
                <a:gd name="T8" fmla="*/ 2147483647 w 69"/>
                <a:gd name="T9" fmla="*/ 2147483647 h 69"/>
                <a:gd name="T10" fmla="*/ 2147483647 w 69"/>
                <a:gd name="T11" fmla="*/ 2147483647 h 69"/>
                <a:gd name="T12" fmla="*/ 0 60000 65536"/>
                <a:gd name="T13" fmla="*/ 0 60000 65536"/>
                <a:gd name="T14" fmla="*/ 0 60000 65536"/>
                <a:gd name="T15" fmla="*/ 0 60000 65536"/>
                <a:gd name="T16" fmla="*/ 0 60000 65536"/>
                <a:gd name="T17" fmla="*/ 0 60000 65536"/>
                <a:gd name="T18" fmla="*/ 0 w 69"/>
                <a:gd name="T19" fmla="*/ 0 h 69"/>
                <a:gd name="T20" fmla="*/ 69 w 69"/>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9" h="69">
                  <a:moveTo>
                    <a:pt x="34" y="69"/>
                  </a:moveTo>
                  <a:lnTo>
                    <a:pt x="34" y="69"/>
                  </a:lnTo>
                  <a:cubicBezTo>
                    <a:pt x="15" y="69"/>
                    <a:pt x="0" y="53"/>
                    <a:pt x="0" y="35"/>
                  </a:cubicBezTo>
                  <a:cubicBezTo>
                    <a:pt x="0" y="16"/>
                    <a:pt x="15" y="0"/>
                    <a:pt x="34" y="0"/>
                  </a:cubicBezTo>
                  <a:cubicBezTo>
                    <a:pt x="53" y="0"/>
                    <a:pt x="69" y="16"/>
                    <a:pt x="69" y="35"/>
                  </a:cubicBezTo>
                  <a:cubicBezTo>
                    <a:pt x="69" y="53"/>
                    <a:pt x="53" y="69"/>
                    <a:pt x="34" y="69"/>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53" name="Freeform 86">
              <a:extLst>
                <a:ext uri="{FF2B5EF4-FFF2-40B4-BE49-F238E27FC236}">
                  <a16:creationId xmlns:a16="http://schemas.microsoft.com/office/drawing/2014/main" id="{739DC6D5-B624-469A-8A46-1FF89218D784}"/>
                </a:ext>
              </a:extLst>
            </p:cNvPr>
            <p:cNvSpPr>
              <a:spLocks/>
            </p:cNvSpPr>
            <p:nvPr/>
          </p:nvSpPr>
          <p:spPr bwMode="auto">
            <a:xfrm>
              <a:off x="7146925" y="3613150"/>
              <a:ext cx="31750" cy="31750"/>
            </a:xfrm>
            <a:custGeom>
              <a:avLst/>
              <a:gdLst>
                <a:gd name="T0" fmla="*/ 2147483647 w 68"/>
                <a:gd name="T1" fmla="*/ 2147483647 h 68"/>
                <a:gd name="T2" fmla="*/ 2147483647 w 68"/>
                <a:gd name="T3" fmla="*/ 2147483647 h 68"/>
                <a:gd name="T4" fmla="*/ 0 w 68"/>
                <a:gd name="T5" fmla="*/ 2147483647 h 68"/>
                <a:gd name="T6" fmla="*/ 2147483647 w 68"/>
                <a:gd name="T7" fmla="*/ 0 h 68"/>
                <a:gd name="T8" fmla="*/ 2147483647 w 68"/>
                <a:gd name="T9" fmla="*/ 2147483647 h 68"/>
                <a:gd name="T10" fmla="*/ 2147483647 w 68"/>
                <a:gd name="T11" fmla="*/ 2147483647 h 68"/>
                <a:gd name="T12" fmla="*/ 0 60000 65536"/>
                <a:gd name="T13" fmla="*/ 0 60000 65536"/>
                <a:gd name="T14" fmla="*/ 0 60000 65536"/>
                <a:gd name="T15" fmla="*/ 0 60000 65536"/>
                <a:gd name="T16" fmla="*/ 0 60000 65536"/>
                <a:gd name="T17" fmla="*/ 0 60000 65536"/>
                <a:gd name="T18" fmla="*/ 0 w 68"/>
                <a:gd name="T19" fmla="*/ 0 h 68"/>
                <a:gd name="T20" fmla="*/ 68 w 6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68" h="68">
                  <a:moveTo>
                    <a:pt x="34" y="68"/>
                  </a:moveTo>
                  <a:lnTo>
                    <a:pt x="34" y="68"/>
                  </a:lnTo>
                  <a:cubicBezTo>
                    <a:pt x="15" y="68"/>
                    <a:pt x="0" y="53"/>
                    <a:pt x="0" y="34"/>
                  </a:cubicBezTo>
                  <a:cubicBezTo>
                    <a:pt x="0" y="15"/>
                    <a:pt x="15" y="0"/>
                    <a:pt x="34" y="0"/>
                  </a:cubicBezTo>
                  <a:cubicBezTo>
                    <a:pt x="53" y="0"/>
                    <a:pt x="68" y="15"/>
                    <a:pt x="68" y="34"/>
                  </a:cubicBezTo>
                  <a:cubicBezTo>
                    <a:pt x="68" y="53"/>
                    <a:pt x="53" y="68"/>
                    <a:pt x="34" y="6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336" name="组合 26802">
            <a:extLst>
              <a:ext uri="{FF2B5EF4-FFF2-40B4-BE49-F238E27FC236}">
                <a16:creationId xmlns:a16="http://schemas.microsoft.com/office/drawing/2014/main" id="{BDE00270-82ED-436E-AA70-9DB62900C267}"/>
              </a:ext>
            </a:extLst>
          </p:cNvPr>
          <p:cNvGrpSpPr>
            <a:grpSpLocks/>
          </p:cNvGrpSpPr>
          <p:nvPr/>
        </p:nvGrpSpPr>
        <p:grpSpPr bwMode="auto">
          <a:xfrm>
            <a:off x="5220840" y="4268073"/>
            <a:ext cx="108391" cy="90346"/>
            <a:chOff x="4478338" y="3263900"/>
            <a:chExt cx="304800" cy="342901"/>
          </a:xfrm>
          <a:solidFill>
            <a:srgbClr val="96B9E5"/>
          </a:solidFill>
        </p:grpSpPr>
        <p:sp>
          <p:nvSpPr>
            <p:cNvPr id="412" name="Freeform 133">
              <a:extLst>
                <a:ext uri="{FF2B5EF4-FFF2-40B4-BE49-F238E27FC236}">
                  <a16:creationId xmlns:a16="http://schemas.microsoft.com/office/drawing/2014/main" id="{D4D43043-117D-41CB-8226-CF6C19C4CFAE}"/>
                </a:ext>
              </a:extLst>
            </p:cNvPr>
            <p:cNvSpPr>
              <a:spLocks/>
            </p:cNvSpPr>
            <p:nvPr/>
          </p:nvSpPr>
          <p:spPr bwMode="auto">
            <a:xfrm>
              <a:off x="4478338" y="3263900"/>
              <a:ext cx="304800" cy="334963"/>
            </a:xfrm>
            <a:custGeom>
              <a:avLst/>
              <a:gdLst>
                <a:gd name="T0" fmla="*/ 2147483647 w 647"/>
                <a:gd name="T1" fmla="*/ 2147483647 h 713"/>
                <a:gd name="T2" fmla="*/ 2147483647 w 647"/>
                <a:gd name="T3" fmla="*/ 2147483647 h 713"/>
                <a:gd name="T4" fmla="*/ 2147483647 w 647"/>
                <a:gd name="T5" fmla="*/ 2147483647 h 713"/>
                <a:gd name="T6" fmla="*/ 2147483647 w 647"/>
                <a:gd name="T7" fmla="*/ 2147483647 h 713"/>
                <a:gd name="T8" fmla="*/ 2147483647 w 647"/>
                <a:gd name="T9" fmla="*/ 2147483647 h 713"/>
                <a:gd name="T10" fmla="*/ 2147483647 w 647"/>
                <a:gd name="T11" fmla="*/ 2147483647 h 713"/>
                <a:gd name="T12" fmla="*/ 2147483647 w 647"/>
                <a:gd name="T13" fmla="*/ 2147483647 h 713"/>
                <a:gd name="T14" fmla="*/ 2147483647 w 647"/>
                <a:gd name="T15" fmla="*/ 2147483647 h 713"/>
                <a:gd name="T16" fmla="*/ 2147483647 w 647"/>
                <a:gd name="T17" fmla="*/ 2147483647 h 713"/>
                <a:gd name="T18" fmla="*/ 2147483647 w 647"/>
                <a:gd name="T19" fmla="*/ 2147483647 h 713"/>
                <a:gd name="T20" fmla="*/ 2147483647 w 647"/>
                <a:gd name="T21" fmla="*/ 2147483647 h 713"/>
                <a:gd name="T22" fmla="*/ 2147483647 w 647"/>
                <a:gd name="T23" fmla="*/ 2147483647 h 713"/>
                <a:gd name="T24" fmla="*/ 2147483647 w 647"/>
                <a:gd name="T25" fmla="*/ 2147483647 h 713"/>
                <a:gd name="T26" fmla="*/ 2147483647 w 647"/>
                <a:gd name="T27" fmla="*/ 2147483647 h 713"/>
                <a:gd name="T28" fmla="*/ 2147483647 w 647"/>
                <a:gd name="T29" fmla="*/ 2147483647 h 713"/>
                <a:gd name="T30" fmla="*/ 2147483647 w 647"/>
                <a:gd name="T31" fmla="*/ 2147483647 h 713"/>
                <a:gd name="T32" fmla="*/ 2147483647 w 647"/>
                <a:gd name="T33" fmla="*/ 2147483647 h 713"/>
                <a:gd name="T34" fmla="*/ 0 w 647"/>
                <a:gd name="T35" fmla="*/ 2147483647 h 713"/>
                <a:gd name="T36" fmla="*/ 0 w 647"/>
                <a:gd name="T37" fmla="*/ 2147483647 h 713"/>
                <a:gd name="T38" fmla="*/ 2147483647 w 647"/>
                <a:gd name="T39" fmla="*/ 0 h 713"/>
                <a:gd name="T40" fmla="*/ 2147483647 w 647"/>
                <a:gd name="T41" fmla="*/ 0 h 713"/>
                <a:gd name="T42" fmla="*/ 2147483647 w 647"/>
                <a:gd name="T43" fmla="*/ 2147483647 h 713"/>
                <a:gd name="T44" fmla="*/ 2147483647 w 647"/>
                <a:gd name="T45" fmla="*/ 2147483647 h 713"/>
                <a:gd name="T46" fmla="*/ 2147483647 w 647"/>
                <a:gd name="T47" fmla="*/ 2147483647 h 7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7"/>
                <a:gd name="T73" fmla="*/ 0 h 713"/>
                <a:gd name="T74" fmla="*/ 647 w 647"/>
                <a:gd name="T75" fmla="*/ 713 h 7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7" h="713">
                  <a:moveTo>
                    <a:pt x="588" y="713"/>
                  </a:moveTo>
                  <a:lnTo>
                    <a:pt x="588" y="713"/>
                  </a:lnTo>
                  <a:lnTo>
                    <a:pt x="517" y="713"/>
                  </a:lnTo>
                  <a:cubicBezTo>
                    <a:pt x="508" y="713"/>
                    <a:pt x="501" y="706"/>
                    <a:pt x="501" y="698"/>
                  </a:cubicBezTo>
                  <a:cubicBezTo>
                    <a:pt x="501" y="689"/>
                    <a:pt x="508" y="682"/>
                    <a:pt x="517" y="682"/>
                  </a:cubicBezTo>
                  <a:lnTo>
                    <a:pt x="588" y="682"/>
                  </a:lnTo>
                  <a:cubicBezTo>
                    <a:pt x="604" y="682"/>
                    <a:pt x="616" y="672"/>
                    <a:pt x="616" y="659"/>
                  </a:cubicBezTo>
                  <a:lnTo>
                    <a:pt x="616" y="54"/>
                  </a:lnTo>
                  <a:cubicBezTo>
                    <a:pt x="616" y="41"/>
                    <a:pt x="604" y="31"/>
                    <a:pt x="588" y="31"/>
                  </a:cubicBezTo>
                  <a:lnTo>
                    <a:pt x="59" y="31"/>
                  </a:lnTo>
                  <a:cubicBezTo>
                    <a:pt x="44" y="31"/>
                    <a:pt x="31" y="41"/>
                    <a:pt x="31" y="54"/>
                  </a:cubicBezTo>
                  <a:lnTo>
                    <a:pt x="31" y="659"/>
                  </a:lnTo>
                  <a:cubicBezTo>
                    <a:pt x="31" y="672"/>
                    <a:pt x="44" y="682"/>
                    <a:pt x="59" y="682"/>
                  </a:cubicBezTo>
                  <a:lnTo>
                    <a:pt x="418" y="682"/>
                  </a:lnTo>
                  <a:cubicBezTo>
                    <a:pt x="427" y="682"/>
                    <a:pt x="434" y="689"/>
                    <a:pt x="434" y="698"/>
                  </a:cubicBezTo>
                  <a:cubicBezTo>
                    <a:pt x="434" y="706"/>
                    <a:pt x="427" y="713"/>
                    <a:pt x="418" y="713"/>
                  </a:cubicBezTo>
                  <a:lnTo>
                    <a:pt x="59" y="713"/>
                  </a:lnTo>
                  <a:cubicBezTo>
                    <a:pt x="27" y="713"/>
                    <a:pt x="0" y="689"/>
                    <a:pt x="0" y="659"/>
                  </a:cubicBezTo>
                  <a:lnTo>
                    <a:pt x="0" y="54"/>
                  </a:lnTo>
                  <a:cubicBezTo>
                    <a:pt x="0" y="24"/>
                    <a:pt x="27" y="0"/>
                    <a:pt x="59" y="0"/>
                  </a:cubicBezTo>
                  <a:lnTo>
                    <a:pt x="588" y="0"/>
                  </a:lnTo>
                  <a:cubicBezTo>
                    <a:pt x="621" y="0"/>
                    <a:pt x="647" y="24"/>
                    <a:pt x="647" y="54"/>
                  </a:cubicBezTo>
                  <a:lnTo>
                    <a:pt x="647" y="659"/>
                  </a:lnTo>
                  <a:cubicBezTo>
                    <a:pt x="647" y="689"/>
                    <a:pt x="621" y="713"/>
                    <a:pt x="588" y="71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3" name="Freeform 134">
              <a:extLst>
                <a:ext uri="{FF2B5EF4-FFF2-40B4-BE49-F238E27FC236}">
                  <a16:creationId xmlns:a16="http://schemas.microsoft.com/office/drawing/2014/main" id="{28438665-C4BD-4EC3-B530-7289EC06195B}"/>
                </a:ext>
              </a:extLst>
            </p:cNvPr>
            <p:cNvSpPr>
              <a:spLocks/>
            </p:cNvSpPr>
            <p:nvPr/>
          </p:nvSpPr>
          <p:spPr bwMode="auto">
            <a:xfrm>
              <a:off x="4559300" y="3481388"/>
              <a:ext cx="38100" cy="88900"/>
            </a:xfrm>
            <a:custGeom>
              <a:avLst/>
              <a:gdLst>
                <a:gd name="T0" fmla="*/ 2147483647 w 81"/>
                <a:gd name="T1" fmla="*/ 2147483647 h 189"/>
                <a:gd name="T2" fmla="*/ 2147483647 w 81"/>
                <a:gd name="T3" fmla="*/ 2147483647 h 189"/>
                <a:gd name="T4" fmla="*/ 2147483647 w 81"/>
                <a:gd name="T5" fmla="*/ 2147483647 h 189"/>
                <a:gd name="T6" fmla="*/ 2147483647 w 81"/>
                <a:gd name="T7" fmla="*/ 2147483647 h 189"/>
                <a:gd name="T8" fmla="*/ 2147483647 w 81"/>
                <a:gd name="T9" fmla="*/ 2147483647 h 189"/>
                <a:gd name="T10" fmla="*/ 2147483647 w 81"/>
                <a:gd name="T11" fmla="*/ 2147483647 h 189"/>
                <a:gd name="T12" fmla="*/ 2147483647 w 81"/>
                <a:gd name="T13" fmla="*/ 2147483647 h 189"/>
                <a:gd name="T14" fmla="*/ 2147483647 w 81"/>
                <a:gd name="T15" fmla="*/ 2147483647 h 189"/>
                <a:gd name="T16" fmla="*/ 2147483647 w 81"/>
                <a:gd name="T17" fmla="*/ 2147483647 h 189"/>
                <a:gd name="T18" fmla="*/ 2147483647 w 81"/>
                <a:gd name="T19" fmla="*/ 2147483647 h 189"/>
                <a:gd name="T20" fmla="*/ 2147483647 w 81"/>
                <a:gd name="T21" fmla="*/ 2147483647 h 189"/>
                <a:gd name="T22" fmla="*/ 2147483647 w 81"/>
                <a:gd name="T23" fmla="*/ 2147483647 h 189"/>
                <a:gd name="T24" fmla="*/ 2147483647 w 81"/>
                <a:gd name="T25" fmla="*/ 2147483647 h 189"/>
                <a:gd name="T26" fmla="*/ 2147483647 w 81"/>
                <a:gd name="T27" fmla="*/ 2147483647 h 189"/>
                <a:gd name="T28" fmla="*/ 2147483647 w 81"/>
                <a:gd name="T29" fmla="*/ 2147483647 h 189"/>
                <a:gd name="T30" fmla="*/ 2147483647 w 81"/>
                <a:gd name="T31" fmla="*/ 2147483647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189"/>
                <a:gd name="T50" fmla="*/ 81 w 81"/>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189">
                  <a:moveTo>
                    <a:pt x="55" y="51"/>
                  </a:moveTo>
                  <a:lnTo>
                    <a:pt x="55" y="51"/>
                  </a:lnTo>
                  <a:cubicBezTo>
                    <a:pt x="55" y="51"/>
                    <a:pt x="73" y="49"/>
                    <a:pt x="77" y="49"/>
                  </a:cubicBezTo>
                  <a:cubicBezTo>
                    <a:pt x="81" y="49"/>
                    <a:pt x="80" y="46"/>
                    <a:pt x="81" y="38"/>
                  </a:cubicBezTo>
                  <a:cubicBezTo>
                    <a:pt x="81" y="31"/>
                    <a:pt x="81" y="19"/>
                    <a:pt x="81" y="14"/>
                  </a:cubicBezTo>
                  <a:cubicBezTo>
                    <a:pt x="80" y="6"/>
                    <a:pt x="78" y="0"/>
                    <a:pt x="67" y="1"/>
                  </a:cubicBezTo>
                  <a:cubicBezTo>
                    <a:pt x="60" y="2"/>
                    <a:pt x="33" y="4"/>
                    <a:pt x="20" y="12"/>
                  </a:cubicBezTo>
                  <a:cubicBezTo>
                    <a:pt x="6" y="19"/>
                    <a:pt x="1" y="42"/>
                    <a:pt x="1" y="55"/>
                  </a:cubicBezTo>
                  <a:cubicBezTo>
                    <a:pt x="0" y="77"/>
                    <a:pt x="0" y="138"/>
                    <a:pt x="4" y="155"/>
                  </a:cubicBezTo>
                  <a:cubicBezTo>
                    <a:pt x="9" y="174"/>
                    <a:pt x="20" y="182"/>
                    <a:pt x="38" y="184"/>
                  </a:cubicBezTo>
                  <a:cubicBezTo>
                    <a:pt x="56" y="186"/>
                    <a:pt x="78" y="189"/>
                    <a:pt x="79" y="177"/>
                  </a:cubicBezTo>
                  <a:lnTo>
                    <a:pt x="77" y="152"/>
                  </a:lnTo>
                  <a:cubicBezTo>
                    <a:pt x="77" y="152"/>
                    <a:pt x="77" y="139"/>
                    <a:pt x="68" y="139"/>
                  </a:cubicBezTo>
                  <a:cubicBezTo>
                    <a:pt x="63" y="139"/>
                    <a:pt x="51" y="139"/>
                    <a:pt x="49" y="129"/>
                  </a:cubicBezTo>
                  <a:cubicBezTo>
                    <a:pt x="47" y="119"/>
                    <a:pt x="49" y="56"/>
                    <a:pt x="49" y="56"/>
                  </a:cubicBezTo>
                  <a:cubicBezTo>
                    <a:pt x="49" y="56"/>
                    <a:pt x="49" y="51"/>
                    <a:pt x="55" y="51"/>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4" name="Freeform 135">
              <a:extLst>
                <a:ext uri="{FF2B5EF4-FFF2-40B4-BE49-F238E27FC236}">
                  <a16:creationId xmlns:a16="http://schemas.microsoft.com/office/drawing/2014/main" id="{567FAC3F-9AD0-4136-BEB7-0B11F837365B}"/>
                </a:ext>
              </a:extLst>
            </p:cNvPr>
            <p:cNvSpPr>
              <a:spLocks noEditPoints="1"/>
            </p:cNvSpPr>
            <p:nvPr/>
          </p:nvSpPr>
          <p:spPr bwMode="auto">
            <a:xfrm>
              <a:off x="4621213" y="3481388"/>
              <a:ext cx="82550" cy="63500"/>
            </a:xfrm>
            <a:custGeom>
              <a:avLst/>
              <a:gdLst>
                <a:gd name="T0" fmla="*/ 2147483647 w 176"/>
                <a:gd name="T1" fmla="*/ 2147483647 h 133"/>
                <a:gd name="T2" fmla="*/ 2147483647 w 176"/>
                <a:gd name="T3" fmla="*/ 2147483647 h 133"/>
                <a:gd name="T4" fmla="*/ 2147483647 w 176"/>
                <a:gd name="T5" fmla="*/ 2147483647 h 133"/>
                <a:gd name="T6" fmla="*/ 2147483647 w 176"/>
                <a:gd name="T7" fmla="*/ 2147483647 h 133"/>
                <a:gd name="T8" fmla="*/ 2147483647 w 176"/>
                <a:gd name="T9" fmla="*/ 2147483647 h 133"/>
                <a:gd name="T10" fmla="*/ 2147483647 w 176"/>
                <a:gd name="T11" fmla="*/ 2147483647 h 133"/>
                <a:gd name="T12" fmla="*/ 2147483647 w 176"/>
                <a:gd name="T13" fmla="*/ 2147483647 h 133"/>
                <a:gd name="T14" fmla="*/ 2147483647 w 176"/>
                <a:gd name="T15" fmla="*/ 2147483647 h 133"/>
                <a:gd name="T16" fmla="*/ 2147483647 w 176"/>
                <a:gd name="T17" fmla="*/ 2147483647 h 133"/>
                <a:gd name="T18" fmla="*/ 2147483647 w 176"/>
                <a:gd name="T19" fmla="*/ 2147483647 h 133"/>
                <a:gd name="T20" fmla="*/ 2147483647 w 176"/>
                <a:gd name="T21" fmla="*/ 2147483647 h 133"/>
                <a:gd name="T22" fmla="*/ 2147483647 w 176"/>
                <a:gd name="T23" fmla="*/ 2147483647 h 133"/>
                <a:gd name="T24" fmla="*/ 2147483647 w 176"/>
                <a:gd name="T25" fmla="*/ 2147483647 h 133"/>
                <a:gd name="T26" fmla="*/ 0 w 176"/>
                <a:gd name="T27" fmla="*/ 2147483647 h 133"/>
                <a:gd name="T28" fmla="*/ 0 w 176"/>
                <a:gd name="T29" fmla="*/ 2147483647 h 133"/>
                <a:gd name="T30" fmla="*/ 2147483647 w 176"/>
                <a:gd name="T31" fmla="*/ 0 h 133"/>
                <a:gd name="T32" fmla="*/ 2147483647 w 176"/>
                <a:gd name="T33" fmla="*/ 0 h 133"/>
                <a:gd name="T34" fmla="*/ 2147483647 w 176"/>
                <a:gd name="T35" fmla="*/ 2147483647 h 133"/>
                <a:gd name="T36" fmla="*/ 2147483647 w 176"/>
                <a:gd name="T37" fmla="*/ 2147483647 h 133"/>
                <a:gd name="T38" fmla="*/ 2147483647 w 176"/>
                <a:gd name="T39" fmla="*/ 2147483647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33"/>
                <a:gd name="T62" fmla="*/ 176 w 176"/>
                <a:gd name="T63" fmla="*/ 133 h 1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33">
                  <a:moveTo>
                    <a:pt x="32" y="25"/>
                  </a:moveTo>
                  <a:lnTo>
                    <a:pt x="32" y="25"/>
                  </a:lnTo>
                  <a:cubicBezTo>
                    <a:pt x="28" y="25"/>
                    <a:pt x="25" y="28"/>
                    <a:pt x="25" y="33"/>
                  </a:cubicBezTo>
                  <a:lnTo>
                    <a:pt x="25" y="101"/>
                  </a:lnTo>
                  <a:cubicBezTo>
                    <a:pt x="25" y="105"/>
                    <a:pt x="28" y="108"/>
                    <a:pt x="32" y="108"/>
                  </a:cubicBezTo>
                  <a:lnTo>
                    <a:pt x="144" y="108"/>
                  </a:lnTo>
                  <a:cubicBezTo>
                    <a:pt x="148" y="108"/>
                    <a:pt x="152" y="105"/>
                    <a:pt x="152" y="101"/>
                  </a:cubicBezTo>
                  <a:lnTo>
                    <a:pt x="152" y="33"/>
                  </a:lnTo>
                  <a:cubicBezTo>
                    <a:pt x="152" y="28"/>
                    <a:pt x="148" y="25"/>
                    <a:pt x="144" y="25"/>
                  </a:cubicBezTo>
                  <a:lnTo>
                    <a:pt x="32" y="25"/>
                  </a:lnTo>
                  <a:close/>
                  <a:moveTo>
                    <a:pt x="144" y="133"/>
                  </a:moveTo>
                  <a:lnTo>
                    <a:pt x="144" y="133"/>
                  </a:lnTo>
                  <a:lnTo>
                    <a:pt x="32" y="133"/>
                  </a:lnTo>
                  <a:cubicBezTo>
                    <a:pt x="15" y="133"/>
                    <a:pt x="0" y="119"/>
                    <a:pt x="0" y="101"/>
                  </a:cubicBezTo>
                  <a:lnTo>
                    <a:pt x="0" y="33"/>
                  </a:lnTo>
                  <a:cubicBezTo>
                    <a:pt x="0" y="15"/>
                    <a:pt x="15" y="0"/>
                    <a:pt x="32" y="0"/>
                  </a:cubicBezTo>
                  <a:lnTo>
                    <a:pt x="144" y="0"/>
                  </a:lnTo>
                  <a:cubicBezTo>
                    <a:pt x="162" y="0"/>
                    <a:pt x="176" y="15"/>
                    <a:pt x="176" y="33"/>
                  </a:cubicBezTo>
                  <a:lnTo>
                    <a:pt x="176" y="101"/>
                  </a:lnTo>
                  <a:cubicBezTo>
                    <a:pt x="176" y="119"/>
                    <a:pt x="162" y="133"/>
                    <a:pt x="144" y="13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5" name="Freeform 136">
              <a:extLst>
                <a:ext uri="{FF2B5EF4-FFF2-40B4-BE49-F238E27FC236}">
                  <a16:creationId xmlns:a16="http://schemas.microsoft.com/office/drawing/2014/main" id="{F035F044-0C19-41F6-AB70-68ECEB4C992C}"/>
                </a:ext>
              </a:extLst>
            </p:cNvPr>
            <p:cNvSpPr>
              <a:spLocks/>
            </p:cNvSpPr>
            <p:nvPr/>
          </p:nvSpPr>
          <p:spPr bwMode="auto">
            <a:xfrm>
              <a:off x="4641850" y="3536950"/>
              <a:ext cx="12700" cy="26988"/>
            </a:xfrm>
            <a:custGeom>
              <a:avLst/>
              <a:gdLst>
                <a:gd name="T0" fmla="*/ 2147483647 w 25"/>
                <a:gd name="T1" fmla="*/ 2147483647 h 58"/>
                <a:gd name="T2" fmla="*/ 2147483647 w 25"/>
                <a:gd name="T3" fmla="*/ 2147483647 h 58"/>
                <a:gd name="T4" fmla="*/ 0 w 25"/>
                <a:gd name="T5" fmla="*/ 2147483647 h 58"/>
                <a:gd name="T6" fmla="*/ 0 w 25"/>
                <a:gd name="T7" fmla="*/ 2147483647 h 58"/>
                <a:gd name="T8" fmla="*/ 2147483647 w 25"/>
                <a:gd name="T9" fmla="*/ 0 h 58"/>
                <a:gd name="T10" fmla="*/ 2147483647 w 25"/>
                <a:gd name="T11" fmla="*/ 2147483647 h 58"/>
                <a:gd name="T12" fmla="*/ 2147483647 w 25"/>
                <a:gd name="T13" fmla="*/ 2147483647 h 58"/>
                <a:gd name="T14" fmla="*/ 2147483647 w 25"/>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58"/>
                <a:gd name="T26" fmla="*/ 25 w 2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58">
                  <a:moveTo>
                    <a:pt x="12" y="58"/>
                  </a:moveTo>
                  <a:lnTo>
                    <a:pt x="12" y="58"/>
                  </a:lnTo>
                  <a:cubicBezTo>
                    <a:pt x="6" y="58"/>
                    <a:pt x="0" y="52"/>
                    <a:pt x="0" y="45"/>
                  </a:cubicBezTo>
                  <a:lnTo>
                    <a:pt x="0" y="12"/>
                  </a:lnTo>
                  <a:cubicBezTo>
                    <a:pt x="0" y="6"/>
                    <a:pt x="6" y="0"/>
                    <a:pt x="12" y="0"/>
                  </a:cubicBezTo>
                  <a:cubicBezTo>
                    <a:pt x="19" y="0"/>
                    <a:pt x="25" y="6"/>
                    <a:pt x="25" y="12"/>
                  </a:cubicBezTo>
                  <a:lnTo>
                    <a:pt x="25" y="45"/>
                  </a:lnTo>
                  <a:cubicBezTo>
                    <a:pt x="25" y="52"/>
                    <a:pt x="19" y="58"/>
                    <a:pt x="12" y="5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6" name="Freeform 137">
              <a:extLst>
                <a:ext uri="{FF2B5EF4-FFF2-40B4-BE49-F238E27FC236}">
                  <a16:creationId xmlns:a16="http://schemas.microsoft.com/office/drawing/2014/main" id="{C9D794A4-37FE-4B6E-9A14-912E7510CF3E}"/>
                </a:ext>
              </a:extLst>
            </p:cNvPr>
            <p:cNvSpPr>
              <a:spLocks/>
            </p:cNvSpPr>
            <p:nvPr/>
          </p:nvSpPr>
          <p:spPr bwMode="auto">
            <a:xfrm>
              <a:off x="4672013" y="3536950"/>
              <a:ext cx="11113" cy="26988"/>
            </a:xfrm>
            <a:custGeom>
              <a:avLst/>
              <a:gdLst>
                <a:gd name="T0" fmla="*/ 2147483647 w 25"/>
                <a:gd name="T1" fmla="*/ 2147483647 h 58"/>
                <a:gd name="T2" fmla="*/ 2147483647 w 25"/>
                <a:gd name="T3" fmla="*/ 2147483647 h 58"/>
                <a:gd name="T4" fmla="*/ 0 w 25"/>
                <a:gd name="T5" fmla="*/ 2147483647 h 58"/>
                <a:gd name="T6" fmla="*/ 0 w 25"/>
                <a:gd name="T7" fmla="*/ 2147483647 h 58"/>
                <a:gd name="T8" fmla="*/ 2147483647 w 25"/>
                <a:gd name="T9" fmla="*/ 0 h 58"/>
                <a:gd name="T10" fmla="*/ 2147483647 w 25"/>
                <a:gd name="T11" fmla="*/ 2147483647 h 58"/>
                <a:gd name="T12" fmla="*/ 2147483647 w 25"/>
                <a:gd name="T13" fmla="*/ 2147483647 h 58"/>
                <a:gd name="T14" fmla="*/ 2147483647 w 25"/>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58"/>
                <a:gd name="T26" fmla="*/ 25 w 2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58">
                  <a:moveTo>
                    <a:pt x="12" y="58"/>
                  </a:moveTo>
                  <a:lnTo>
                    <a:pt x="12" y="58"/>
                  </a:lnTo>
                  <a:cubicBezTo>
                    <a:pt x="5" y="58"/>
                    <a:pt x="0" y="52"/>
                    <a:pt x="0" y="45"/>
                  </a:cubicBezTo>
                  <a:lnTo>
                    <a:pt x="0" y="12"/>
                  </a:lnTo>
                  <a:cubicBezTo>
                    <a:pt x="0" y="6"/>
                    <a:pt x="5" y="0"/>
                    <a:pt x="12" y="0"/>
                  </a:cubicBezTo>
                  <a:cubicBezTo>
                    <a:pt x="19" y="0"/>
                    <a:pt x="25" y="6"/>
                    <a:pt x="25" y="12"/>
                  </a:cubicBezTo>
                  <a:lnTo>
                    <a:pt x="25" y="45"/>
                  </a:lnTo>
                  <a:cubicBezTo>
                    <a:pt x="25" y="52"/>
                    <a:pt x="19" y="58"/>
                    <a:pt x="12" y="5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7" name="Freeform 138">
              <a:extLst>
                <a:ext uri="{FF2B5EF4-FFF2-40B4-BE49-F238E27FC236}">
                  <a16:creationId xmlns:a16="http://schemas.microsoft.com/office/drawing/2014/main" id="{FF88C159-A949-4D0D-A6DF-B017FFABE0C5}"/>
                </a:ext>
              </a:extLst>
            </p:cNvPr>
            <p:cNvSpPr>
              <a:spLocks/>
            </p:cNvSpPr>
            <p:nvPr/>
          </p:nvSpPr>
          <p:spPr bwMode="auto">
            <a:xfrm>
              <a:off x="4627563" y="3552825"/>
              <a:ext cx="71438" cy="11113"/>
            </a:xfrm>
            <a:custGeom>
              <a:avLst/>
              <a:gdLst>
                <a:gd name="T0" fmla="*/ 2147483647 w 153"/>
                <a:gd name="T1" fmla="*/ 2147483647 h 25"/>
                <a:gd name="T2" fmla="*/ 2147483647 w 153"/>
                <a:gd name="T3" fmla="*/ 2147483647 h 25"/>
                <a:gd name="T4" fmla="*/ 2147483647 w 153"/>
                <a:gd name="T5" fmla="*/ 2147483647 h 25"/>
                <a:gd name="T6" fmla="*/ 0 w 153"/>
                <a:gd name="T7" fmla="*/ 2147483647 h 25"/>
                <a:gd name="T8" fmla="*/ 2147483647 w 153"/>
                <a:gd name="T9" fmla="*/ 0 h 25"/>
                <a:gd name="T10" fmla="*/ 2147483647 w 153"/>
                <a:gd name="T11" fmla="*/ 0 h 25"/>
                <a:gd name="T12" fmla="*/ 2147483647 w 153"/>
                <a:gd name="T13" fmla="*/ 2147483647 h 25"/>
                <a:gd name="T14" fmla="*/ 2147483647 w 153"/>
                <a:gd name="T15" fmla="*/ 2147483647 h 2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25"/>
                <a:gd name="T26" fmla="*/ 153 w 153"/>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25">
                  <a:moveTo>
                    <a:pt x="140" y="25"/>
                  </a:moveTo>
                  <a:lnTo>
                    <a:pt x="140" y="25"/>
                  </a:lnTo>
                  <a:lnTo>
                    <a:pt x="12" y="25"/>
                  </a:lnTo>
                  <a:cubicBezTo>
                    <a:pt x="5" y="25"/>
                    <a:pt x="0" y="19"/>
                    <a:pt x="0" y="12"/>
                  </a:cubicBezTo>
                  <a:cubicBezTo>
                    <a:pt x="0" y="5"/>
                    <a:pt x="5" y="0"/>
                    <a:pt x="12" y="0"/>
                  </a:cubicBezTo>
                  <a:lnTo>
                    <a:pt x="140" y="0"/>
                  </a:lnTo>
                  <a:cubicBezTo>
                    <a:pt x="147" y="0"/>
                    <a:pt x="153" y="5"/>
                    <a:pt x="153" y="12"/>
                  </a:cubicBezTo>
                  <a:cubicBezTo>
                    <a:pt x="153" y="19"/>
                    <a:pt x="147" y="25"/>
                    <a:pt x="140" y="25"/>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8" name="Freeform 139">
              <a:extLst>
                <a:ext uri="{FF2B5EF4-FFF2-40B4-BE49-F238E27FC236}">
                  <a16:creationId xmlns:a16="http://schemas.microsoft.com/office/drawing/2014/main" id="{A533C1AB-D2F0-468B-8FA3-F0D85C9C29C7}"/>
                </a:ext>
              </a:extLst>
            </p:cNvPr>
            <p:cNvSpPr>
              <a:spLocks/>
            </p:cNvSpPr>
            <p:nvPr/>
          </p:nvSpPr>
          <p:spPr bwMode="auto">
            <a:xfrm>
              <a:off x="4486275" y="3449638"/>
              <a:ext cx="288925" cy="14288"/>
            </a:xfrm>
            <a:custGeom>
              <a:avLst/>
              <a:gdLst>
                <a:gd name="T0" fmla="*/ 2147483647 w 616"/>
                <a:gd name="T1" fmla="*/ 2147483647 h 31"/>
                <a:gd name="T2" fmla="*/ 2147483647 w 616"/>
                <a:gd name="T3" fmla="*/ 2147483647 h 31"/>
                <a:gd name="T4" fmla="*/ 0 w 616"/>
                <a:gd name="T5" fmla="*/ 2147483647 h 31"/>
                <a:gd name="T6" fmla="*/ 0 w 616"/>
                <a:gd name="T7" fmla="*/ 0 h 31"/>
                <a:gd name="T8" fmla="*/ 2147483647 w 616"/>
                <a:gd name="T9" fmla="*/ 0 h 31"/>
                <a:gd name="T10" fmla="*/ 2147483647 w 616"/>
                <a:gd name="T11" fmla="*/ 2147483647 h 31"/>
                <a:gd name="T12" fmla="*/ 0 60000 65536"/>
                <a:gd name="T13" fmla="*/ 0 60000 65536"/>
                <a:gd name="T14" fmla="*/ 0 60000 65536"/>
                <a:gd name="T15" fmla="*/ 0 60000 65536"/>
                <a:gd name="T16" fmla="*/ 0 60000 65536"/>
                <a:gd name="T17" fmla="*/ 0 60000 65536"/>
                <a:gd name="T18" fmla="*/ 0 w 616"/>
                <a:gd name="T19" fmla="*/ 0 h 31"/>
                <a:gd name="T20" fmla="*/ 616 w 61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616" h="31">
                  <a:moveTo>
                    <a:pt x="616" y="31"/>
                  </a:moveTo>
                  <a:lnTo>
                    <a:pt x="616" y="31"/>
                  </a:lnTo>
                  <a:lnTo>
                    <a:pt x="0" y="31"/>
                  </a:lnTo>
                  <a:lnTo>
                    <a:pt x="0" y="0"/>
                  </a:lnTo>
                  <a:lnTo>
                    <a:pt x="616" y="0"/>
                  </a:lnTo>
                  <a:lnTo>
                    <a:pt x="616" y="3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9" name="Freeform 140">
              <a:extLst>
                <a:ext uri="{FF2B5EF4-FFF2-40B4-BE49-F238E27FC236}">
                  <a16:creationId xmlns:a16="http://schemas.microsoft.com/office/drawing/2014/main" id="{A103D764-1356-4AA5-A8B5-DC7CEC6029DA}"/>
                </a:ext>
              </a:extLst>
            </p:cNvPr>
            <p:cNvSpPr>
              <a:spLocks/>
            </p:cNvSpPr>
            <p:nvPr/>
          </p:nvSpPr>
          <p:spPr bwMode="auto">
            <a:xfrm>
              <a:off x="4519613" y="3359150"/>
              <a:ext cx="49213" cy="11113"/>
            </a:xfrm>
            <a:custGeom>
              <a:avLst/>
              <a:gdLst>
                <a:gd name="T0" fmla="*/ 2147483647 w 104"/>
                <a:gd name="T1" fmla="*/ 2147483647 h 25"/>
                <a:gd name="T2" fmla="*/ 2147483647 w 104"/>
                <a:gd name="T3" fmla="*/ 2147483647 h 25"/>
                <a:gd name="T4" fmla="*/ 0 w 104"/>
                <a:gd name="T5" fmla="*/ 2147483647 h 25"/>
                <a:gd name="T6" fmla="*/ 0 w 104"/>
                <a:gd name="T7" fmla="*/ 0 h 25"/>
                <a:gd name="T8" fmla="*/ 2147483647 w 104"/>
                <a:gd name="T9" fmla="*/ 0 h 25"/>
                <a:gd name="T10" fmla="*/ 2147483647 w 104"/>
                <a:gd name="T11" fmla="*/ 2147483647 h 25"/>
                <a:gd name="T12" fmla="*/ 0 60000 65536"/>
                <a:gd name="T13" fmla="*/ 0 60000 65536"/>
                <a:gd name="T14" fmla="*/ 0 60000 65536"/>
                <a:gd name="T15" fmla="*/ 0 60000 65536"/>
                <a:gd name="T16" fmla="*/ 0 60000 65536"/>
                <a:gd name="T17" fmla="*/ 0 60000 65536"/>
                <a:gd name="T18" fmla="*/ 0 w 104"/>
                <a:gd name="T19" fmla="*/ 0 h 25"/>
                <a:gd name="T20" fmla="*/ 104 w 10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04" h="25">
                  <a:moveTo>
                    <a:pt x="104" y="25"/>
                  </a:moveTo>
                  <a:lnTo>
                    <a:pt x="104" y="25"/>
                  </a:lnTo>
                  <a:lnTo>
                    <a:pt x="0" y="25"/>
                  </a:lnTo>
                  <a:lnTo>
                    <a:pt x="0" y="0"/>
                  </a:lnTo>
                  <a:lnTo>
                    <a:pt x="104" y="0"/>
                  </a:lnTo>
                  <a:lnTo>
                    <a:pt x="104" y="25"/>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0" name="Freeform 141">
              <a:extLst>
                <a:ext uri="{FF2B5EF4-FFF2-40B4-BE49-F238E27FC236}">
                  <a16:creationId xmlns:a16="http://schemas.microsoft.com/office/drawing/2014/main" id="{C03B7EF0-A36A-4497-96B4-2C1F16BB3E80}"/>
                </a:ext>
              </a:extLst>
            </p:cNvPr>
            <p:cNvSpPr>
              <a:spLocks noEditPoints="1"/>
            </p:cNvSpPr>
            <p:nvPr/>
          </p:nvSpPr>
          <p:spPr bwMode="auto">
            <a:xfrm>
              <a:off x="4597400" y="3336925"/>
              <a:ext cx="53975" cy="55563"/>
            </a:xfrm>
            <a:custGeom>
              <a:avLst/>
              <a:gdLst>
                <a:gd name="T0" fmla="*/ 2147483647 w 117"/>
                <a:gd name="T1" fmla="*/ 2147483647 h 117"/>
                <a:gd name="T2" fmla="*/ 2147483647 w 117"/>
                <a:gd name="T3" fmla="*/ 2147483647 h 117"/>
                <a:gd name="T4" fmla="*/ 2147483647 w 117"/>
                <a:gd name="T5" fmla="*/ 2147483647 h 117"/>
                <a:gd name="T6" fmla="*/ 2147483647 w 117"/>
                <a:gd name="T7" fmla="*/ 2147483647 h 117"/>
                <a:gd name="T8" fmla="*/ 2147483647 w 117"/>
                <a:gd name="T9" fmla="*/ 2147483647 h 117"/>
                <a:gd name="T10" fmla="*/ 2147483647 w 117"/>
                <a:gd name="T11" fmla="*/ 2147483647 h 117"/>
                <a:gd name="T12" fmla="*/ 2147483647 w 117"/>
                <a:gd name="T13" fmla="*/ 2147483647 h 117"/>
                <a:gd name="T14" fmla="*/ 2147483647 w 117"/>
                <a:gd name="T15" fmla="*/ 2147483647 h 117"/>
                <a:gd name="T16" fmla="*/ 0 w 117"/>
                <a:gd name="T17" fmla="*/ 2147483647 h 117"/>
                <a:gd name="T18" fmla="*/ 2147483647 w 117"/>
                <a:gd name="T19" fmla="*/ 0 h 117"/>
                <a:gd name="T20" fmla="*/ 2147483647 w 117"/>
                <a:gd name="T21" fmla="*/ 2147483647 h 117"/>
                <a:gd name="T22" fmla="*/ 2147483647 w 117"/>
                <a:gd name="T23" fmla="*/ 2147483647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17"/>
                <a:gd name="T38" fmla="*/ 117 w 117"/>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17">
                  <a:moveTo>
                    <a:pt x="59" y="31"/>
                  </a:moveTo>
                  <a:lnTo>
                    <a:pt x="59" y="31"/>
                  </a:lnTo>
                  <a:cubicBezTo>
                    <a:pt x="44" y="31"/>
                    <a:pt x="31" y="43"/>
                    <a:pt x="31" y="58"/>
                  </a:cubicBezTo>
                  <a:cubicBezTo>
                    <a:pt x="31" y="73"/>
                    <a:pt x="44" y="86"/>
                    <a:pt x="59" y="86"/>
                  </a:cubicBezTo>
                  <a:cubicBezTo>
                    <a:pt x="74" y="86"/>
                    <a:pt x="87" y="73"/>
                    <a:pt x="87" y="58"/>
                  </a:cubicBezTo>
                  <a:cubicBezTo>
                    <a:pt x="87" y="43"/>
                    <a:pt x="74" y="31"/>
                    <a:pt x="59" y="31"/>
                  </a:cubicBezTo>
                  <a:close/>
                  <a:moveTo>
                    <a:pt x="59" y="117"/>
                  </a:moveTo>
                  <a:lnTo>
                    <a:pt x="59" y="117"/>
                  </a:lnTo>
                  <a:cubicBezTo>
                    <a:pt x="26" y="117"/>
                    <a:pt x="0" y="91"/>
                    <a:pt x="0" y="58"/>
                  </a:cubicBezTo>
                  <a:cubicBezTo>
                    <a:pt x="0" y="26"/>
                    <a:pt x="26" y="0"/>
                    <a:pt x="59" y="0"/>
                  </a:cubicBezTo>
                  <a:cubicBezTo>
                    <a:pt x="91" y="0"/>
                    <a:pt x="117" y="26"/>
                    <a:pt x="117" y="58"/>
                  </a:cubicBezTo>
                  <a:cubicBezTo>
                    <a:pt x="117" y="91"/>
                    <a:pt x="91" y="117"/>
                    <a:pt x="59" y="11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1" name="Freeform 142">
              <a:extLst>
                <a:ext uri="{FF2B5EF4-FFF2-40B4-BE49-F238E27FC236}">
                  <a16:creationId xmlns:a16="http://schemas.microsoft.com/office/drawing/2014/main" id="{80D7B3A1-6A70-4EE2-9EB3-DE6C8FBF6E39}"/>
                </a:ext>
              </a:extLst>
            </p:cNvPr>
            <p:cNvSpPr>
              <a:spLocks/>
            </p:cNvSpPr>
            <p:nvPr/>
          </p:nvSpPr>
          <p:spPr bwMode="auto">
            <a:xfrm>
              <a:off x="4564063" y="3346450"/>
              <a:ext cx="20638" cy="36513"/>
            </a:xfrm>
            <a:custGeom>
              <a:avLst/>
              <a:gdLst>
                <a:gd name="T0" fmla="*/ 0 w 45"/>
                <a:gd name="T1" fmla="*/ 0 h 80"/>
                <a:gd name="T2" fmla="*/ 0 w 45"/>
                <a:gd name="T3" fmla="*/ 0 h 80"/>
                <a:gd name="T4" fmla="*/ 2147483647 w 45"/>
                <a:gd name="T5" fmla="*/ 2147483647 h 80"/>
                <a:gd name="T6" fmla="*/ 0 w 45"/>
                <a:gd name="T7" fmla="*/ 2147483647 h 80"/>
                <a:gd name="T8" fmla="*/ 0 w 45"/>
                <a:gd name="T9" fmla="*/ 0 h 80"/>
                <a:gd name="T10" fmla="*/ 0 60000 65536"/>
                <a:gd name="T11" fmla="*/ 0 60000 65536"/>
                <a:gd name="T12" fmla="*/ 0 60000 65536"/>
                <a:gd name="T13" fmla="*/ 0 60000 65536"/>
                <a:gd name="T14" fmla="*/ 0 60000 65536"/>
                <a:gd name="T15" fmla="*/ 0 w 45"/>
                <a:gd name="T16" fmla="*/ 0 h 80"/>
                <a:gd name="T17" fmla="*/ 45 w 45"/>
                <a:gd name="T18" fmla="*/ 80 h 80"/>
              </a:gdLst>
              <a:ahLst/>
              <a:cxnLst>
                <a:cxn ang="T10">
                  <a:pos x="T0" y="T1"/>
                </a:cxn>
                <a:cxn ang="T11">
                  <a:pos x="T2" y="T3"/>
                </a:cxn>
                <a:cxn ang="T12">
                  <a:pos x="T4" y="T5"/>
                </a:cxn>
                <a:cxn ang="T13">
                  <a:pos x="T6" y="T7"/>
                </a:cxn>
                <a:cxn ang="T14">
                  <a:pos x="T8" y="T9"/>
                </a:cxn>
              </a:cxnLst>
              <a:rect l="T15" t="T16" r="T17" b="T18"/>
              <a:pathLst>
                <a:path w="45" h="80">
                  <a:moveTo>
                    <a:pt x="0" y="0"/>
                  </a:moveTo>
                  <a:lnTo>
                    <a:pt x="0" y="0"/>
                  </a:lnTo>
                  <a:lnTo>
                    <a:pt x="45" y="40"/>
                  </a:lnTo>
                  <a:lnTo>
                    <a:pt x="0" y="80"/>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2" name="Freeform 143">
              <a:extLst>
                <a:ext uri="{FF2B5EF4-FFF2-40B4-BE49-F238E27FC236}">
                  <a16:creationId xmlns:a16="http://schemas.microsoft.com/office/drawing/2014/main" id="{D1C6178A-B509-440E-BAD1-54CF060420E3}"/>
                </a:ext>
              </a:extLst>
            </p:cNvPr>
            <p:cNvSpPr>
              <a:spLocks/>
            </p:cNvSpPr>
            <p:nvPr/>
          </p:nvSpPr>
          <p:spPr bwMode="auto">
            <a:xfrm>
              <a:off x="4659313" y="3576638"/>
              <a:ext cx="31750" cy="30163"/>
            </a:xfrm>
            <a:custGeom>
              <a:avLst/>
              <a:gdLst>
                <a:gd name="T0" fmla="*/ 2147483647 w 65"/>
                <a:gd name="T1" fmla="*/ 2147483647 h 65"/>
                <a:gd name="T2" fmla="*/ 2147483647 w 65"/>
                <a:gd name="T3" fmla="*/ 2147483647 h 65"/>
                <a:gd name="T4" fmla="*/ 0 w 65"/>
                <a:gd name="T5" fmla="*/ 2147483647 h 65"/>
                <a:gd name="T6" fmla="*/ 2147483647 w 65"/>
                <a:gd name="T7" fmla="*/ 0 h 65"/>
                <a:gd name="T8" fmla="*/ 2147483647 w 65"/>
                <a:gd name="T9" fmla="*/ 2147483647 h 65"/>
                <a:gd name="T10" fmla="*/ 2147483647 w 65"/>
                <a:gd name="T11" fmla="*/ 2147483647 h 65"/>
                <a:gd name="T12" fmla="*/ 0 60000 65536"/>
                <a:gd name="T13" fmla="*/ 0 60000 65536"/>
                <a:gd name="T14" fmla="*/ 0 60000 65536"/>
                <a:gd name="T15" fmla="*/ 0 60000 65536"/>
                <a:gd name="T16" fmla="*/ 0 60000 65536"/>
                <a:gd name="T17" fmla="*/ 0 60000 65536"/>
                <a:gd name="T18" fmla="*/ 0 w 65"/>
                <a:gd name="T19" fmla="*/ 0 h 65"/>
                <a:gd name="T20" fmla="*/ 65 w 6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5" h="65">
                  <a:moveTo>
                    <a:pt x="33" y="65"/>
                  </a:moveTo>
                  <a:lnTo>
                    <a:pt x="33" y="65"/>
                  </a:lnTo>
                  <a:cubicBezTo>
                    <a:pt x="15" y="65"/>
                    <a:pt x="0" y="50"/>
                    <a:pt x="0" y="33"/>
                  </a:cubicBezTo>
                  <a:cubicBezTo>
                    <a:pt x="0" y="15"/>
                    <a:pt x="15" y="0"/>
                    <a:pt x="33" y="0"/>
                  </a:cubicBezTo>
                  <a:cubicBezTo>
                    <a:pt x="50" y="0"/>
                    <a:pt x="65" y="15"/>
                    <a:pt x="65" y="33"/>
                  </a:cubicBezTo>
                  <a:cubicBezTo>
                    <a:pt x="65" y="50"/>
                    <a:pt x="50" y="65"/>
                    <a:pt x="33" y="65"/>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3" name="Freeform 144">
              <a:extLst>
                <a:ext uri="{FF2B5EF4-FFF2-40B4-BE49-F238E27FC236}">
                  <a16:creationId xmlns:a16="http://schemas.microsoft.com/office/drawing/2014/main" id="{F66682E0-1EA2-4241-90F1-D4E00FD5B0D7}"/>
                </a:ext>
              </a:extLst>
            </p:cNvPr>
            <p:cNvSpPr>
              <a:spLocks/>
            </p:cNvSpPr>
            <p:nvPr/>
          </p:nvSpPr>
          <p:spPr bwMode="auto">
            <a:xfrm>
              <a:off x="4706938" y="3576638"/>
              <a:ext cx="30163" cy="30163"/>
            </a:xfrm>
            <a:custGeom>
              <a:avLst/>
              <a:gdLst>
                <a:gd name="T0" fmla="*/ 2147483647 w 65"/>
                <a:gd name="T1" fmla="*/ 2147483647 h 65"/>
                <a:gd name="T2" fmla="*/ 2147483647 w 65"/>
                <a:gd name="T3" fmla="*/ 2147483647 h 65"/>
                <a:gd name="T4" fmla="*/ 0 w 65"/>
                <a:gd name="T5" fmla="*/ 2147483647 h 65"/>
                <a:gd name="T6" fmla="*/ 2147483647 w 65"/>
                <a:gd name="T7" fmla="*/ 0 h 65"/>
                <a:gd name="T8" fmla="*/ 2147483647 w 65"/>
                <a:gd name="T9" fmla="*/ 2147483647 h 65"/>
                <a:gd name="T10" fmla="*/ 2147483647 w 65"/>
                <a:gd name="T11" fmla="*/ 2147483647 h 65"/>
                <a:gd name="T12" fmla="*/ 0 60000 65536"/>
                <a:gd name="T13" fmla="*/ 0 60000 65536"/>
                <a:gd name="T14" fmla="*/ 0 60000 65536"/>
                <a:gd name="T15" fmla="*/ 0 60000 65536"/>
                <a:gd name="T16" fmla="*/ 0 60000 65536"/>
                <a:gd name="T17" fmla="*/ 0 60000 65536"/>
                <a:gd name="T18" fmla="*/ 0 w 65"/>
                <a:gd name="T19" fmla="*/ 0 h 65"/>
                <a:gd name="T20" fmla="*/ 65 w 6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5" h="65">
                  <a:moveTo>
                    <a:pt x="32" y="65"/>
                  </a:moveTo>
                  <a:lnTo>
                    <a:pt x="32" y="65"/>
                  </a:lnTo>
                  <a:cubicBezTo>
                    <a:pt x="15" y="65"/>
                    <a:pt x="0" y="50"/>
                    <a:pt x="0" y="33"/>
                  </a:cubicBezTo>
                  <a:cubicBezTo>
                    <a:pt x="0" y="15"/>
                    <a:pt x="15" y="0"/>
                    <a:pt x="32" y="0"/>
                  </a:cubicBezTo>
                  <a:cubicBezTo>
                    <a:pt x="50" y="0"/>
                    <a:pt x="65" y="15"/>
                    <a:pt x="65" y="33"/>
                  </a:cubicBezTo>
                  <a:cubicBezTo>
                    <a:pt x="65" y="50"/>
                    <a:pt x="50" y="65"/>
                    <a:pt x="32" y="65"/>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4" name="Freeform 145">
              <a:extLst>
                <a:ext uri="{FF2B5EF4-FFF2-40B4-BE49-F238E27FC236}">
                  <a16:creationId xmlns:a16="http://schemas.microsoft.com/office/drawing/2014/main" id="{476E34CB-504A-4986-A191-7A60C234DE13}"/>
                </a:ext>
              </a:extLst>
            </p:cNvPr>
            <p:cNvSpPr>
              <a:spLocks/>
            </p:cNvSpPr>
            <p:nvPr/>
          </p:nvSpPr>
          <p:spPr bwMode="auto">
            <a:xfrm>
              <a:off x="4719638" y="3346450"/>
              <a:ext cx="20638" cy="36513"/>
            </a:xfrm>
            <a:custGeom>
              <a:avLst/>
              <a:gdLst>
                <a:gd name="T0" fmla="*/ 0 w 45"/>
                <a:gd name="T1" fmla="*/ 0 h 80"/>
                <a:gd name="T2" fmla="*/ 0 w 45"/>
                <a:gd name="T3" fmla="*/ 0 h 80"/>
                <a:gd name="T4" fmla="*/ 2147483647 w 45"/>
                <a:gd name="T5" fmla="*/ 2147483647 h 80"/>
                <a:gd name="T6" fmla="*/ 0 w 45"/>
                <a:gd name="T7" fmla="*/ 2147483647 h 80"/>
                <a:gd name="T8" fmla="*/ 0 w 45"/>
                <a:gd name="T9" fmla="*/ 0 h 80"/>
                <a:gd name="T10" fmla="*/ 0 60000 65536"/>
                <a:gd name="T11" fmla="*/ 0 60000 65536"/>
                <a:gd name="T12" fmla="*/ 0 60000 65536"/>
                <a:gd name="T13" fmla="*/ 0 60000 65536"/>
                <a:gd name="T14" fmla="*/ 0 60000 65536"/>
                <a:gd name="T15" fmla="*/ 0 w 45"/>
                <a:gd name="T16" fmla="*/ 0 h 80"/>
                <a:gd name="T17" fmla="*/ 45 w 45"/>
                <a:gd name="T18" fmla="*/ 80 h 80"/>
              </a:gdLst>
              <a:ahLst/>
              <a:cxnLst>
                <a:cxn ang="T10">
                  <a:pos x="T0" y="T1"/>
                </a:cxn>
                <a:cxn ang="T11">
                  <a:pos x="T2" y="T3"/>
                </a:cxn>
                <a:cxn ang="T12">
                  <a:pos x="T4" y="T5"/>
                </a:cxn>
                <a:cxn ang="T13">
                  <a:pos x="T6" y="T7"/>
                </a:cxn>
                <a:cxn ang="T14">
                  <a:pos x="T8" y="T9"/>
                </a:cxn>
              </a:cxnLst>
              <a:rect l="T15" t="T16" r="T17" b="T18"/>
              <a:pathLst>
                <a:path w="45" h="80">
                  <a:moveTo>
                    <a:pt x="0" y="0"/>
                  </a:moveTo>
                  <a:lnTo>
                    <a:pt x="0" y="0"/>
                  </a:lnTo>
                  <a:lnTo>
                    <a:pt x="45" y="40"/>
                  </a:lnTo>
                  <a:lnTo>
                    <a:pt x="0" y="80"/>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5" name="Freeform 146">
              <a:extLst>
                <a:ext uri="{FF2B5EF4-FFF2-40B4-BE49-F238E27FC236}">
                  <a16:creationId xmlns:a16="http://schemas.microsoft.com/office/drawing/2014/main" id="{06D04B82-E933-4CB9-B34A-08D55CF5A917}"/>
                </a:ext>
              </a:extLst>
            </p:cNvPr>
            <p:cNvSpPr>
              <a:spLocks/>
            </p:cNvSpPr>
            <p:nvPr/>
          </p:nvSpPr>
          <p:spPr bwMode="auto">
            <a:xfrm>
              <a:off x="4670425" y="3359150"/>
              <a:ext cx="52388" cy="11113"/>
            </a:xfrm>
            <a:custGeom>
              <a:avLst/>
              <a:gdLst>
                <a:gd name="T0" fmla="*/ 2147483647 w 110"/>
                <a:gd name="T1" fmla="*/ 2147483647 h 24"/>
                <a:gd name="T2" fmla="*/ 2147483647 w 110"/>
                <a:gd name="T3" fmla="*/ 2147483647 h 24"/>
                <a:gd name="T4" fmla="*/ 0 w 110"/>
                <a:gd name="T5" fmla="*/ 2147483647 h 24"/>
                <a:gd name="T6" fmla="*/ 0 w 110"/>
                <a:gd name="T7" fmla="*/ 0 h 24"/>
                <a:gd name="T8" fmla="*/ 2147483647 w 110"/>
                <a:gd name="T9" fmla="*/ 0 h 24"/>
                <a:gd name="T10" fmla="*/ 2147483647 w 110"/>
                <a:gd name="T11" fmla="*/ 2147483647 h 24"/>
                <a:gd name="T12" fmla="*/ 0 60000 65536"/>
                <a:gd name="T13" fmla="*/ 0 60000 65536"/>
                <a:gd name="T14" fmla="*/ 0 60000 65536"/>
                <a:gd name="T15" fmla="*/ 0 60000 65536"/>
                <a:gd name="T16" fmla="*/ 0 60000 65536"/>
                <a:gd name="T17" fmla="*/ 0 60000 65536"/>
                <a:gd name="T18" fmla="*/ 0 w 110"/>
                <a:gd name="T19" fmla="*/ 0 h 24"/>
                <a:gd name="T20" fmla="*/ 110 w 11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10" h="24">
                  <a:moveTo>
                    <a:pt x="110" y="24"/>
                  </a:moveTo>
                  <a:lnTo>
                    <a:pt x="110" y="24"/>
                  </a:lnTo>
                  <a:lnTo>
                    <a:pt x="0" y="24"/>
                  </a:lnTo>
                  <a:lnTo>
                    <a:pt x="0" y="0"/>
                  </a:lnTo>
                  <a:lnTo>
                    <a:pt x="110" y="0"/>
                  </a:lnTo>
                  <a:lnTo>
                    <a:pt x="110" y="24"/>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6" name="Freeform 147">
              <a:extLst>
                <a:ext uri="{FF2B5EF4-FFF2-40B4-BE49-F238E27FC236}">
                  <a16:creationId xmlns:a16="http://schemas.microsoft.com/office/drawing/2014/main" id="{FC90427F-482A-443A-9713-17C3E4AD4F8E}"/>
                </a:ext>
              </a:extLst>
            </p:cNvPr>
            <p:cNvSpPr>
              <a:spLocks/>
            </p:cNvSpPr>
            <p:nvPr/>
          </p:nvSpPr>
          <p:spPr bwMode="auto">
            <a:xfrm>
              <a:off x="4705350" y="3302000"/>
              <a:ext cx="26988" cy="34925"/>
            </a:xfrm>
            <a:custGeom>
              <a:avLst/>
              <a:gdLst>
                <a:gd name="T0" fmla="*/ 0 w 56"/>
                <a:gd name="T1" fmla="*/ 0 h 75"/>
                <a:gd name="T2" fmla="*/ 0 w 56"/>
                <a:gd name="T3" fmla="*/ 0 h 75"/>
                <a:gd name="T4" fmla="*/ 2147483647 w 56"/>
                <a:gd name="T5" fmla="*/ 2147483647 h 75"/>
                <a:gd name="T6" fmla="*/ 2147483647 w 56"/>
                <a:gd name="T7" fmla="*/ 2147483647 h 75"/>
                <a:gd name="T8" fmla="*/ 0 w 56"/>
                <a:gd name="T9" fmla="*/ 0 h 75"/>
                <a:gd name="T10" fmla="*/ 0 60000 65536"/>
                <a:gd name="T11" fmla="*/ 0 60000 65536"/>
                <a:gd name="T12" fmla="*/ 0 60000 65536"/>
                <a:gd name="T13" fmla="*/ 0 60000 65536"/>
                <a:gd name="T14" fmla="*/ 0 60000 65536"/>
                <a:gd name="T15" fmla="*/ 0 w 56"/>
                <a:gd name="T16" fmla="*/ 0 h 75"/>
                <a:gd name="T17" fmla="*/ 56 w 56"/>
                <a:gd name="T18" fmla="*/ 75 h 75"/>
              </a:gdLst>
              <a:ahLst/>
              <a:cxnLst>
                <a:cxn ang="T10">
                  <a:pos x="T0" y="T1"/>
                </a:cxn>
                <a:cxn ang="T11">
                  <a:pos x="T2" y="T3"/>
                </a:cxn>
                <a:cxn ang="T12">
                  <a:pos x="T4" y="T5"/>
                </a:cxn>
                <a:cxn ang="T13">
                  <a:pos x="T6" y="T7"/>
                </a:cxn>
                <a:cxn ang="T14">
                  <a:pos x="T8" y="T9"/>
                </a:cxn>
              </a:cxnLst>
              <a:rect l="T15" t="T16" r="T17" b="T18"/>
              <a:pathLst>
                <a:path w="56" h="75">
                  <a:moveTo>
                    <a:pt x="0" y="0"/>
                  </a:moveTo>
                  <a:lnTo>
                    <a:pt x="0" y="0"/>
                  </a:lnTo>
                  <a:lnTo>
                    <a:pt x="56" y="22"/>
                  </a:lnTo>
                  <a:lnTo>
                    <a:pt x="27" y="75"/>
                  </a:lnTo>
                  <a:lnTo>
                    <a:pt x="0" y="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7" name="Freeform 148">
              <a:extLst>
                <a:ext uri="{FF2B5EF4-FFF2-40B4-BE49-F238E27FC236}">
                  <a16:creationId xmlns:a16="http://schemas.microsoft.com/office/drawing/2014/main" id="{FF104E9F-3A69-4016-81D0-8AFFFA419912}"/>
                </a:ext>
              </a:extLst>
            </p:cNvPr>
            <p:cNvSpPr>
              <a:spLocks/>
            </p:cNvSpPr>
            <p:nvPr/>
          </p:nvSpPr>
          <p:spPr bwMode="auto">
            <a:xfrm>
              <a:off x="4660900" y="3313113"/>
              <a:ext cx="55563" cy="30163"/>
            </a:xfrm>
            <a:custGeom>
              <a:avLst/>
              <a:gdLst>
                <a:gd name="T0" fmla="*/ 2147483647 w 118"/>
                <a:gd name="T1" fmla="*/ 2147483647 h 63"/>
                <a:gd name="T2" fmla="*/ 2147483647 w 118"/>
                <a:gd name="T3" fmla="*/ 2147483647 h 63"/>
                <a:gd name="T4" fmla="*/ 0 w 118"/>
                <a:gd name="T5" fmla="*/ 2147483647 h 63"/>
                <a:gd name="T6" fmla="*/ 2147483647 w 118"/>
                <a:gd name="T7" fmla="*/ 0 h 63"/>
                <a:gd name="T8" fmla="*/ 2147483647 w 118"/>
                <a:gd name="T9" fmla="*/ 2147483647 h 63"/>
                <a:gd name="T10" fmla="*/ 2147483647 w 118"/>
                <a:gd name="T11" fmla="*/ 2147483647 h 63"/>
                <a:gd name="T12" fmla="*/ 0 60000 65536"/>
                <a:gd name="T13" fmla="*/ 0 60000 65536"/>
                <a:gd name="T14" fmla="*/ 0 60000 65536"/>
                <a:gd name="T15" fmla="*/ 0 60000 65536"/>
                <a:gd name="T16" fmla="*/ 0 60000 65536"/>
                <a:gd name="T17" fmla="*/ 0 60000 65536"/>
                <a:gd name="T18" fmla="*/ 0 w 118"/>
                <a:gd name="T19" fmla="*/ 0 h 63"/>
                <a:gd name="T20" fmla="*/ 118 w 11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18" h="63">
                  <a:moveTo>
                    <a:pt x="9" y="63"/>
                  </a:moveTo>
                  <a:lnTo>
                    <a:pt x="9" y="63"/>
                  </a:lnTo>
                  <a:lnTo>
                    <a:pt x="0" y="40"/>
                  </a:lnTo>
                  <a:lnTo>
                    <a:pt x="110" y="0"/>
                  </a:lnTo>
                  <a:lnTo>
                    <a:pt x="118" y="23"/>
                  </a:lnTo>
                  <a:lnTo>
                    <a:pt x="9" y="63"/>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8" name="Freeform 149">
              <a:extLst>
                <a:ext uri="{FF2B5EF4-FFF2-40B4-BE49-F238E27FC236}">
                  <a16:creationId xmlns:a16="http://schemas.microsoft.com/office/drawing/2014/main" id="{D001ACA3-07B6-4F0F-A106-E8C30B6F8CA8}"/>
                </a:ext>
              </a:extLst>
            </p:cNvPr>
            <p:cNvSpPr>
              <a:spLocks/>
            </p:cNvSpPr>
            <p:nvPr/>
          </p:nvSpPr>
          <p:spPr bwMode="auto">
            <a:xfrm>
              <a:off x="4705350" y="3392488"/>
              <a:ext cx="26988" cy="34925"/>
            </a:xfrm>
            <a:custGeom>
              <a:avLst/>
              <a:gdLst>
                <a:gd name="T0" fmla="*/ 0 w 56"/>
                <a:gd name="T1" fmla="*/ 2147483647 h 75"/>
                <a:gd name="T2" fmla="*/ 0 w 56"/>
                <a:gd name="T3" fmla="*/ 2147483647 h 75"/>
                <a:gd name="T4" fmla="*/ 2147483647 w 56"/>
                <a:gd name="T5" fmla="*/ 2147483647 h 75"/>
                <a:gd name="T6" fmla="*/ 2147483647 w 56"/>
                <a:gd name="T7" fmla="*/ 0 h 75"/>
                <a:gd name="T8" fmla="*/ 0 w 56"/>
                <a:gd name="T9" fmla="*/ 2147483647 h 75"/>
                <a:gd name="T10" fmla="*/ 0 60000 65536"/>
                <a:gd name="T11" fmla="*/ 0 60000 65536"/>
                <a:gd name="T12" fmla="*/ 0 60000 65536"/>
                <a:gd name="T13" fmla="*/ 0 60000 65536"/>
                <a:gd name="T14" fmla="*/ 0 60000 65536"/>
                <a:gd name="T15" fmla="*/ 0 w 56"/>
                <a:gd name="T16" fmla="*/ 0 h 75"/>
                <a:gd name="T17" fmla="*/ 56 w 56"/>
                <a:gd name="T18" fmla="*/ 75 h 75"/>
              </a:gdLst>
              <a:ahLst/>
              <a:cxnLst>
                <a:cxn ang="T10">
                  <a:pos x="T0" y="T1"/>
                </a:cxn>
                <a:cxn ang="T11">
                  <a:pos x="T2" y="T3"/>
                </a:cxn>
                <a:cxn ang="T12">
                  <a:pos x="T4" y="T5"/>
                </a:cxn>
                <a:cxn ang="T13">
                  <a:pos x="T6" y="T7"/>
                </a:cxn>
                <a:cxn ang="T14">
                  <a:pos x="T8" y="T9"/>
                </a:cxn>
              </a:cxnLst>
              <a:rect l="T15" t="T16" r="T17" b="T18"/>
              <a:pathLst>
                <a:path w="56" h="75">
                  <a:moveTo>
                    <a:pt x="0" y="75"/>
                  </a:moveTo>
                  <a:lnTo>
                    <a:pt x="0" y="75"/>
                  </a:lnTo>
                  <a:lnTo>
                    <a:pt x="56" y="53"/>
                  </a:lnTo>
                  <a:lnTo>
                    <a:pt x="27" y="0"/>
                  </a:lnTo>
                  <a:lnTo>
                    <a:pt x="0" y="75"/>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29" name="Freeform 150">
              <a:extLst>
                <a:ext uri="{FF2B5EF4-FFF2-40B4-BE49-F238E27FC236}">
                  <a16:creationId xmlns:a16="http://schemas.microsoft.com/office/drawing/2014/main" id="{93BD7FC5-4A93-4E72-82A5-6B11F6747035}"/>
                </a:ext>
              </a:extLst>
            </p:cNvPr>
            <p:cNvSpPr>
              <a:spLocks/>
            </p:cNvSpPr>
            <p:nvPr/>
          </p:nvSpPr>
          <p:spPr bwMode="auto">
            <a:xfrm>
              <a:off x="4660900" y="3387725"/>
              <a:ext cx="55563" cy="30163"/>
            </a:xfrm>
            <a:custGeom>
              <a:avLst/>
              <a:gdLst>
                <a:gd name="T0" fmla="*/ 2147483647 w 118"/>
                <a:gd name="T1" fmla="*/ 2147483647 h 64"/>
                <a:gd name="T2" fmla="*/ 2147483647 w 118"/>
                <a:gd name="T3" fmla="*/ 2147483647 h 64"/>
                <a:gd name="T4" fmla="*/ 0 w 118"/>
                <a:gd name="T5" fmla="*/ 2147483647 h 64"/>
                <a:gd name="T6" fmla="*/ 2147483647 w 118"/>
                <a:gd name="T7" fmla="*/ 0 h 64"/>
                <a:gd name="T8" fmla="*/ 2147483647 w 118"/>
                <a:gd name="T9" fmla="*/ 2147483647 h 64"/>
                <a:gd name="T10" fmla="*/ 2147483647 w 118"/>
                <a:gd name="T11" fmla="*/ 2147483647 h 64"/>
                <a:gd name="T12" fmla="*/ 0 60000 65536"/>
                <a:gd name="T13" fmla="*/ 0 60000 65536"/>
                <a:gd name="T14" fmla="*/ 0 60000 65536"/>
                <a:gd name="T15" fmla="*/ 0 60000 65536"/>
                <a:gd name="T16" fmla="*/ 0 60000 65536"/>
                <a:gd name="T17" fmla="*/ 0 60000 65536"/>
                <a:gd name="T18" fmla="*/ 0 w 118"/>
                <a:gd name="T19" fmla="*/ 0 h 64"/>
                <a:gd name="T20" fmla="*/ 118 w 11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18" h="64">
                  <a:moveTo>
                    <a:pt x="110" y="64"/>
                  </a:moveTo>
                  <a:lnTo>
                    <a:pt x="110" y="64"/>
                  </a:lnTo>
                  <a:lnTo>
                    <a:pt x="0" y="23"/>
                  </a:lnTo>
                  <a:lnTo>
                    <a:pt x="9" y="0"/>
                  </a:lnTo>
                  <a:lnTo>
                    <a:pt x="118" y="40"/>
                  </a:lnTo>
                  <a:lnTo>
                    <a:pt x="110" y="64"/>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337" name="组合 26803">
            <a:extLst>
              <a:ext uri="{FF2B5EF4-FFF2-40B4-BE49-F238E27FC236}">
                <a16:creationId xmlns:a16="http://schemas.microsoft.com/office/drawing/2014/main" id="{64865A9F-68C5-4CF5-913D-F03BD68A97CD}"/>
              </a:ext>
            </a:extLst>
          </p:cNvPr>
          <p:cNvGrpSpPr>
            <a:grpSpLocks/>
          </p:cNvGrpSpPr>
          <p:nvPr/>
        </p:nvGrpSpPr>
        <p:grpSpPr bwMode="auto">
          <a:xfrm>
            <a:off x="5023581" y="4283341"/>
            <a:ext cx="102181" cy="59813"/>
            <a:chOff x="5302250" y="3322638"/>
            <a:chExt cx="287338" cy="227013"/>
          </a:xfrm>
          <a:solidFill>
            <a:srgbClr val="96B9E5"/>
          </a:solidFill>
        </p:grpSpPr>
        <p:sp>
          <p:nvSpPr>
            <p:cNvPr id="391" name="Freeform 152">
              <a:extLst>
                <a:ext uri="{FF2B5EF4-FFF2-40B4-BE49-F238E27FC236}">
                  <a16:creationId xmlns:a16="http://schemas.microsoft.com/office/drawing/2014/main" id="{5CDEE7A2-4BBF-4696-A71E-CD5A75DA19CE}"/>
                </a:ext>
              </a:extLst>
            </p:cNvPr>
            <p:cNvSpPr>
              <a:spLocks noEditPoints="1"/>
            </p:cNvSpPr>
            <p:nvPr/>
          </p:nvSpPr>
          <p:spPr bwMode="auto">
            <a:xfrm>
              <a:off x="5302250" y="3322638"/>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2" name="Freeform 153">
              <a:extLst>
                <a:ext uri="{FF2B5EF4-FFF2-40B4-BE49-F238E27FC236}">
                  <a16:creationId xmlns:a16="http://schemas.microsoft.com/office/drawing/2014/main" id="{D5BE62C9-EB8E-4D39-82E0-503534A34FD5}"/>
                </a:ext>
              </a:extLst>
            </p:cNvPr>
            <p:cNvSpPr>
              <a:spLocks/>
            </p:cNvSpPr>
            <p:nvPr/>
          </p:nvSpPr>
          <p:spPr bwMode="auto">
            <a:xfrm>
              <a:off x="5438775" y="3425825"/>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3" name="Freeform 154">
              <a:extLst>
                <a:ext uri="{FF2B5EF4-FFF2-40B4-BE49-F238E27FC236}">
                  <a16:creationId xmlns:a16="http://schemas.microsoft.com/office/drawing/2014/main" id="{C8DEAAB2-9DA5-48BC-A450-55350B3C38D1}"/>
                </a:ext>
              </a:extLst>
            </p:cNvPr>
            <p:cNvSpPr>
              <a:spLocks/>
            </p:cNvSpPr>
            <p:nvPr/>
          </p:nvSpPr>
          <p:spPr bwMode="auto">
            <a:xfrm>
              <a:off x="5405438" y="3425825"/>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4" name="Freeform 155">
              <a:extLst>
                <a:ext uri="{FF2B5EF4-FFF2-40B4-BE49-F238E27FC236}">
                  <a16:creationId xmlns:a16="http://schemas.microsoft.com/office/drawing/2014/main" id="{1288AAE8-7B8A-4C84-89DB-00AB64D856B2}"/>
                </a:ext>
              </a:extLst>
            </p:cNvPr>
            <p:cNvSpPr>
              <a:spLocks/>
            </p:cNvSpPr>
            <p:nvPr/>
          </p:nvSpPr>
          <p:spPr bwMode="auto">
            <a:xfrm>
              <a:off x="5438775" y="3411538"/>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5" name="Freeform 156">
              <a:extLst>
                <a:ext uri="{FF2B5EF4-FFF2-40B4-BE49-F238E27FC236}">
                  <a16:creationId xmlns:a16="http://schemas.microsoft.com/office/drawing/2014/main" id="{DC835723-954F-4315-8FF5-9143B067F81A}"/>
                </a:ext>
              </a:extLst>
            </p:cNvPr>
            <p:cNvSpPr>
              <a:spLocks/>
            </p:cNvSpPr>
            <p:nvPr/>
          </p:nvSpPr>
          <p:spPr bwMode="auto">
            <a:xfrm>
              <a:off x="5405438" y="33448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6" name="Freeform 157">
              <a:extLst>
                <a:ext uri="{FF2B5EF4-FFF2-40B4-BE49-F238E27FC236}">
                  <a16:creationId xmlns:a16="http://schemas.microsoft.com/office/drawing/2014/main" id="{1702114F-A8ED-42A8-85D8-B3E3D865A2DE}"/>
                </a:ext>
              </a:extLst>
            </p:cNvPr>
            <p:cNvSpPr>
              <a:spLocks/>
            </p:cNvSpPr>
            <p:nvPr/>
          </p:nvSpPr>
          <p:spPr bwMode="auto">
            <a:xfrm>
              <a:off x="5438775" y="33448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7" name="Freeform 158">
              <a:extLst>
                <a:ext uri="{FF2B5EF4-FFF2-40B4-BE49-F238E27FC236}">
                  <a16:creationId xmlns:a16="http://schemas.microsoft.com/office/drawing/2014/main" id="{04AB4681-C3FC-4C89-91E5-5839C73A4912}"/>
                </a:ext>
              </a:extLst>
            </p:cNvPr>
            <p:cNvSpPr>
              <a:spLocks/>
            </p:cNvSpPr>
            <p:nvPr/>
          </p:nvSpPr>
          <p:spPr bwMode="auto">
            <a:xfrm>
              <a:off x="5438775" y="3344863"/>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8" name="Freeform 159">
              <a:extLst>
                <a:ext uri="{FF2B5EF4-FFF2-40B4-BE49-F238E27FC236}">
                  <a16:creationId xmlns:a16="http://schemas.microsoft.com/office/drawing/2014/main" id="{D5D7C0A6-A59C-4F4E-ACE5-1A63A14659EC}"/>
                </a:ext>
              </a:extLst>
            </p:cNvPr>
            <p:cNvSpPr>
              <a:spLocks/>
            </p:cNvSpPr>
            <p:nvPr/>
          </p:nvSpPr>
          <p:spPr bwMode="auto">
            <a:xfrm>
              <a:off x="5348288" y="3394075"/>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9" name="Freeform 160">
              <a:extLst>
                <a:ext uri="{FF2B5EF4-FFF2-40B4-BE49-F238E27FC236}">
                  <a16:creationId xmlns:a16="http://schemas.microsoft.com/office/drawing/2014/main" id="{BD237630-8BB0-45E7-9296-3E756293FE57}"/>
                </a:ext>
              </a:extLst>
            </p:cNvPr>
            <p:cNvSpPr>
              <a:spLocks/>
            </p:cNvSpPr>
            <p:nvPr/>
          </p:nvSpPr>
          <p:spPr bwMode="auto">
            <a:xfrm>
              <a:off x="5348288" y="33766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0" name="Freeform 161">
              <a:extLst>
                <a:ext uri="{FF2B5EF4-FFF2-40B4-BE49-F238E27FC236}">
                  <a16:creationId xmlns:a16="http://schemas.microsoft.com/office/drawing/2014/main" id="{02D21644-B6DC-41B7-BEA8-783319173ECE}"/>
                </a:ext>
              </a:extLst>
            </p:cNvPr>
            <p:cNvSpPr>
              <a:spLocks/>
            </p:cNvSpPr>
            <p:nvPr/>
          </p:nvSpPr>
          <p:spPr bwMode="auto">
            <a:xfrm>
              <a:off x="5348288" y="3395663"/>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1" name="Freeform 162">
              <a:extLst>
                <a:ext uri="{FF2B5EF4-FFF2-40B4-BE49-F238E27FC236}">
                  <a16:creationId xmlns:a16="http://schemas.microsoft.com/office/drawing/2014/main" id="{6428E004-B21B-402F-9679-50E9A3F2364D}"/>
                </a:ext>
              </a:extLst>
            </p:cNvPr>
            <p:cNvSpPr>
              <a:spLocks/>
            </p:cNvSpPr>
            <p:nvPr/>
          </p:nvSpPr>
          <p:spPr bwMode="auto">
            <a:xfrm>
              <a:off x="5495925" y="3375025"/>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2" name="Freeform 163">
              <a:extLst>
                <a:ext uri="{FF2B5EF4-FFF2-40B4-BE49-F238E27FC236}">
                  <a16:creationId xmlns:a16="http://schemas.microsoft.com/office/drawing/2014/main" id="{C565A7CF-DFF4-479E-B083-2C2FF875AEBC}"/>
                </a:ext>
              </a:extLst>
            </p:cNvPr>
            <p:cNvSpPr>
              <a:spLocks/>
            </p:cNvSpPr>
            <p:nvPr/>
          </p:nvSpPr>
          <p:spPr bwMode="auto">
            <a:xfrm>
              <a:off x="5495925" y="3394075"/>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3" name="Freeform 164">
              <a:extLst>
                <a:ext uri="{FF2B5EF4-FFF2-40B4-BE49-F238E27FC236}">
                  <a16:creationId xmlns:a16="http://schemas.microsoft.com/office/drawing/2014/main" id="{8DEE349D-8EC8-4189-A81A-F00A1D3CE4F4}"/>
                </a:ext>
              </a:extLst>
            </p:cNvPr>
            <p:cNvSpPr>
              <a:spLocks/>
            </p:cNvSpPr>
            <p:nvPr/>
          </p:nvSpPr>
          <p:spPr bwMode="auto">
            <a:xfrm>
              <a:off x="5467350" y="3395663"/>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4" name="Freeform 165">
              <a:extLst>
                <a:ext uri="{FF2B5EF4-FFF2-40B4-BE49-F238E27FC236}">
                  <a16:creationId xmlns:a16="http://schemas.microsoft.com/office/drawing/2014/main" id="{C415DEB9-CAFB-45F7-A556-CC86840AE8E6}"/>
                </a:ext>
              </a:extLst>
            </p:cNvPr>
            <p:cNvSpPr>
              <a:spLocks/>
            </p:cNvSpPr>
            <p:nvPr/>
          </p:nvSpPr>
          <p:spPr bwMode="auto">
            <a:xfrm>
              <a:off x="5411788" y="3402013"/>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5" name="Freeform 166">
              <a:extLst>
                <a:ext uri="{FF2B5EF4-FFF2-40B4-BE49-F238E27FC236}">
                  <a16:creationId xmlns:a16="http://schemas.microsoft.com/office/drawing/2014/main" id="{CCDB7DE0-6392-48DF-ACE7-520D33AFA744}"/>
                </a:ext>
              </a:extLst>
            </p:cNvPr>
            <p:cNvSpPr>
              <a:spLocks/>
            </p:cNvSpPr>
            <p:nvPr/>
          </p:nvSpPr>
          <p:spPr bwMode="auto">
            <a:xfrm>
              <a:off x="5445125" y="3411538"/>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6" name="Freeform 167">
              <a:extLst>
                <a:ext uri="{FF2B5EF4-FFF2-40B4-BE49-F238E27FC236}">
                  <a16:creationId xmlns:a16="http://schemas.microsoft.com/office/drawing/2014/main" id="{4C5E9577-4AD5-4F47-8DB3-6FE8B781AA3B}"/>
                </a:ext>
              </a:extLst>
            </p:cNvPr>
            <p:cNvSpPr>
              <a:spLocks/>
            </p:cNvSpPr>
            <p:nvPr/>
          </p:nvSpPr>
          <p:spPr bwMode="auto">
            <a:xfrm>
              <a:off x="5467350" y="3386138"/>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7" name="Freeform 168">
              <a:extLst>
                <a:ext uri="{FF2B5EF4-FFF2-40B4-BE49-F238E27FC236}">
                  <a16:creationId xmlns:a16="http://schemas.microsoft.com/office/drawing/2014/main" id="{7DA59ABC-B3BD-46AE-877B-97B8269A2281}"/>
                </a:ext>
              </a:extLst>
            </p:cNvPr>
            <p:cNvSpPr>
              <a:spLocks/>
            </p:cNvSpPr>
            <p:nvPr/>
          </p:nvSpPr>
          <p:spPr bwMode="auto">
            <a:xfrm>
              <a:off x="5426075" y="3379788"/>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8" name="Freeform 169">
              <a:extLst>
                <a:ext uri="{FF2B5EF4-FFF2-40B4-BE49-F238E27FC236}">
                  <a16:creationId xmlns:a16="http://schemas.microsoft.com/office/drawing/2014/main" id="{1EC88354-FCFD-478E-BBFA-BF803D3B30D2}"/>
                </a:ext>
              </a:extLst>
            </p:cNvPr>
            <p:cNvSpPr>
              <a:spLocks/>
            </p:cNvSpPr>
            <p:nvPr/>
          </p:nvSpPr>
          <p:spPr bwMode="auto">
            <a:xfrm>
              <a:off x="5461000" y="3398838"/>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09" name="Freeform 170">
              <a:extLst>
                <a:ext uri="{FF2B5EF4-FFF2-40B4-BE49-F238E27FC236}">
                  <a16:creationId xmlns:a16="http://schemas.microsoft.com/office/drawing/2014/main" id="{B0B25775-0F0A-4FD7-9B0B-DA858F5A52A9}"/>
                </a:ext>
              </a:extLst>
            </p:cNvPr>
            <p:cNvSpPr>
              <a:spLocks/>
            </p:cNvSpPr>
            <p:nvPr/>
          </p:nvSpPr>
          <p:spPr bwMode="auto">
            <a:xfrm>
              <a:off x="5302250" y="3398838"/>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0" name="Freeform 171">
              <a:extLst>
                <a:ext uri="{FF2B5EF4-FFF2-40B4-BE49-F238E27FC236}">
                  <a16:creationId xmlns:a16="http://schemas.microsoft.com/office/drawing/2014/main" id="{93B1BF91-1797-43F3-A326-110A09FF2915}"/>
                </a:ext>
              </a:extLst>
            </p:cNvPr>
            <p:cNvSpPr>
              <a:spLocks/>
            </p:cNvSpPr>
            <p:nvPr/>
          </p:nvSpPr>
          <p:spPr bwMode="auto">
            <a:xfrm>
              <a:off x="5403850" y="3516313"/>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411" name="Freeform 172">
              <a:extLst>
                <a:ext uri="{FF2B5EF4-FFF2-40B4-BE49-F238E27FC236}">
                  <a16:creationId xmlns:a16="http://schemas.microsoft.com/office/drawing/2014/main" id="{E8356FD9-1521-4A91-BF37-B77AAB94E5E3}"/>
                </a:ext>
              </a:extLst>
            </p:cNvPr>
            <p:cNvSpPr>
              <a:spLocks/>
            </p:cNvSpPr>
            <p:nvPr/>
          </p:nvSpPr>
          <p:spPr bwMode="auto">
            <a:xfrm>
              <a:off x="5454650" y="3516313"/>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338" name="组合 26806">
            <a:extLst>
              <a:ext uri="{FF2B5EF4-FFF2-40B4-BE49-F238E27FC236}">
                <a16:creationId xmlns:a16="http://schemas.microsoft.com/office/drawing/2014/main" id="{3873F5D9-E735-4FED-A63D-EEF69C1FBAAD}"/>
              </a:ext>
            </a:extLst>
          </p:cNvPr>
          <p:cNvGrpSpPr>
            <a:grpSpLocks/>
          </p:cNvGrpSpPr>
          <p:nvPr/>
        </p:nvGrpSpPr>
        <p:grpSpPr bwMode="auto">
          <a:xfrm>
            <a:off x="4825756" y="4269536"/>
            <a:ext cx="102746" cy="87419"/>
            <a:chOff x="8054975" y="3270250"/>
            <a:chExt cx="288925" cy="331788"/>
          </a:xfrm>
          <a:solidFill>
            <a:srgbClr val="96B9E5"/>
          </a:solidFill>
        </p:grpSpPr>
        <p:sp>
          <p:nvSpPr>
            <p:cNvPr id="368" name="Freeform 95">
              <a:extLst>
                <a:ext uri="{FF2B5EF4-FFF2-40B4-BE49-F238E27FC236}">
                  <a16:creationId xmlns:a16="http://schemas.microsoft.com/office/drawing/2014/main" id="{F387E4FE-904C-44C5-AFF6-1499CE895BB6}"/>
                </a:ext>
              </a:extLst>
            </p:cNvPr>
            <p:cNvSpPr>
              <a:spLocks/>
            </p:cNvSpPr>
            <p:nvPr/>
          </p:nvSpPr>
          <p:spPr bwMode="auto">
            <a:xfrm>
              <a:off x="8183563" y="3417888"/>
              <a:ext cx="28575" cy="28575"/>
            </a:xfrm>
            <a:custGeom>
              <a:avLst/>
              <a:gdLst>
                <a:gd name="T0" fmla="*/ 2147483647 w 62"/>
                <a:gd name="T1" fmla="*/ 2147483647 h 62"/>
                <a:gd name="T2" fmla="*/ 2147483647 w 62"/>
                <a:gd name="T3" fmla="*/ 2147483647 h 62"/>
                <a:gd name="T4" fmla="*/ 0 w 62"/>
                <a:gd name="T5" fmla="*/ 2147483647 h 62"/>
                <a:gd name="T6" fmla="*/ 2147483647 w 62"/>
                <a:gd name="T7" fmla="*/ 2147483647 h 62"/>
                <a:gd name="T8" fmla="*/ 2147483647 w 62"/>
                <a:gd name="T9" fmla="*/ 2147483647 h 62"/>
                <a:gd name="T10" fmla="*/ 2147483647 w 62"/>
                <a:gd name="T11" fmla="*/ 2147483647 h 62"/>
                <a:gd name="T12" fmla="*/ 2147483647 w 62"/>
                <a:gd name="T13" fmla="*/ 2147483647 h 62"/>
                <a:gd name="T14" fmla="*/ 2147483647 w 62"/>
                <a:gd name="T15" fmla="*/ 2147483647 h 62"/>
                <a:gd name="T16" fmla="*/ 2147483647 w 62"/>
                <a:gd name="T17" fmla="*/ 2147483647 h 62"/>
                <a:gd name="T18" fmla="*/ 2147483647 w 62"/>
                <a:gd name="T19" fmla="*/ 2147483647 h 62"/>
                <a:gd name="T20" fmla="*/ 2147483647 w 62"/>
                <a:gd name="T21" fmla="*/ 2147483647 h 62"/>
                <a:gd name="T22" fmla="*/ 2147483647 w 62"/>
                <a:gd name="T23" fmla="*/ 2147483647 h 62"/>
                <a:gd name="T24" fmla="*/ 2147483647 w 62"/>
                <a:gd name="T25" fmla="*/ 2147483647 h 62"/>
                <a:gd name="T26" fmla="*/ 2147483647 w 62"/>
                <a:gd name="T27" fmla="*/ 2147483647 h 62"/>
                <a:gd name="T28" fmla="*/ 2147483647 w 62"/>
                <a:gd name="T29" fmla="*/ 0 h 62"/>
                <a:gd name="T30" fmla="*/ 2147483647 w 62"/>
                <a:gd name="T31" fmla="*/ 2147483647 h 62"/>
                <a:gd name="T32" fmla="*/ 2147483647 w 62"/>
                <a:gd name="T33" fmla="*/ 2147483647 h 62"/>
                <a:gd name="T34" fmla="*/ 2147483647 w 62"/>
                <a:gd name="T35" fmla="*/ 2147483647 h 62"/>
                <a:gd name="T36" fmla="*/ 2147483647 w 62"/>
                <a:gd name="T37" fmla="*/ 2147483647 h 62"/>
                <a:gd name="T38" fmla="*/ 2147483647 w 62"/>
                <a:gd name="T39" fmla="*/ 214748364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62"/>
                <a:gd name="T62" fmla="*/ 62 w 62"/>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62">
                  <a:moveTo>
                    <a:pt x="30" y="62"/>
                  </a:moveTo>
                  <a:lnTo>
                    <a:pt x="30" y="62"/>
                  </a:lnTo>
                  <a:cubicBezTo>
                    <a:pt x="12" y="62"/>
                    <a:pt x="0" y="57"/>
                    <a:pt x="0" y="41"/>
                  </a:cubicBezTo>
                  <a:lnTo>
                    <a:pt x="16" y="41"/>
                  </a:lnTo>
                  <a:cubicBezTo>
                    <a:pt x="16" y="49"/>
                    <a:pt x="24" y="51"/>
                    <a:pt x="31" y="51"/>
                  </a:cubicBezTo>
                  <a:cubicBezTo>
                    <a:pt x="39" y="51"/>
                    <a:pt x="44" y="48"/>
                    <a:pt x="44" y="43"/>
                  </a:cubicBezTo>
                  <a:cubicBezTo>
                    <a:pt x="44" y="37"/>
                    <a:pt x="38" y="35"/>
                    <a:pt x="33" y="35"/>
                  </a:cubicBezTo>
                  <a:lnTo>
                    <a:pt x="22" y="35"/>
                  </a:lnTo>
                  <a:lnTo>
                    <a:pt x="22" y="24"/>
                  </a:lnTo>
                  <a:lnTo>
                    <a:pt x="35" y="24"/>
                  </a:lnTo>
                  <a:cubicBezTo>
                    <a:pt x="40" y="24"/>
                    <a:pt x="42" y="21"/>
                    <a:pt x="42" y="18"/>
                  </a:cubicBezTo>
                  <a:cubicBezTo>
                    <a:pt x="42" y="13"/>
                    <a:pt x="37" y="10"/>
                    <a:pt x="30" y="10"/>
                  </a:cubicBezTo>
                  <a:cubicBezTo>
                    <a:pt x="24" y="10"/>
                    <a:pt x="19" y="13"/>
                    <a:pt x="18" y="18"/>
                  </a:cubicBezTo>
                  <a:lnTo>
                    <a:pt x="1" y="18"/>
                  </a:lnTo>
                  <a:cubicBezTo>
                    <a:pt x="3" y="3"/>
                    <a:pt x="18" y="0"/>
                    <a:pt x="32" y="0"/>
                  </a:cubicBezTo>
                  <a:cubicBezTo>
                    <a:pt x="51" y="0"/>
                    <a:pt x="59" y="7"/>
                    <a:pt x="59" y="17"/>
                  </a:cubicBezTo>
                  <a:cubicBezTo>
                    <a:pt x="59" y="23"/>
                    <a:pt x="56" y="27"/>
                    <a:pt x="50" y="28"/>
                  </a:cubicBezTo>
                  <a:lnTo>
                    <a:pt x="50" y="29"/>
                  </a:lnTo>
                  <a:cubicBezTo>
                    <a:pt x="57" y="30"/>
                    <a:pt x="62" y="35"/>
                    <a:pt x="62" y="43"/>
                  </a:cubicBezTo>
                  <a:cubicBezTo>
                    <a:pt x="62" y="52"/>
                    <a:pt x="55" y="62"/>
                    <a:pt x="30" y="62"/>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69" name="Freeform 174">
              <a:extLst>
                <a:ext uri="{FF2B5EF4-FFF2-40B4-BE49-F238E27FC236}">
                  <a16:creationId xmlns:a16="http://schemas.microsoft.com/office/drawing/2014/main" id="{675DDC81-A387-46A5-82EF-A4AD65E2E750}"/>
                </a:ext>
              </a:extLst>
            </p:cNvPr>
            <p:cNvSpPr>
              <a:spLocks noEditPoints="1"/>
            </p:cNvSpPr>
            <p:nvPr/>
          </p:nvSpPr>
          <p:spPr bwMode="auto">
            <a:xfrm>
              <a:off x="8054975" y="3270250"/>
              <a:ext cx="288925" cy="160338"/>
            </a:xfrm>
            <a:custGeom>
              <a:avLst/>
              <a:gdLst>
                <a:gd name="T0" fmla="*/ 2147483647 w 613"/>
                <a:gd name="T1" fmla="*/ 2147483647 h 340"/>
                <a:gd name="T2" fmla="*/ 2147483647 w 613"/>
                <a:gd name="T3" fmla="*/ 2147483647 h 340"/>
                <a:gd name="T4" fmla="*/ 2147483647 w 613"/>
                <a:gd name="T5" fmla="*/ 2147483647 h 340"/>
                <a:gd name="T6" fmla="*/ 2147483647 w 613"/>
                <a:gd name="T7" fmla="*/ 2147483647 h 340"/>
                <a:gd name="T8" fmla="*/ 2147483647 w 613"/>
                <a:gd name="T9" fmla="*/ 2147483647 h 340"/>
                <a:gd name="T10" fmla="*/ 2147483647 w 613"/>
                <a:gd name="T11" fmla="*/ 2147483647 h 340"/>
                <a:gd name="T12" fmla="*/ 2147483647 w 613"/>
                <a:gd name="T13" fmla="*/ 2147483647 h 340"/>
                <a:gd name="T14" fmla="*/ 2147483647 w 613"/>
                <a:gd name="T15" fmla="*/ 2147483647 h 340"/>
                <a:gd name="T16" fmla="*/ 2147483647 w 613"/>
                <a:gd name="T17" fmla="*/ 2147483647 h 340"/>
                <a:gd name="T18" fmla="*/ 2147483647 w 613"/>
                <a:gd name="T19" fmla="*/ 2147483647 h 340"/>
                <a:gd name="T20" fmla="*/ 0 w 613"/>
                <a:gd name="T21" fmla="*/ 2147483647 h 340"/>
                <a:gd name="T22" fmla="*/ 2147483647 w 613"/>
                <a:gd name="T23" fmla="*/ 0 h 340"/>
                <a:gd name="T24" fmla="*/ 2147483647 w 613"/>
                <a:gd name="T25" fmla="*/ 2147483647 h 340"/>
                <a:gd name="T26" fmla="*/ 2147483647 w 613"/>
                <a:gd name="T27" fmla="*/ 2147483647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3"/>
                <a:gd name="T43" fmla="*/ 0 h 340"/>
                <a:gd name="T44" fmla="*/ 613 w 613"/>
                <a:gd name="T45" fmla="*/ 340 h 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3" h="340">
                  <a:moveTo>
                    <a:pt x="307" y="33"/>
                  </a:moveTo>
                  <a:lnTo>
                    <a:pt x="307" y="33"/>
                  </a:lnTo>
                  <a:cubicBezTo>
                    <a:pt x="158" y="33"/>
                    <a:pt x="33" y="96"/>
                    <a:pt x="33" y="170"/>
                  </a:cubicBezTo>
                  <a:cubicBezTo>
                    <a:pt x="33" y="245"/>
                    <a:pt x="158" y="308"/>
                    <a:pt x="307" y="308"/>
                  </a:cubicBezTo>
                  <a:cubicBezTo>
                    <a:pt x="455" y="308"/>
                    <a:pt x="580" y="245"/>
                    <a:pt x="580" y="170"/>
                  </a:cubicBezTo>
                  <a:cubicBezTo>
                    <a:pt x="580" y="96"/>
                    <a:pt x="455" y="33"/>
                    <a:pt x="307" y="33"/>
                  </a:cubicBezTo>
                  <a:close/>
                  <a:moveTo>
                    <a:pt x="307" y="340"/>
                  </a:moveTo>
                  <a:lnTo>
                    <a:pt x="307" y="340"/>
                  </a:lnTo>
                  <a:cubicBezTo>
                    <a:pt x="135" y="340"/>
                    <a:pt x="0" y="266"/>
                    <a:pt x="0" y="170"/>
                  </a:cubicBezTo>
                  <a:cubicBezTo>
                    <a:pt x="0" y="75"/>
                    <a:pt x="135" y="0"/>
                    <a:pt x="307" y="0"/>
                  </a:cubicBezTo>
                  <a:cubicBezTo>
                    <a:pt x="478" y="0"/>
                    <a:pt x="613" y="75"/>
                    <a:pt x="613" y="170"/>
                  </a:cubicBezTo>
                  <a:cubicBezTo>
                    <a:pt x="613" y="266"/>
                    <a:pt x="478" y="340"/>
                    <a:pt x="307" y="34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0" name="Freeform 175">
              <a:extLst>
                <a:ext uri="{FF2B5EF4-FFF2-40B4-BE49-F238E27FC236}">
                  <a16:creationId xmlns:a16="http://schemas.microsoft.com/office/drawing/2014/main" id="{5B759516-5064-4A73-9076-5D6770C50550}"/>
                </a:ext>
              </a:extLst>
            </p:cNvPr>
            <p:cNvSpPr>
              <a:spLocks/>
            </p:cNvSpPr>
            <p:nvPr/>
          </p:nvSpPr>
          <p:spPr bwMode="auto">
            <a:xfrm>
              <a:off x="8191500" y="3375025"/>
              <a:ext cx="47625"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5"/>
                    <a:pt x="3" y="60"/>
                  </a:cubicBezTo>
                  <a:cubicBezTo>
                    <a:pt x="0" y="54"/>
                    <a:pt x="2" y="46"/>
                    <a:pt x="8" y="42"/>
                  </a:cubicBezTo>
                  <a:lnTo>
                    <a:pt x="78" y="3"/>
                  </a:lnTo>
                  <a:cubicBezTo>
                    <a:pt x="84" y="0"/>
                    <a:pt x="91" y="2"/>
                    <a:pt x="95" y="8"/>
                  </a:cubicBezTo>
                  <a:cubicBezTo>
                    <a:pt x="98" y="15"/>
                    <a:pt x="96" y="23"/>
                    <a:pt x="90" y="27"/>
                  </a:cubicBezTo>
                  <a:lnTo>
                    <a:pt x="21" y="66"/>
                  </a:lnTo>
                  <a:cubicBezTo>
                    <a:pt x="19" y="67"/>
                    <a:pt x="16" y="67"/>
                    <a:pt x="1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1" name="Freeform 176">
              <a:extLst>
                <a:ext uri="{FF2B5EF4-FFF2-40B4-BE49-F238E27FC236}">
                  <a16:creationId xmlns:a16="http://schemas.microsoft.com/office/drawing/2014/main" id="{873C2E08-AAA6-4F1A-A0B9-7D103A4CC94E}"/>
                </a:ext>
              </a:extLst>
            </p:cNvPr>
            <p:cNvSpPr>
              <a:spLocks/>
            </p:cNvSpPr>
            <p:nvPr/>
          </p:nvSpPr>
          <p:spPr bwMode="auto">
            <a:xfrm>
              <a:off x="8158163" y="3375025"/>
              <a:ext cx="46038"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4" y="67"/>
                  </a:moveTo>
                  <a:lnTo>
                    <a:pt x="84" y="67"/>
                  </a:lnTo>
                  <a:cubicBezTo>
                    <a:pt x="82" y="67"/>
                    <a:pt x="80" y="67"/>
                    <a:pt x="78" y="66"/>
                  </a:cubicBezTo>
                  <a:lnTo>
                    <a:pt x="8" y="27"/>
                  </a:lnTo>
                  <a:cubicBezTo>
                    <a:pt x="2" y="23"/>
                    <a:pt x="0" y="15"/>
                    <a:pt x="4" y="8"/>
                  </a:cubicBezTo>
                  <a:cubicBezTo>
                    <a:pt x="7" y="2"/>
                    <a:pt x="15" y="0"/>
                    <a:pt x="21" y="3"/>
                  </a:cubicBezTo>
                  <a:lnTo>
                    <a:pt x="91" y="42"/>
                  </a:lnTo>
                  <a:cubicBezTo>
                    <a:pt x="97" y="46"/>
                    <a:pt x="99" y="54"/>
                    <a:pt x="95" y="60"/>
                  </a:cubicBezTo>
                  <a:cubicBezTo>
                    <a:pt x="93" y="65"/>
                    <a:pt x="89" y="67"/>
                    <a:pt x="8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2" name="Freeform 177">
              <a:extLst>
                <a:ext uri="{FF2B5EF4-FFF2-40B4-BE49-F238E27FC236}">
                  <a16:creationId xmlns:a16="http://schemas.microsoft.com/office/drawing/2014/main" id="{6A7C96AF-62A1-4BE2-B2B9-DC742D5BCD9B}"/>
                </a:ext>
              </a:extLst>
            </p:cNvPr>
            <p:cNvSpPr>
              <a:spLocks/>
            </p:cNvSpPr>
            <p:nvPr/>
          </p:nvSpPr>
          <p:spPr bwMode="auto">
            <a:xfrm>
              <a:off x="8191500" y="3357563"/>
              <a:ext cx="12700" cy="49213"/>
            </a:xfrm>
            <a:custGeom>
              <a:avLst/>
              <a:gdLst>
                <a:gd name="T0" fmla="*/ 2147483647 w 27"/>
                <a:gd name="T1" fmla="*/ 2147483647 h 103"/>
                <a:gd name="T2" fmla="*/ 2147483647 w 27"/>
                <a:gd name="T3" fmla="*/ 2147483647 h 103"/>
                <a:gd name="T4" fmla="*/ 2147483647 w 27"/>
                <a:gd name="T5" fmla="*/ 2147483647 h 103"/>
                <a:gd name="T6" fmla="*/ 0 w 27"/>
                <a:gd name="T7" fmla="*/ 2147483647 h 103"/>
                <a:gd name="T8" fmla="*/ 0 w 27"/>
                <a:gd name="T9" fmla="*/ 2147483647 h 103"/>
                <a:gd name="T10" fmla="*/ 2147483647 w 27"/>
                <a:gd name="T11" fmla="*/ 0 h 103"/>
                <a:gd name="T12" fmla="*/ 2147483647 w 27"/>
                <a:gd name="T13" fmla="*/ 2147483647 h 103"/>
                <a:gd name="T14" fmla="*/ 2147483647 w 27"/>
                <a:gd name="T15" fmla="*/ 2147483647 h 103"/>
                <a:gd name="T16" fmla="*/ 2147483647 w 27"/>
                <a:gd name="T17" fmla="*/ 2147483647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03"/>
                <a:gd name="T29" fmla="*/ 27 w 27"/>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03">
                  <a:moveTo>
                    <a:pt x="13" y="103"/>
                  </a:moveTo>
                  <a:lnTo>
                    <a:pt x="13" y="103"/>
                  </a:lnTo>
                  <a:cubicBezTo>
                    <a:pt x="6" y="103"/>
                    <a:pt x="0" y="97"/>
                    <a:pt x="0" y="89"/>
                  </a:cubicBezTo>
                  <a:lnTo>
                    <a:pt x="0" y="14"/>
                  </a:lnTo>
                  <a:cubicBezTo>
                    <a:pt x="0" y="6"/>
                    <a:pt x="6" y="0"/>
                    <a:pt x="13" y="0"/>
                  </a:cubicBezTo>
                  <a:cubicBezTo>
                    <a:pt x="21" y="0"/>
                    <a:pt x="27" y="6"/>
                    <a:pt x="27" y="14"/>
                  </a:cubicBezTo>
                  <a:lnTo>
                    <a:pt x="27" y="89"/>
                  </a:lnTo>
                  <a:cubicBezTo>
                    <a:pt x="27" y="97"/>
                    <a:pt x="21" y="103"/>
                    <a:pt x="13" y="103"/>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3" name="Freeform 178">
              <a:extLst>
                <a:ext uri="{FF2B5EF4-FFF2-40B4-BE49-F238E27FC236}">
                  <a16:creationId xmlns:a16="http://schemas.microsoft.com/office/drawing/2014/main" id="{6B990E2F-152F-4588-A5A2-E55651A2E3EF}"/>
                </a:ext>
              </a:extLst>
            </p:cNvPr>
            <p:cNvSpPr>
              <a:spLocks/>
            </p:cNvSpPr>
            <p:nvPr/>
          </p:nvSpPr>
          <p:spPr bwMode="auto">
            <a:xfrm>
              <a:off x="8156575" y="3294063"/>
              <a:ext cx="47625" cy="30163"/>
            </a:xfrm>
            <a:custGeom>
              <a:avLst/>
              <a:gdLst>
                <a:gd name="T0" fmla="*/ 2147483647 w 103"/>
                <a:gd name="T1" fmla="*/ 2147483647 h 67"/>
                <a:gd name="T2" fmla="*/ 2147483647 w 103"/>
                <a:gd name="T3" fmla="*/ 2147483647 h 67"/>
                <a:gd name="T4" fmla="*/ 2147483647 w 103"/>
                <a:gd name="T5" fmla="*/ 2147483647 h 67"/>
                <a:gd name="T6" fmla="*/ 2147483647 w 103"/>
                <a:gd name="T7" fmla="*/ 2147483647 h 67"/>
                <a:gd name="T8" fmla="*/ 2147483647 w 103"/>
                <a:gd name="T9" fmla="*/ 2147483647 h 67"/>
                <a:gd name="T10" fmla="*/ 2147483647 w 103"/>
                <a:gd name="T11" fmla="*/ 2147483647 h 67"/>
                <a:gd name="T12" fmla="*/ 2147483647 w 103"/>
                <a:gd name="T13" fmla="*/ 2147483647 h 67"/>
                <a:gd name="T14" fmla="*/ 2147483647 w 103"/>
                <a:gd name="T15" fmla="*/ 2147483647 h 67"/>
                <a:gd name="T16" fmla="*/ 2147483647 w 103"/>
                <a:gd name="T17" fmla="*/ 2147483647 h 67"/>
                <a:gd name="T18" fmla="*/ 2147483647 w 103"/>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7"/>
                <a:gd name="T32" fmla="*/ 103 w 10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7">
                  <a:moveTo>
                    <a:pt x="15" y="67"/>
                  </a:moveTo>
                  <a:lnTo>
                    <a:pt x="15" y="67"/>
                  </a:lnTo>
                  <a:cubicBezTo>
                    <a:pt x="10" y="67"/>
                    <a:pt x="6" y="64"/>
                    <a:pt x="3" y="60"/>
                  </a:cubicBezTo>
                  <a:cubicBezTo>
                    <a:pt x="0" y="53"/>
                    <a:pt x="2" y="46"/>
                    <a:pt x="9" y="42"/>
                  </a:cubicBezTo>
                  <a:lnTo>
                    <a:pt x="81" y="4"/>
                  </a:lnTo>
                  <a:cubicBezTo>
                    <a:pt x="87" y="0"/>
                    <a:pt x="96" y="2"/>
                    <a:pt x="99" y="8"/>
                  </a:cubicBezTo>
                  <a:cubicBezTo>
                    <a:pt x="103" y="15"/>
                    <a:pt x="100" y="23"/>
                    <a:pt x="94" y="26"/>
                  </a:cubicBezTo>
                  <a:lnTo>
                    <a:pt x="21" y="65"/>
                  </a:lnTo>
                  <a:cubicBezTo>
                    <a:pt x="19" y="66"/>
                    <a:pt x="17" y="67"/>
                    <a:pt x="15"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4" name="Freeform 179">
              <a:extLst>
                <a:ext uri="{FF2B5EF4-FFF2-40B4-BE49-F238E27FC236}">
                  <a16:creationId xmlns:a16="http://schemas.microsoft.com/office/drawing/2014/main" id="{C641B314-1472-4149-A6B6-7A039A68367A}"/>
                </a:ext>
              </a:extLst>
            </p:cNvPr>
            <p:cNvSpPr>
              <a:spLocks/>
            </p:cNvSpPr>
            <p:nvPr/>
          </p:nvSpPr>
          <p:spPr bwMode="auto">
            <a:xfrm>
              <a:off x="8189913" y="3294063"/>
              <a:ext cx="49213" cy="30163"/>
            </a:xfrm>
            <a:custGeom>
              <a:avLst/>
              <a:gdLst>
                <a:gd name="T0" fmla="*/ 2147483647 w 103"/>
                <a:gd name="T1" fmla="*/ 2147483647 h 67"/>
                <a:gd name="T2" fmla="*/ 2147483647 w 103"/>
                <a:gd name="T3" fmla="*/ 2147483647 h 67"/>
                <a:gd name="T4" fmla="*/ 2147483647 w 103"/>
                <a:gd name="T5" fmla="*/ 2147483647 h 67"/>
                <a:gd name="T6" fmla="*/ 2147483647 w 103"/>
                <a:gd name="T7" fmla="*/ 2147483647 h 67"/>
                <a:gd name="T8" fmla="*/ 2147483647 w 103"/>
                <a:gd name="T9" fmla="*/ 2147483647 h 67"/>
                <a:gd name="T10" fmla="*/ 2147483647 w 103"/>
                <a:gd name="T11" fmla="*/ 2147483647 h 67"/>
                <a:gd name="T12" fmla="*/ 2147483647 w 103"/>
                <a:gd name="T13" fmla="*/ 2147483647 h 67"/>
                <a:gd name="T14" fmla="*/ 2147483647 w 103"/>
                <a:gd name="T15" fmla="*/ 2147483647 h 67"/>
                <a:gd name="T16" fmla="*/ 2147483647 w 103"/>
                <a:gd name="T17" fmla="*/ 2147483647 h 67"/>
                <a:gd name="T18" fmla="*/ 2147483647 w 103"/>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7"/>
                <a:gd name="T32" fmla="*/ 103 w 10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7">
                  <a:moveTo>
                    <a:pt x="88" y="67"/>
                  </a:moveTo>
                  <a:lnTo>
                    <a:pt x="88" y="67"/>
                  </a:lnTo>
                  <a:cubicBezTo>
                    <a:pt x="86" y="67"/>
                    <a:pt x="83" y="66"/>
                    <a:pt x="81" y="65"/>
                  </a:cubicBezTo>
                  <a:lnTo>
                    <a:pt x="9" y="26"/>
                  </a:lnTo>
                  <a:cubicBezTo>
                    <a:pt x="3" y="23"/>
                    <a:pt x="0" y="15"/>
                    <a:pt x="4" y="8"/>
                  </a:cubicBezTo>
                  <a:cubicBezTo>
                    <a:pt x="7" y="2"/>
                    <a:pt x="15" y="0"/>
                    <a:pt x="22" y="4"/>
                  </a:cubicBezTo>
                  <a:lnTo>
                    <a:pt x="94" y="42"/>
                  </a:lnTo>
                  <a:cubicBezTo>
                    <a:pt x="101" y="46"/>
                    <a:pt x="103" y="53"/>
                    <a:pt x="100" y="60"/>
                  </a:cubicBezTo>
                  <a:cubicBezTo>
                    <a:pt x="97" y="64"/>
                    <a:pt x="93" y="67"/>
                    <a:pt x="88"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5" name="Freeform 180">
              <a:extLst>
                <a:ext uri="{FF2B5EF4-FFF2-40B4-BE49-F238E27FC236}">
                  <a16:creationId xmlns:a16="http://schemas.microsoft.com/office/drawing/2014/main" id="{74AECD47-49F0-493E-B3C7-3F5C59C3CA88}"/>
                </a:ext>
              </a:extLst>
            </p:cNvPr>
            <p:cNvSpPr>
              <a:spLocks/>
            </p:cNvSpPr>
            <p:nvPr/>
          </p:nvSpPr>
          <p:spPr bwMode="auto">
            <a:xfrm>
              <a:off x="8191500" y="3294063"/>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3" y="98"/>
                  </a:moveTo>
                  <a:lnTo>
                    <a:pt x="13" y="98"/>
                  </a:lnTo>
                  <a:cubicBezTo>
                    <a:pt x="6" y="98"/>
                    <a:pt x="0" y="92"/>
                    <a:pt x="0" y="85"/>
                  </a:cubicBezTo>
                  <a:lnTo>
                    <a:pt x="0" y="13"/>
                  </a:lnTo>
                  <a:cubicBezTo>
                    <a:pt x="0" y="6"/>
                    <a:pt x="6" y="0"/>
                    <a:pt x="13" y="0"/>
                  </a:cubicBezTo>
                  <a:cubicBezTo>
                    <a:pt x="21" y="0"/>
                    <a:pt x="27" y="6"/>
                    <a:pt x="27" y="13"/>
                  </a:cubicBezTo>
                  <a:lnTo>
                    <a:pt x="27" y="85"/>
                  </a:lnTo>
                  <a:cubicBezTo>
                    <a:pt x="27" y="92"/>
                    <a:pt x="21" y="98"/>
                    <a:pt x="13" y="98"/>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6" name="Freeform 181">
              <a:extLst>
                <a:ext uri="{FF2B5EF4-FFF2-40B4-BE49-F238E27FC236}">
                  <a16:creationId xmlns:a16="http://schemas.microsoft.com/office/drawing/2014/main" id="{2611CCF8-144E-4D0A-B7B8-51E4E158F5CB}"/>
                </a:ext>
              </a:extLst>
            </p:cNvPr>
            <p:cNvSpPr>
              <a:spLocks/>
            </p:cNvSpPr>
            <p:nvPr/>
          </p:nvSpPr>
          <p:spPr bwMode="auto">
            <a:xfrm>
              <a:off x="8099425" y="3343275"/>
              <a:ext cx="49213" cy="31750"/>
            </a:xfrm>
            <a:custGeom>
              <a:avLst/>
              <a:gdLst>
                <a:gd name="T0" fmla="*/ 2147483647 w 103"/>
                <a:gd name="T1" fmla="*/ 2147483647 h 67"/>
                <a:gd name="T2" fmla="*/ 2147483647 w 103"/>
                <a:gd name="T3" fmla="*/ 2147483647 h 67"/>
                <a:gd name="T4" fmla="*/ 2147483647 w 103"/>
                <a:gd name="T5" fmla="*/ 2147483647 h 67"/>
                <a:gd name="T6" fmla="*/ 2147483647 w 103"/>
                <a:gd name="T7" fmla="*/ 2147483647 h 67"/>
                <a:gd name="T8" fmla="*/ 2147483647 w 103"/>
                <a:gd name="T9" fmla="*/ 2147483647 h 67"/>
                <a:gd name="T10" fmla="*/ 2147483647 w 103"/>
                <a:gd name="T11" fmla="*/ 2147483647 h 67"/>
                <a:gd name="T12" fmla="*/ 2147483647 w 103"/>
                <a:gd name="T13" fmla="*/ 2147483647 h 67"/>
                <a:gd name="T14" fmla="*/ 2147483647 w 103"/>
                <a:gd name="T15" fmla="*/ 2147483647 h 67"/>
                <a:gd name="T16" fmla="*/ 2147483647 w 103"/>
                <a:gd name="T17" fmla="*/ 2147483647 h 67"/>
                <a:gd name="T18" fmla="*/ 2147483647 w 103"/>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7"/>
                <a:gd name="T32" fmla="*/ 103 w 10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7">
                  <a:moveTo>
                    <a:pt x="87" y="67"/>
                  </a:moveTo>
                  <a:lnTo>
                    <a:pt x="87" y="67"/>
                  </a:lnTo>
                  <a:cubicBezTo>
                    <a:pt x="85" y="67"/>
                    <a:pt x="83" y="66"/>
                    <a:pt x="81" y="65"/>
                  </a:cubicBezTo>
                  <a:lnTo>
                    <a:pt x="9" y="26"/>
                  </a:lnTo>
                  <a:cubicBezTo>
                    <a:pt x="3" y="22"/>
                    <a:pt x="0" y="15"/>
                    <a:pt x="4" y="8"/>
                  </a:cubicBezTo>
                  <a:cubicBezTo>
                    <a:pt x="8" y="2"/>
                    <a:pt x="16" y="0"/>
                    <a:pt x="22" y="3"/>
                  </a:cubicBezTo>
                  <a:lnTo>
                    <a:pt x="94" y="43"/>
                  </a:lnTo>
                  <a:cubicBezTo>
                    <a:pt x="100" y="46"/>
                    <a:pt x="103" y="54"/>
                    <a:pt x="99" y="60"/>
                  </a:cubicBezTo>
                  <a:cubicBezTo>
                    <a:pt x="97" y="65"/>
                    <a:pt x="92" y="67"/>
                    <a:pt x="87"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7" name="Freeform 182">
              <a:extLst>
                <a:ext uri="{FF2B5EF4-FFF2-40B4-BE49-F238E27FC236}">
                  <a16:creationId xmlns:a16="http://schemas.microsoft.com/office/drawing/2014/main" id="{B5919467-4897-4A30-A076-F7E7B635B230}"/>
                </a:ext>
              </a:extLst>
            </p:cNvPr>
            <p:cNvSpPr>
              <a:spLocks/>
            </p:cNvSpPr>
            <p:nvPr/>
          </p:nvSpPr>
          <p:spPr bwMode="auto">
            <a:xfrm>
              <a:off x="8099425" y="3324225"/>
              <a:ext cx="49213" cy="31750"/>
            </a:xfrm>
            <a:custGeom>
              <a:avLst/>
              <a:gdLst>
                <a:gd name="T0" fmla="*/ 2147483647 w 103"/>
                <a:gd name="T1" fmla="*/ 2147483647 h 67"/>
                <a:gd name="T2" fmla="*/ 2147483647 w 103"/>
                <a:gd name="T3" fmla="*/ 2147483647 h 67"/>
                <a:gd name="T4" fmla="*/ 2147483647 w 103"/>
                <a:gd name="T5" fmla="*/ 2147483647 h 67"/>
                <a:gd name="T6" fmla="*/ 2147483647 w 103"/>
                <a:gd name="T7" fmla="*/ 2147483647 h 67"/>
                <a:gd name="T8" fmla="*/ 2147483647 w 103"/>
                <a:gd name="T9" fmla="*/ 2147483647 h 67"/>
                <a:gd name="T10" fmla="*/ 2147483647 w 103"/>
                <a:gd name="T11" fmla="*/ 2147483647 h 67"/>
                <a:gd name="T12" fmla="*/ 2147483647 w 103"/>
                <a:gd name="T13" fmla="*/ 2147483647 h 67"/>
                <a:gd name="T14" fmla="*/ 2147483647 w 103"/>
                <a:gd name="T15" fmla="*/ 2147483647 h 67"/>
                <a:gd name="T16" fmla="*/ 2147483647 w 103"/>
                <a:gd name="T17" fmla="*/ 2147483647 h 67"/>
                <a:gd name="T18" fmla="*/ 2147483647 w 103"/>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7"/>
                <a:gd name="T32" fmla="*/ 103 w 10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7">
                  <a:moveTo>
                    <a:pt x="16" y="67"/>
                  </a:moveTo>
                  <a:lnTo>
                    <a:pt x="16" y="67"/>
                  </a:lnTo>
                  <a:cubicBezTo>
                    <a:pt x="11" y="67"/>
                    <a:pt x="6" y="64"/>
                    <a:pt x="4" y="60"/>
                  </a:cubicBezTo>
                  <a:cubicBezTo>
                    <a:pt x="0" y="54"/>
                    <a:pt x="3" y="46"/>
                    <a:pt x="9" y="42"/>
                  </a:cubicBezTo>
                  <a:lnTo>
                    <a:pt x="81" y="3"/>
                  </a:lnTo>
                  <a:cubicBezTo>
                    <a:pt x="87" y="0"/>
                    <a:pt x="95" y="2"/>
                    <a:pt x="99" y="8"/>
                  </a:cubicBezTo>
                  <a:cubicBezTo>
                    <a:pt x="103" y="14"/>
                    <a:pt x="100" y="22"/>
                    <a:pt x="94" y="26"/>
                  </a:cubicBezTo>
                  <a:lnTo>
                    <a:pt x="22" y="65"/>
                  </a:lnTo>
                  <a:cubicBezTo>
                    <a:pt x="20" y="66"/>
                    <a:pt x="18" y="67"/>
                    <a:pt x="16"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8" name="Freeform 183">
              <a:extLst>
                <a:ext uri="{FF2B5EF4-FFF2-40B4-BE49-F238E27FC236}">
                  <a16:creationId xmlns:a16="http://schemas.microsoft.com/office/drawing/2014/main" id="{B93A881E-C386-4843-B059-88299EF3307B}"/>
                </a:ext>
              </a:extLst>
            </p:cNvPr>
            <p:cNvSpPr>
              <a:spLocks/>
            </p:cNvSpPr>
            <p:nvPr/>
          </p:nvSpPr>
          <p:spPr bwMode="auto">
            <a:xfrm>
              <a:off x="8102600" y="3343275"/>
              <a:ext cx="73025" cy="12700"/>
            </a:xfrm>
            <a:custGeom>
              <a:avLst/>
              <a:gdLst>
                <a:gd name="T0" fmla="*/ 2147483647 w 156"/>
                <a:gd name="T1" fmla="*/ 2147483647 h 27"/>
                <a:gd name="T2" fmla="*/ 2147483647 w 156"/>
                <a:gd name="T3" fmla="*/ 2147483647 h 27"/>
                <a:gd name="T4" fmla="*/ 2147483647 w 156"/>
                <a:gd name="T5" fmla="*/ 2147483647 h 27"/>
                <a:gd name="T6" fmla="*/ 2147483647 w 156"/>
                <a:gd name="T7" fmla="*/ 2147483647 h 27"/>
                <a:gd name="T8" fmla="*/ 0 w 156"/>
                <a:gd name="T9" fmla="*/ 2147483647 h 27"/>
                <a:gd name="T10" fmla="*/ 2147483647 w 156"/>
                <a:gd name="T11" fmla="*/ 0 h 27"/>
                <a:gd name="T12" fmla="*/ 2147483647 w 156"/>
                <a:gd name="T13" fmla="*/ 0 h 27"/>
                <a:gd name="T14" fmla="*/ 2147483647 w 156"/>
                <a:gd name="T15" fmla="*/ 2147483647 h 27"/>
                <a:gd name="T16" fmla="*/ 2147483647 w 156"/>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27"/>
                <a:gd name="T29" fmla="*/ 156 w 156"/>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27">
                  <a:moveTo>
                    <a:pt x="143" y="27"/>
                  </a:moveTo>
                  <a:lnTo>
                    <a:pt x="143" y="27"/>
                  </a:lnTo>
                  <a:lnTo>
                    <a:pt x="13" y="27"/>
                  </a:lnTo>
                  <a:cubicBezTo>
                    <a:pt x="5" y="27"/>
                    <a:pt x="0" y="21"/>
                    <a:pt x="0" y="13"/>
                  </a:cubicBezTo>
                  <a:cubicBezTo>
                    <a:pt x="0" y="6"/>
                    <a:pt x="5" y="0"/>
                    <a:pt x="13" y="0"/>
                  </a:cubicBezTo>
                  <a:lnTo>
                    <a:pt x="143" y="0"/>
                  </a:lnTo>
                  <a:cubicBezTo>
                    <a:pt x="150" y="0"/>
                    <a:pt x="156" y="6"/>
                    <a:pt x="156" y="13"/>
                  </a:cubicBezTo>
                  <a:cubicBezTo>
                    <a:pt x="156" y="21"/>
                    <a:pt x="150" y="27"/>
                    <a:pt x="143" y="2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79" name="Freeform 184">
              <a:extLst>
                <a:ext uri="{FF2B5EF4-FFF2-40B4-BE49-F238E27FC236}">
                  <a16:creationId xmlns:a16="http://schemas.microsoft.com/office/drawing/2014/main" id="{A17C6110-DF5F-47C7-854C-6B9A4B8B4853}"/>
                </a:ext>
              </a:extLst>
            </p:cNvPr>
            <p:cNvSpPr>
              <a:spLocks/>
            </p:cNvSpPr>
            <p:nvPr/>
          </p:nvSpPr>
          <p:spPr bwMode="auto">
            <a:xfrm>
              <a:off x="8248650" y="3324225"/>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3" y="67"/>
                  </a:moveTo>
                  <a:lnTo>
                    <a:pt x="83" y="67"/>
                  </a:lnTo>
                  <a:cubicBezTo>
                    <a:pt x="81" y="67"/>
                    <a:pt x="79" y="66"/>
                    <a:pt x="77" y="65"/>
                  </a:cubicBezTo>
                  <a:lnTo>
                    <a:pt x="8" y="26"/>
                  </a:lnTo>
                  <a:cubicBezTo>
                    <a:pt x="1" y="22"/>
                    <a:pt x="0" y="14"/>
                    <a:pt x="3" y="8"/>
                  </a:cubicBezTo>
                  <a:cubicBezTo>
                    <a:pt x="6" y="2"/>
                    <a:pt x="14" y="0"/>
                    <a:pt x="20" y="3"/>
                  </a:cubicBezTo>
                  <a:lnTo>
                    <a:pt x="90" y="42"/>
                  </a:lnTo>
                  <a:cubicBezTo>
                    <a:pt x="96" y="46"/>
                    <a:pt x="98" y="54"/>
                    <a:pt x="95" y="60"/>
                  </a:cubicBezTo>
                  <a:cubicBezTo>
                    <a:pt x="92" y="64"/>
                    <a:pt x="88" y="67"/>
                    <a:pt x="83"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0" name="Freeform 185">
              <a:extLst>
                <a:ext uri="{FF2B5EF4-FFF2-40B4-BE49-F238E27FC236}">
                  <a16:creationId xmlns:a16="http://schemas.microsoft.com/office/drawing/2014/main" id="{EBDBF656-212E-4D71-BDB8-3EA2F3CC4E61}"/>
                </a:ext>
              </a:extLst>
            </p:cNvPr>
            <p:cNvSpPr>
              <a:spLocks/>
            </p:cNvSpPr>
            <p:nvPr/>
          </p:nvSpPr>
          <p:spPr bwMode="auto">
            <a:xfrm>
              <a:off x="8248650" y="3343275"/>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5"/>
                    <a:pt x="3" y="60"/>
                  </a:cubicBezTo>
                  <a:cubicBezTo>
                    <a:pt x="0" y="54"/>
                    <a:pt x="1" y="46"/>
                    <a:pt x="8" y="43"/>
                  </a:cubicBezTo>
                  <a:lnTo>
                    <a:pt x="77" y="3"/>
                  </a:lnTo>
                  <a:cubicBezTo>
                    <a:pt x="83" y="0"/>
                    <a:pt x="91" y="2"/>
                    <a:pt x="95" y="8"/>
                  </a:cubicBezTo>
                  <a:cubicBezTo>
                    <a:pt x="98" y="15"/>
                    <a:pt x="96" y="22"/>
                    <a:pt x="90" y="26"/>
                  </a:cubicBezTo>
                  <a:lnTo>
                    <a:pt x="20" y="65"/>
                  </a:lnTo>
                  <a:cubicBezTo>
                    <a:pt x="18" y="66"/>
                    <a:pt x="16" y="67"/>
                    <a:pt x="1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1" name="Freeform 186">
              <a:extLst>
                <a:ext uri="{FF2B5EF4-FFF2-40B4-BE49-F238E27FC236}">
                  <a16:creationId xmlns:a16="http://schemas.microsoft.com/office/drawing/2014/main" id="{7E0EE990-BAAB-4A71-A530-9D64C863D98D}"/>
                </a:ext>
              </a:extLst>
            </p:cNvPr>
            <p:cNvSpPr>
              <a:spLocks/>
            </p:cNvSpPr>
            <p:nvPr/>
          </p:nvSpPr>
          <p:spPr bwMode="auto">
            <a:xfrm>
              <a:off x="8220075" y="3343275"/>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3"/>
                  </a:cubicBezTo>
                  <a:cubicBezTo>
                    <a:pt x="0" y="6"/>
                    <a:pt x="6" y="0"/>
                    <a:pt x="13" y="0"/>
                  </a:cubicBezTo>
                  <a:lnTo>
                    <a:pt x="148" y="0"/>
                  </a:lnTo>
                  <a:cubicBezTo>
                    <a:pt x="155" y="0"/>
                    <a:pt x="161" y="6"/>
                    <a:pt x="161" y="13"/>
                  </a:cubicBezTo>
                  <a:cubicBezTo>
                    <a:pt x="161" y="21"/>
                    <a:pt x="155" y="27"/>
                    <a:pt x="148" y="2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2" name="Freeform 187">
              <a:extLst>
                <a:ext uri="{FF2B5EF4-FFF2-40B4-BE49-F238E27FC236}">
                  <a16:creationId xmlns:a16="http://schemas.microsoft.com/office/drawing/2014/main" id="{8F23FD9C-26F4-4770-89B2-A5FC87C506BB}"/>
                </a:ext>
              </a:extLst>
            </p:cNvPr>
            <p:cNvSpPr>
              <a:spLocks/>
            </p:cNvSpPr>
            <p:nvPr/>
          </p:nvSpPr>
          <p:spPr bwMode="auto">
            <a:xfrm>
              <a:off x="8164513" y="3349625"/>
              <a:ext cx="11113" cy="15875"/>
            </a:xfrm>
            <a:custGeom>
              <a:avLst/>
              <a:gdLst>
                <a:gd name="T0" fmla="*/ 2147483647 w 22"/>
                <a:gd name="T1" fmla="*/ 2147483647 h 32"/>
                <a:gd name="T2" fmla="*/ 2147483647 w 22"/>
                <a:gd name="T3" fmla="*/ 2147483647 h 32"/>
                <a:gd name="T4" fmla="*/ 2147483647 w 22"/>
                <a:gd name="T5" fmla="*/ 2147483647 h 32"/>
                <a:gd name="T6" fmla="*/ 0 w 22"/>
                <a:gd name="T7" fmla="*/ 2147483647 h 32"/>
                <a:gd name="T8" fmla="*/ 0 w 22"/>
                <a:gd name="T9" fmla="*/ 0 h 32"/>
                <a:gd name="T10" fmla="*/ 2147483647 w 22"/>
                <a:gd name="T11" fmla="*/ 0 h 32"/>
                <a:gd name="T12" fmla="*/ 2147483647 w 22"/>
                <a:gd name="T13" fmla="*/ 2147483647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22" y="32"/>
                  </a:moveTo>
                  <a:lnTo>
                    <a:pt x="22" y="32"/>
                  </a:lnTo>
                  <a:lnTo>
                    <a:pt x="0" y="32"/>
                  </a:lnTo>
                  <a:lnTo>
                    <a:pt x="0" y="0"/>
                  </a:lnTo>
                  <a:lnTo>
                    <a:pt x="22" y="0"/>
                  </a:lnTo>
                  <a:lnTo>
                    <a:pt x="22" y="3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3" name="Freeform 188">
              <a:extLst>
                <a:ext uri="{FF2B5EF4-FFF2-40B4-BE49-F238E27FC236}">
                  <a16:creationId xmlns:a16="http://schemas.microsoft.com/office/drawing/2014/main" id="{16728257-D1E4-4389-BA65-0DC399EB5482}"/>
                </a:ext>
              </a:extLst>
            </p:cNvPr>
            <p:cNvSpPr>
              <a:spLocks/>
            </p:cNvSpPr>
            <p:nvPr/>
          </p:nvSpPr>
          <p:spPr bwMode="auto">
            <a:xfrm>
              <a:off x="8197850" y="3357563"/>
              <a:ext cx="19050" cy="12700"/>
            </a:xfrm>
            <a:custGeom>
              <a:avLst/>
              <a:gdLst>
                <a:gd name="T0" fmla="*/ 2147483647 w 41"/>
                <a:gd name="T1" fmla="*/ 2147483647 h 27"/>
                <a:gd name="T2" fmla="*/ 2147483647 w 41"/>
                <a:gd name="T3" fmla="*/ 2147483647 h 27"/>
                <a:gd name="T4" fmla="*/ 2147483647 w 41"/>
                <a:gd name="T5" fmla="*/ 2147483647 h 27"/>
                <a:gd name="T6" fmla="*/ 0 w 41"/>
                <a:gd name="T7" fmla="*/ 2147483647 h 27"/>
                <a:gd name="T8" fmla="*/ 0 w 41"/>
                <a:gd name="T9" fmla="*/ 0 h 27"/>
                <a:gd name="T10" fmla="*/ 2147483647 w 41"/>
                <a:gd name="T11" fmla="*/ 0 h 27"/>
                <a:gd name="T12" fmla="*/ 2147483647 w 41"/>
                <a:gd name="T13" fmla="*/ 2147483647 h 27"/>
                <a:gd name="T14" fmla="*/ 0 60000 65536"/>
                <a:gd name="T15" fmla="*/ 0 60000 65536"/>
                <a:gd name="T16" fmla="*/ 0 60000 65536"/>
                <a:gd name="T17" fmla="*/ 0 60000 65536"/>
                <a:gd name="T18" fmla="*/ 0 60000 65536"/>
                <a:gd name="T19" fmla="*/ 0 60000 65536"/>
                <a:gd name="T20" fmla="*/ 0 60000 65536"/>
                <a:gd name="T21" fmla="*/ 0 w 41"/>
                <a:gd name="T22" fmla="*/ 0 h 27"/>
                <a:gd name="T23" fmla="*/ 41 w 41"/>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7">
                  <a:moveTo>
                    <a:pt x="41" y="27"/>
                  </a:moveTo>
                  <a:lnTo>
                    <a:pt x="41" y="27"/>
                  </a:lnTo>
                  <a:lnTo>
                    <a:pt x="0" y="27"/>
                  </a:lnTo>
                  <a:lnTo>
                    <a:pt x="0" y="0"/>
                  </a:lnTo>
                  <a:lnTo>
                    <a:pt x="41" y="0"/>
                  </a:lnTo>
                  <a:lnTo>
                    <a:pt x="41" y="27"/>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4" name="Freeform 189">
              <a:extLst>
                <a:ext uri="{FF2B5EF4-FFF2-40B4-BE49-F238E27FC236}">
                  <a16:creationId xmlns:a16="http://schemas.microsoft.com/office/drawing/2014/main" id="{A9BCC6A4-CC39-4C83-ADDA-31EB75FE4D4A}"/>
                </a:ext>
              </a:extLst>
            </p:cNvPr>
            <p:cNvSpPr>
              <a:spLocks/>
            </p:cNvSpPr>
            <p:nvPr/>
          </p:nvSpPr>
          <p:spPr bwMode="auto">
            <a:xfrm>
              <a:off x="8220075" y="3335338"/>
              <a:ext cx="12700" cy="14288"/>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5" name="Freeform 190">
              <a:extLst>
                <a:ext uri="{FF2B5EF4-FFF2-40B4-BE49-F238E27FC236}">
                  <a16:creationId xmlns:a16="http://schemas.microsoft.com/office/drawing/2014/main" id="{E3E9DF58-D198-432B-8EC7-ACCAFCEE6194}"/>
                </a:ext>
              </a:extLst>
            </p:cNvPr>
            <p:cNvSpPr>
              <a:spLocks/>
            </p:cNvSpPr>
            <p:nvPr/>
          </p:nvSpPr>
          <p:spPr bwMode="auto">
            <a:xfrm>
              <a:off x="8178800" y="3328988"/>
              <a:ext cx="19050" cy="111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0 w 40"/>
                <a:gd name="T9" fmla="*/ 0 h 22"/>
                <a:gd name="T10" fmla="*/ 2147483647 w 40"/>
                <a:gd name="T11" fmla="*/ 0 h 22"/>
                <a:gd name="T12" fmla="*/ 2147483647 w 40"/>
                <a:gd name="T13" fmla="*/ 2147483647 h 22"/>
                <a:gd name="T14" fmla="*/ 0 60000 65536"/>
                <a:gd name="T15" fmla="*/ 0 60000 65536"/>
                <a:gd name="T16" fmla="*/ 0 60000 65536"/>
                <a:gd name="T17" fmla="*/ 0 60000 65536"/>
                <a:gd name="T18" fmla="*/ 0 60000 65536"/>
                <a:gd name="T19" fmla="*/ 0 60000 65536"/>
                <a:gd name="T20" fmla="*/ 0 60000 65536"/>
                <a:gd name="T21" fmla="*/ 0 w 40"/>
                <a:gd name="T22" fmla="*/ 0 h 22"/>
                <a:gd name="T23" fmla="*/ 40 w 4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2">
                  <a:moveTo>
                    <a:pt x="40" y="22"/>
                  </a:moveTo>
                  <a:lnTo>
                    <a:pt x="40" y="22"/>
                  </a:lnTo>
                  <a:lnTo>
                    <a:pt x="0" y="22"/>
                  </a:lnTo>
                  <a:lnTo>
                    <a:pt x="0" y="0"/>
                  </a:lnTo>
                  <a:lnTo>
                    <a:pt x="40" y="0"/>
                  </a:lnTo>
                  <a:lnTo>
                    <a:pt x="40" y="22"/>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6" name="Freeform 191">
              <a:extLst>
                <a:ext uri="{FF2B5EF4-FFF2-40B4-BE49-F238E27FC236}">
                  <a16:creationId xmlns:a16="http://schemas.microsoft.com/office/drawing/2014/main" id="{1FD26491-0C49-46E6-AC3B-3B937875F8E4}"/>
                </a:ext>
              </a:extLst>
            </p:cNvPr>
            <p:cNvSpPr>
              <a:spLocks/>
            </p:cNvSpPr>
            <p:nvPr/>
          </p:nvSpPr>
          <p:spPr bwMode="auto">
            <a:xfrm>
              <a:off x="8054975" y="3400425"/>
              <a:ext cx="288925" cy="193675"/>
            </a:xfrm>
            <a:custGeom>
              <a:avLst/>
              <a:gdLst>
                <a:gd name="T0" fmla="*/ 2147483647 w 613"/>
                <a:gd name="T1" fmla="*/ 2147483647 h 411"/>
                <a:gd name="T2" fmla="*/ 2147483647 w 613"/>
                <a:gd name="T3" fmla="*/ 2147483647 h 411"/>
                <a:gd name="T4" fmla="*/ 2147483647 w 613"/>
                <a:gd name="T5" fmla="*/ 2147483647 h 411"/>
                <a:gd name="T6" fmla="*/ 2147483647 w 613"/>
                <a:gd name="T7" fmla="*/ 2147483647 h 411"/>
                <a:gd name="T8" fmla="*/ 2147483647 w 613"/>
                <a:gd name="T9" fmla="*/ 2147483647 h 411"/>
                <a:gd name="T10" fmla="*/ 2147483647 w 613"/>
                <a:gd name="T11" fmla="*/ 2147483647 h 411"/>
                <a:gd name="T12" fmla="*/ 2147483647 w 613"/>
                <a:gd name="T13" fmla="*/ 2147483647 h 411"/>
                <a:gd name="T14" fmla="*/ 2147483647 w 613"/>
                <a:gd name="T15" fmla="*/ 2147483647 h 411"/>
                <a:gd name="T16" fmla="*/ 0 w 613"/>
                <a:gd name="T17" fmla="*/ 2147483647 h 411"/>
                <a:gd name="T18" fmla="*/ 0 w 613"/>
                <a:gd name="T19" fmla="*/ 2147483647 h 411"/>
                <a:gd name="T20" fmla="*/ 2147483647 w 613"/>
                <a:gd name="T21" fmla="*/ 0 h 411"/>
                <a:gd name="T22" fmla="*/ 2147483647 w 613"/>
                <a:gd name="T23" fmla="*/ 2147483647 h 411"/>
                <a:gd name="T24" fmla="*/ 2147483647 w 613"/>
                <a:gd name="T25" fmla="*/ 2147483647 h 411"/>
                <a:gd name="T26" fmla="*/ 2147483647 w 613"/>
                <a:gd name="T27" fmla="*/ 2147483647 h 411"/>
                <a:gd name="T28" fmla="*/ 2147483647 w 613"/>
                <a:gd name="T29" fmla="*/ 2147483647 h 411"/>
                <a:gd name="T30" fmla="*/ 2147483647 w 613"/>
                <a:gd name="T31" fmla="*/ 2147483647 h 411"/>
                <a:gd name="T32" fmla="*/ 2147483647 w 613"/>
                <a:gd name="T33" fmla="*/ 0 h 411"/>
                <a:gd name="T34" fmla="*/ 2147483647 w 613"/>
                <a:gd name="T35" fmla="*/ 2147483647 h 411"/>
                <a:gd name="T36" fmla="*/ 2147483647 w 613"/>
                <a:gd name="T37" fmla="*/ 2147483647 h 411"/>
                <a:gd name="T38" fmla="*/ 2147483647 w 613"/>
                <a:gd name="T39" fmla="*/ 2147483647 h 411"/>
                <a:gd name="T40" fmla="*/ 2147483647 w 613"/>
                <a:gd name="T41" fmla="*/ 2147483647 h 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3"/>
                <a:gd name="T64" fmla="*/ 0 h 411"/>
                <a:gd name="T65" fmla="*/ 613 w 613"/>
                <a:gd name="T66" fmla="*/ 411 h 4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3" h="411">
                  <a:moveTo>
                    <a:pt x="353" y="411"/>
                  </a:moveTo>
                  <a:lnTo>
                    <a:pt x="353" y="411"/>
                  </a:lnTo>
                  <a:cubicBezTo>
                    <a:pt x="345" y="411"/>
                    <a:pt x="338" y="405"/>
                    <a:pt x="337" y="396"/>
                  </a:cubicBezTo>
                  <a:cubicBezTo>
                    <a:pt x="336" y="387"/>
                    <a:pt x="343" y="379"/>
                    <a:pt x="352" y="378"/>
                  </a:cubicBezTo>
                  <a:cubicBezTo>
                    <a:pt x="482" y="367"/>
                    <a:pt x="580" y="309"/>
                    <a:pt x="580" y="243"/>
                  </a:cubicBezTo>
                  <a:lnTo>
                    <a:pt x="580" y="207"/>
                  </a:lnTo>
                  <a:cubicBezTo>
                    <a:pt x="530" y="262"/>
                    <a:pt x="428" y="299"/>
                    <a:pt x="307" y="299"/>
                  </a:cubicBezTo>
                  <a:cubicBezTo>
                    <a:pt x="135" y="299"/>
                    <a:pt x="0" y="224"/>
                    <a:pt x="0" y="129"/>
                  </a:cubicBezTo>
                  <a:lnTo>
                    <a:pt x="0" y="16"/>
                  </a:lnTo>
                  <a:cubicBezTo>
                    <a:pt x="0" y="7"/>
                    <a:pt x="8" y="0"/>
                    <a:pt x="17" y="0"/>
                  </a:cubicBezTo>
                  <a:cubicBezTo>
                    <a:pt x="25" y="0"/>
                    <a:pt x="33" y="7"/>
                    <a:pt x="33" y="16"/>
                  </a:cubicBezTo>
                  <a:lnTo>
                    <a:pt x="33" y="129"/>
                  </a:lnTo>
                  <a:cubicBezTo>
                    <a:pt x="33" y="204"/>
                    <a:pt x="158" y="266"/>
                    <a:pt x="307" y="266"/>
                  </a:cubicBezTo>
                  <a:cubicBezTo>
                    <a:pt x="455" y="266"/>
                    <a:pt x="580" y="204"/>
                    <a:pt x="580" y="129"/>
                  </a:cubicBezTo>
                  <a:lnTo>
                    <a:pt x="580" y="16"/>
                  </a:lnTo>
                  <a:cubicBezTo>
                    <a:pt x="580" y="7"/>
                    <a:pt x="587" y="0"/>
                    <a:pt x="596" y="0"/>
                  </a:cubicBezTo>
                  <a:cubicBezTo>
                    <a:pt x="605" y="0"/>
                    <a:pt x="613" y="7"/>
                    <a:pt x="613" y="16"/>
                  </a:cubicBezTo>
                  <a:lnTo>
                    <a:pt x="613" y="243"/>
                  </a:lnTo>
                  <a:cubicBezTo>
                    <a:pt x="613" y="327"/>
                    <a:pt x="505" y="398"/>
                    <a:pt x="355" y="411"/>
                  </a:cubicBezTo>
                  <a:lnTo>
                    <a:pt x="353" y="411"/>
                  </a:ln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7" name="Freeform 192">
              <a:extLst>
                <a:ext uri="{FF2B5EF4-FFF2-40B4-BE49-F238E27FC236}">
                  <a16:creationId xmlns:a16="http://schemas.microsoft.com/office/drawing/2014/main" id="{FB826547-4144-4587-9CBD-19FFF30036CE}"/>
                </a:ext>
              </a:extLst>
            </p:cNvPr>
            <p:cNvSpPr>
              <a:spLocks/>
            </p:cNvSpPr>
            <p:nvPr/>
          </p:nvSpPr>
          <p:spPr bwMode="auto">
            <a:xfrm>
              <a:off x="8054975" y="3348038"/>
              <a:ext cx="288925" cy="138113"/>
            </a:xfrm>
            <a:custGeom>
              <a:avLst/>
              <a:gdLst>
                <a:gd name="T0" fmla="*/ 2147483647 w 613"/>
                <a:gd name="T1" fmla="*/ 2147483647 h 295"/>
                <a:gd name="T2" fmla="*/ 2147483647 w 613"/>
                <a:gd name="T3" fmla="*/ 2147483647 h 295"/>
                <a:gd name="T4" fmla="*/ 2147483647 w 613"/>
                <a:gd name="T5" fmla="*/ 2147483647 h 295"/>
                <a:gd name="T6" fmla="*/ 0 w 613"/>
                <a:gd name="T7" fmla="*/ 2147483647 h 295"/>
                <a:gd name="T8" fmla="*/ 0 w 613"/>
                <a:gd name="T9" fmla="*/ 2147483647 h 295"/>
                <a:gd name="T10" fmla="*/ 2147483647 w 613"/>
                <a:gd name="T11" fmla="*/ 0 h 295"/>
                <a:gd name="T12" fmla="*/ 2147483647 w 613"/>
                <a:gd name="T13" fmla="*/ 2147483647 h 295"/>
                <a:gd name="T14" fmla="*/ 2147483647 w 613"/>
                <a:gd name="T15" fmla="*/ 2147483647 h 295"/>
                <a:gd name="T16" fmla="*/ 2147483647 w 613"/>
                <a:gd name="T17" fmla="*/ 2147483647 h 295"/>
                <a:gd name="T18" fmla="*/ 2147483647 w 613"/>
                <a:gd name="T19" fmla="*/ 2147483647 h 295"/>
                <a:gd name="T20" fmla="*/ 2147483647 w 613"/>
                <a:gd name="T21" fmla="*/ 2147483647 h 295"/>
                <a:gd name="T22" fmla="*/ 2147483647 w 613"/>
                <a:gd name="T23" fmla="*/ 0 h 295"/>
                <a:gd name="T24" fmla="*/ 2147483647 w 613"/>
                <a:gd name="T25" fmla="*/ 2147483647 h 295"/>
                <a:gd name="T26" fmla="*/ 2147483647 w 613"/>
                <a:gd name="T27" fmla="*/ 2147483647 h 295"/>
                <a:gd name="T28" fmla="*/ 2147483647 w 613"/>
                <a:gd name="T29" fmla="*/ 2147483647 h 295"/>
                <a:gd name="T30" fmla="*/ 2147483647 w 613"/>
                <a:gd name="T31" fmla="*/ 214748364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3"/>
                <a:gd name="T49" fmla="*/ 0 h 295"/>
                <a:gd name="T50" fmla="*/ 613 w 613"/>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3" h="295">
                  <a:moveTo>
                    <a:pt x="307" y="295"/>
                  </a:moveTo>
                  <a:lnTo>
                    <a:pt x="307" y="295"/>
                  </a:lnTo>
                  <a:cubicBezTo>
                    <a:pt x="135" y="295"/>
                    <a:pt x="0" y="222"/>
                    <a:pt x="0" y="127"/>
                  </a:cubicBezTo>
                  <a:lnTo>
                    <a:pt x="0" y="16"/>
                  </a:lnTo>
                  <a:cubicBezTo>
                    <a:pt x="0" y="7"/>
                    <a:pt x="8" y="0"/>
                    <a:pt x="17" y="0"/>
                  </a:cubicBezTo>
                  <a:cubicBezTo>
                    <a:pt x="25" y="0"/>
                    <a:pt x="33" y="7"/>
                    <a:pt x="33" y="16"/>
                  </a:cubicBezTo>
                  <a:lnTo>
                    <a:pt x="33" y="127"/>
                  </a:lnTo>
                  <a:cubicBezTo>
                    <a:pt x="33" y="201"/>
                    <a:pt x="158" y="263"/>
                    <a:pt x="307" y="263"/>
                  </a:cubicBezTo>
                  <a:cubicBezTo>
                    <a:pt x="455" y="263"/>
                    <a:pt x="580" y="201"/>
                    <a:pt x="580" y="127"/>
                  </a:cubicBezTo>
                  <a:lnTo>
                    <a:pt x="580" y="16"/>
                  </a:lnTo>
                  <a:cubicBezTo>
                    <a:pt x="580" y="7"/>
                    <a:pt x="587" y="0"/>
                    <a:pt x="596" y="0"/>
                  </a:cubicBezTo>
                  <a:cubicBezTo>
                    <a:pt x="605" y="0"/>
                    <a:pt x="613" y="7"/>
                    <a:pt x="613" y="16"/>
                  </a:cubicBezTo>
                  <a:lnTo>
                    <a:pt x="613" y="129"/>
                  </a:lnTo>
                  <a:cubicBezTo>
                    <a:pt x="611" y="223"/>
                    <a:pt x="477" y="295"/>
                    <a:pt x="307" y="295"/>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8" name="Freeform 193">
              <a:extLst>
                <a:ext uri="{FF2B5EF4-FFF2-40B4-BE49-F238E27FC236}">
                  <a16:creationId xmlns:a16="http://schemas.microsoft.com/office/drawing/2014/main" id="{9DDEAA3A-4A5E-44FD-8629-CD122879E787}"/>
                </a:ext>
              </a:extLst>
            </p:cNvPr>
            <p:cNvSpPr>
              <a:spLocks/>
            </p:cNvSpPr>
            <p:nvPr/>
          </p:nvSpPr>
          <p:spPr bwMode="auto">
            <a:xfrm>
              <a:off x="8054975" y="3452813"/>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6" y="300"/>
                  </a:moveTo>
                  <a:lnTo>
                    <a:pt x="256" y="300"/>
                  </a:lnTo>
                  <a:lnTo>
                    <a:pt x="254" y="300"/>
                  </a:lnTo>
                  <a:cubicBezTo>
                    <a:pt x="107" y="286"/>
                    <a:pt x="0" y="215"/>
                    <a:pt x="0" y="131"/>
                  </a:cubicBezTo>
                  <a:lnTo>
                    <a:pt x="0" y="17"/>
                  </a:lnTo>
                  <a:cubicBezTo>
                    <a:pt x="0" y="8"/>
                    <a:pt x="8" y="0"/>
                    <a:pt x="17" y="0"/>
                  </a:cubicBezTo>
                  <a:cubicBezTo>
                    <a:pt x="25" y="0"/>
                    <a:pt x="33" y="8"/>
                    <a:pt x="33" y="17"/>
                  </a:cubicBezTo>
                  <a:lnTo>
                    <a:pt x="33" y="131"/>
                  </a:lnTo>
                  <a:cubicBezTo>
                    <a:pt x="33" y="197"/>
                    <a:pt x="130" y="255"/>
                    <a:pt x="258" y="267"/>
                  </a:cubicBezTo>
                  <a:cubicBezTo>
                    <a:pt x="267" y="268"/>
                    <a:pt x="273" y="276"/>
                    <a:pt x="272" y="285"/>
                  </a:cubicBezTo>
                  <a:cubicBezTo>
                    <a:pt x="272" y="293"/>
                    <a:pt x="265" y="300"/>
                    <a:pt x="256" y="300"/>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89" name="Freeform 194">
              <a:extLst>
                <a:ext uri="{FF2B5EF4-FFF2-40B4-BE49-F238E27FC236}">
                  <a16:creationId xmlns:a16="http://schemas.microsoft.com/office/drawing/2014/main" id="{CD7DDD57-E6A4-4F3C-9F35-BF0581E2655A}"/>
                </a:ext>
              </a:extLst>
            </p:cNvPr>
            <p:cNvSpPr>
              <a:spLocks/>
            </p:cNvSpPr>
            <p:nvPr/>
          </p:nvSpPr>
          <p:spPr bwMode="auto">
            <a:xfrm>
              <a:off x="8158163" y="3571875"/>
              <a:ext cx="31750" cy="30163"/>
            </a:xfrm>
            <a:custGeom>
              <a:avLst/>
              <a:gdLst>
                <a:gd name="T0" fmla="*/ 2147483647 w 67"/>
                <a:gd name="T1" fmla="*/ 2147483647 h 67"/>
                <a:gd name="T2" fmla="*/ 2147483647 w 67"/>
                <a:gd name="T3" fmla="*/ 2147483647 h 67"/>
                <a:gd name="T4" fmla="*/ 2147483647 w 67"/>
                <a:gd name="T5" fmla="*/ 2147483647 h 67"/>
                <a:gd name="T6" fmla="*/ 0 w 67"/>
                <a:gd name="T7" fmla="*/ 2147483647 h 67"/>
                <a:gd name="T8" fmla="*/ 2147483647 w 67"/>
                <a:gd name="T9" fmla="*/ 0 h 67"/>
                <a:gd name="T10" fmla="*/ 2147483647 w 67"/>
                <a:gd name="T11" fmla="*/ 2147483647 h 67"/>
                <a:gd name="T12" fmla="*/ 2147483647 w 67"/>
                <a:gd name="T13" fmla="*/ 2147483647 h 67"/>
                <a:gd name="T14" fmla="*/ 0 60000 65536"/>
                <a:gd name="T15" fmla="*/ 0 60000 65536"/>
                <a:gd name="T16" fmla="*/ 0 60000 65536"/>
                <a:gd name="T17" fmla="*/ 0 60000 65536"/>
                <a:gd name="T18" fmla="*/ 0 60000 65536"/>
                <a:gd name="T19" fmla="*/ 0 60000 65536"/>
                <a:gd name="T20" fmla="*/ 0 60000 65536"/>
                <a:gd name="T21" fmla="*/ 0 w 67"/>
                <a:gd name="T22" fmla="*/ 0 h 67"/>
                <a:gd name="T23" fmla="*/ 67 w 67"/>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7">
                  <a:moveTo>
                    <a:pt x="34" y="67"/>
                  </a:moveTo>
                  <a:lnTo>
                    <a:pt x="34" y="67"/>
                  </a:lnTo>
                  <a:cubicBezTo>
                    <a:pt x="15" y="67"/>
                    <a:pt x="0" y="52"/>
                    <a:pt x="0" y="33"/>
                  </a:cubicBezTo>
                  <a:cubicBezTo>
                    <a:pt x="0" y="15"/>
                    <a:pt x="15" y="0"/>
                    <a:pt x="34" y="0"/>
                  </a:cubicBezTo>
                  <a:cubicBezTo>
                    <a:pt x="52" y="0"/>
                    <a:pt x="67" y="15"/>
                    <a:pt x="67" y="33"/>
                  </a:cubicBezTo>
                  <a:cubicBezTo>
                    <a:pt x="67" y="52"/>
                    <a:pt x="52" y="67"/>
                    <a:pt x="34"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sp>
          <p:nvSpPr>
            <p:cNvPr id="390" name="Freeform 195">
              <a:extLst>
                <a:ext uri="{FF2B5EF4-FFF2-40B4-BE49-F238E27FC236}">
                  <a16:creationId xmlns:a16="http://schemas.microsoft.com/office/drawing/2014/main" id="{360E175E-F7FE-4F5F-B7A0-52102C31927E}"/>
                </a:ext>
              </a:extLst>
            </p:cNvPr>
            <p:cNvSpPr>
              <a:spLocks/>
            </p:cNvSpPr>
            <p:nvPr/>
          </p:nvSpPr>
          <p:spPr bwMode="auto">
            <a:xfrm>
              <a:off x="8207375" y="3571875"/>
              <a:ext cx="33338" cy="30163"/>
            </a:xfrm>
            <a:custGeom>
              <a:avLst/>
              <a:gdLst>
                <a:gd name="T0" fmla="*/ 2147483647 w 72"/>
                <a:gd name="T1" fmla="*/ 2147483647 h 67"/>
                <a:gd name="T2" fmla="*/ 2147483647 w 72"/>
                <a:gd name="T3" fmla="*/ 2147483647 h 67"/>
                <a:gd name="T4" fmla="*/ 2147483647 w 72"/>
                <a:gd name="T5" fmla="*/ 2147483647 h 67"/>
                <a:gd name="T6" fmla="*/ 0 w 72"/>
                <a:gd name="T7" fmla="*/ 2147483647 h 67"/>
                <a:gd name="T8" fmla="*/ 2147483647 w 72"/>
                <a:gd name="T9" fmla="*/ 0 h 67"/>
                <a:gd name="T10" fmla="*/ 2147483647 w 72"/>
                <a:gd name="T11" fmla="*/ 2147483647 h 67"/>
                <a:gd name="T12" fmla="*/ 2147483647 w 72"/>
                <a:gd name="T13" fmla="*/ 2147483647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36" y="67"/>
                  </a:moveTo>
                  <a:lnTo>
                    <a:pt x="36" y="67"/>
                  </a:lnTo>
                  <a:cubicBezTo>
                    <a:pt x="16" y="67"/>
                    <a:pt x="0" y="52"/>
                    <a:pt x="0" y="33"/>
                  </a:cubicBezTo>
                  <a:cubicBezTo>
                    <a:pt x="0" y="15"/>
                    <a:pt x="16" y="0"/>
                    <a:pt x="36" y="0"/>
                  </a:cubicBezTo>
                  <a:cubicBezTo>
                    <a:pt x="56" y="0"/>
                    <a:pt x="72" y="15"/>
                    <a:pt x="72" y="33"/>
                  </a:cubicBezTo>
                  <a:cubicBezTo>
                    <a:pt x="72" y="52"/>
                    <a:pt x="56" y="67"/>
                    <a:pt x="36" y="67"/>
                  </a:cubicBezTo>
                  <a:close/>
                </a:path>
              </a:pathLst>
            </a:custGeom>
            <a:grpFill/>
            <a:ln>
              <a:noFill/>
            </a:ln>
          </p:spPr>
          <p:txBody>
            <a:bodyPr/>
            <a:lstStyle/>
            <a:p>
              <a:pPr defTabSz="914363" fontAlgn="ctr">
                <a:defRPr/>
              </a:pPr>
              <a:endParaRPr lang="en-US" sz="1013">
                <a:solidFill>
                  <a:schemeClr val="bg1"/>
                </a:solidFill>
                <a:latin typeface="Akkurat Pro" panose="020B0504020101020102" pitchFamily="34" charset="0"/>
              </a:endParaRPr>
            </a:p>
          </p:txBody>
        </p:sp>
      </p:grpSp>
      <p:grpSp>
        <p:nvGrpSpPr>
          <p:cNvPr id="339" name="Group 29">
            <a:extLst>
              <a:ext uri="{FF2B5EF4-FFF2-40B4-BE49-F238E27FC236}">
                <a16:creationId xmlns:a16="http://schemas.microsoft.com/office/drawing/2014/main" id="{D1AE9E6B-0C6D-471A-8055-214F22DEF1EB}"/>
              </a:ext>
            </a:extLst>
          </p:cNvPr>
          <p:cNvGrpSpPr>
            <a:grpSpLocks noChangeAspect="1"/>
          </p:cNvGrpSpPr>
          <p:nvPr/>
        </p:nvGrpSpPr>
        <p:grpSpPr bwMode="auto">
          <a:xfrm>
            <a:off x="5424310" y="4269974"/>
            <a:ext cx="103643" cy="86545"/>
            <a:chOff x="683" y="627"/>
            <a:chExt cx="372" cy="420"/>
          </a:xfrm>
          <a:solidFill>
            <a:srgbClr val="96B9E5"/>
          </a:solidFill>
        </p:grpSpPr>
        <p:sp>
          <p:nvSpPr>
            <p:cNvPr id="361" name="Freeform 30">
              <a:extLst>
                <a:ext uri="{FF2B5EF4-FFF2-40B4-BE49-F238E27FC236}">
                  <a16:creationId xmlns:a16="http://schemas.microsoft.com/office/drawing/2014/main" id="{D07C6896-5FD9-4AFF-9967-B096F20D7B2E}"/>
                </a:ext>
              </a:extLst>
            </p:cNvPr>
            <p:cNvSpPr>
              <a:spLocks/>
            </p:cNvSpPr>
            <p:nvPr/>
          </p:nvSpPr>
          <p:spPr bwMode="auto">
            <a:xfrm>
              <a:off x="787" y="684"/>
              <a:ext cx="38" cy="91"/>
            </a:xfrm>
            <a:custGeom>
              <a:avLst/>
              <a:gdLst>
                <a:gd name="T0" fmla="*/ 86 w 139"/>
                <a:gd name="T1" fmla="*/ 332 h 332"/>
                <a:gd name="T2" fmla="*/ 86 w 139"/>
                <a:gd name="T3" fmla="*/ 332 h 332"/>
                <a:gd name="T4" fmla="*/ 109 w 139"/>
                <a:gd name="T5" fmla="*/ 322 h 332"/>
                <a:gd name="T6" fmla="*/ 109 w 139"/>
                <a:gd name="T7" fmla="*/ 277 h 332"/>
                <a:gd name="T8" fmla="*/ 67 w 139"/>
                <a:gd name="T9" fmla="*/ 180 h 332"/>
                <a:gd name="T10" fmla="*/ 123 w 139"/>
                <a:gd name="T11" fmla="*/ 62 h 332"/>
                <a:gd name="T12" fmla="*/ 128 w 139"/>
                <a:gd name="T13" fmla="*/ 17 h 332"/>
                <a:gd name="T14" fmla="*/ 83 w 139"/>
                <a:gd name="T15" fmla="*/ 12 h 332"/>
                <a:gd name="T16" fmla="*/ 2 w 139"/>
                <a:gd name="T17" fmla="*/ 182 h 332"/>
                <a:gd name="T18" fmla="*/ 63 w 139"/>
                <a:gd name="T19" fmla="*/ 322 h 332"/>
                <a:gd name="T20" fmla="*/ 86 w 139"/>
                <a:gd name="T2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32">
                  <a:moveTo>
                    <a:pt x="86" y="332"/>
                  </a:moveTo>
                  <a:lnTo>
                    <a:pt x="86" y="332"/>
                  </a:lnTo>
                  <a:cubicBezTo>
                    <a:pt x="94" y="332"/>
                    <a:pt x="102" y="329"/>
                    <a:pt x="109" y="322"/>
                  </a:cubicBezTo>
                  <a:cubicBezTo>
                    <a:pt x="121" y="310"/>
                    <a:pt x="122" y="289"/>
                    <a:pt x="109" y="277"/>
                  </a:cubicBezTo>
                  <a:cubicBezTo>
                    <a:pt x="83" y="250"/>
                    <a:pt x="68" y="216"/>
                    <a:pt x="67" y="180"/>
                  </a:cubicBezTo>
                  <a:cubicBezTo>
                    <a:pt x="65" y="135"/>
                    <a:pt x="86" y="92"/>
                    <a:pt x="123" y="62"/>
                  </a:cubicBezTo>
                  <a:cubicBezTo>
                    <a:pt x="137" y="51"/>
                    <a:pt x="139" y="31"/>
                    <a:pt x="128" y="17"/>
                  </a:cubicBezTo>
                  <a:cubicBezTo>
                    <a:pt x="117" y="3"/>
                    <a:pt x="97" y="0"/>
                    <a:pt x="83" y="12"/>
                  </a:cubicBezTo>
                  <a:cubicBezTo>
                    <a:pt x="29" y="54"/>
                    <a:pt x="0" y="116"/>
                    <a:pt x="2" y="182"/>
                  </a:cubicBezTo>
                  <a:cubicBezTo>
                    <a:pt x="4" y="235"/>
                    <a:pt x="25" y="284"/>
                    <a:pt x="63" y="322"/>
                  </a:cubicBezTo>
                  <a:cubicBezTo>
                    <a:pt x="69" y="329"/>
                    <a:pt x="78" y="332"/>
                    <a:pt x="86" y="332"/>
                  </a:cubicBezTo>
                  <a:close/>
                </a:path>
              </a:pathLst>
            </a:custGeom>
            <a:grpFill/>
            <a:ln w="0">
              <a:noFill/>
              <a:prstDash val="solid"/>
              <a:round/>
              <a:headEnd/>
              <a:tailEnd/>
            </a:ln>
          </p:spPr>
          <p:txBody>
            <a:bodyPr/>
            <a:lstStyle/>
            <a:p>
              <a:pPr defTabSz="383824" fontAlgn="ctr">
                <a:defRPr/>
              </a:pPr>
              <a:endParaRPr lang="en-US" altLang="zh-CN" sz="1013">
                <a:solidFill>
                  <a:schemeClr val="bg1"/>
                </a:solidFill>
                <a:latin typeface="Akkurat Pro" panose="020B0504020101020102" pitchFamily="34" charset="0"/>
              </a:endParaRPr>
            </a:p>
          </p:txBody>
        </p:sp>
        <p:sp>
          <p:nvSpPr>
            <p:cNvPr id="362" name="Freeform 31">
              <a:extLst>
                <a:ext uri="{FF2B5EF4-FFF2-40B4-BE49-F238E27FC236}">
                  <a16:creationId xmlns:a16="http://schemas.microsoft.com/office/drawing/2014/main" id="{CF25B849-FD59-48DB-AA7C-AD11A2B627EE}"/>
                </a:ext>
              </a:extLst>
            </p:cNvPr>
            <p:cNvSpPr>
              <a:spLocks/>
            </p:cNvSpPr>
            <p:nvPr/>
          </p:nvSpPr>
          <p:spPr bwMode="auto">
            <a:xfrm>
              <a:off x="735" y="659"/>
              <a:ext cx="48" cy="143"/>
            </a:xfrm>
            <a:custGeom>
              <a:avLst/>
              <a:gdLst>
                <a:gd name="T0" fmla="*/ 3 w 173"/>
                <a:gd name="T1" fmla="*/ 278 h 522"/>
                <a:gd name="T2" fmla="*/ 3 w 173"/>
                <a:gd name="T3" fmla="*/ 278 h 522"/>
                <a:gd name="T4" fmla="*/ 107 w 173"/>
                <a:gd name="T5" fmla="*/ 513 h 522"/>
                <a:gd name="T6" fmla="*/ 129 w 173"/>
                <a:gd name="T7" fmla="*/ 522 h 522"/>
                <a:gd name="T8" fmla="*/ 152 w 173"/>
                <a:gd name="T9" fmla="*/ 512 h 522"/>
                <a:gd name="T10" fmla="*/ 152 w 173"/>
                <a:gd name="T11" fmla="*/ 467 h 522"/>
                <a:gd name="T12" fmla="*/ 67 w 173"/>
                <a:gd name="T13" fmla="*/ 275 h 522"/>
                <a:gd name="T14" fmla="*/ 159 w 173"/>
                <a:gd name="T15" fmla="*/ 60 h 522"/>
                <a:gd name="T16" fmla="*/ 160 w 173"/>
                <a:gd name="T17" fmla="*/ 14 h 522"/>
                <a:gd name="T18" fmla="*/ 115 w 173"/>
                <a:gd name="T19" fmla="*/ 13 h 522"/>
                <a:gd name="T20" fmla="*/ 3 w 173"/>
                <a:gd name="T21" fmla="*/ 2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522">
                  <a:moveTo>
                    <a:pt x="3" y="278"/>
                  </a:moveTo>
                  <a:lnTo>
                    <a:pt x="3" y="278"/>
                  </a:lnTo>
                  <a:cubicBezTo>
                    <a:pt x="6" y="366"/>
                    <a:pt x="42" y="449"/>
                    <a:pt x="107" y="513"/>
                  </a:cubicBezTo>
                  <a:cubicBezTo>
                    <a:pt x="113" y="519"/>
                    <a:pt x="121" y="522"/>
                    <a:pt x="129" y="522"/>
                  </a:cubicBezTo>
                  <a:cubicBezTo>
                    <a:pt x="138" y="522"/>
                    <a:pt x="146" y="519"/>
                    <a:pt x="152" y="512"/>
                  </a:cubicBezTo>
                  <a:cubicBezTo>
                    <a:pt x="165" y="500"/>
                    <a:pt x="165" y="479"/>
                    <a:pt x="152" y="467"/>
                  </a:cubicBezTo>
                  <a:cubicBezTo>
                    <a:pt x="100" y="415"/>
                    <a:pt x="70" y="347"/>
                    <a:pt x="67" y="275"/>
                  </a:cubicBezTo>
                  <a:cubicBezTo>
                    <a:pt x="65" y="194"/>
                    <a:pt x="97" y="118"/>
                    <a:pt x="159" y="60"/>
                  </a:cubicBezTo>
                  <a:cubicBezTo>
                    <a:pt x="172" y="48"/>
                    <a:pt x="173" y="27"/>
                    <a:pt x="160" y="14"/>
                  </a:cubicBezTo>
                  <a:cubicBezTo>
                    <a:pt x="148" y="1"/>
                    <a:pt x="128" y="0"/>
                    <a:pt x="115" y="13"/>
                  </a:cubicBezTo>
                  <a:cubicBezTo>
                    <a:pt x="40" y="82"/>
                    <a:pt x="0" y="179"/>
                    <a:pt x="3" y="278"/>
                  </a:cubicBezTo>
                  <a:close/>
                </a:path>
              </a:pathLst>
            </a:custGeom>
            <a:grpFill/>
            <a:ln w="0">
              <a:noFill/>
              <a:prstDash val="solid"/>
              <a:round/>
              <a:headEnd/>
              <a:tailEnd/>
            </a:ln>
          </p:spPr>
          <p:txBody>
            <a:bodyPr/>
            <a:lstStyle/>
            <a:p>
              <a:pPr defTabSz="383824" fontAlgn="ctr">
                <a:defRPr/>
              </a:pPr>
              <a:endParaRPr lang="en-US" altLang="zh-CN" sz="1013">
                <a:solidFill>
                  <a:schemeClr val="bg1"/>
                </a:solidFill>
                <a:latin typeface="Akkurat Pro" panose="020B0504020101020102" pitchFamily="34" charset="0"/>
              </a:endParaRPr>
            </a:p>
          </p:txBody>
        </p:sp>
        <p:sp>
          <p:nvSpPr>
            <p:cNvPr id="363" name="Freeform 32">
              <a:extLst>
                <a:ext uri="{FF2B5EF4-FFF2-40B4-BE49-F238E27FC236}">
                  <a16:creationId xmlns:a16="http://schemas.microsoft.com/office/drawing/2014/main" id="{821AFF9D-A19E-4A4F-9DD0-2BF51FFED022}"/>
                </a:ext>
              </a:extLst>
            </p:cNvPr>
            <p:cNvSpPr>
              <a:spLocks/>
            </p:cNvSpPr>
            <p:nvPr/>
          </p:nvSpPr>
          <p:spPr bwMode="auto">
            <a:xfrm>
              <a:off x="683" y="634"/>
              <a:ext cx="57" cy="196"/>
            </a:xfrm>
            <a:custGeom>
              <a:avLst/>
              <a:gdLst>
                <a:gd name="T0" fmla="*/ 149 w 208"/>
                <a:gd name="T1" fmla="*/ 705 h 714"/>
                <a:gd name="T2" fmla="*/ 149 w 208"/>
                <a:gd name="T3" fmla="*/ 705 h 714"/>
                <a:gd name="T4" fmla="*/ 172 w 208"/>
                <a:gd name="T5" fmla="*/ 714 h 714"/>
                <a:gd name="T6" fmla="*/ 195 w 208"/>
                <a:gd name="T7" fmla="*/ 705 h 714"/>
                <a:gd name="T8" fmla="*/ 195 w 208"/>
                <a:gd name="T9" fmla="*/ 659 h 714"/>
                <a:gd name="T10" fmla="*/ 68 w 208"/>
                <a:gd name="T11" fmla="*/ 373 h 714"/>
                <a:gd name="T12" fmla="*/ 195 w 208"/>
                <a:gd name="T13" fmla="*/ 59 h 714"/>
                <a:gd name="T14" fmla="*/ 195 w 208"/>
                <a:gd name="T15" fmla="*/ 13 h 714"/>
                <a:gd name="T16" fmla="*/ 149 w 208"/>
                <a:gd name="T17" fmla="*/ 13 h 714"/>
                <a:gd name="T18" fmla="*/ 4 w 208"/>
                <a:gd name="T19" fmla="*/ 375 h 714"/>
                <a:gd name="T20" fmla="*/ 149 w 208"/>
                <a:gd name="T21" fmla="*/ 705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714">
                  <a:moveTo>
                    <a:pt x="149" y="705"/>
                  </a:moveTo>
                  <a:lnTo>
                    <a:pt x="149" y="705"/>
                  </a:lnTo>
                  <a:cubicBezTo>
                    <a:pt x="155" y="711"/>
                    <a:pt x="164" y="714"/>
                    <a:pt x="172" y="714"/>
                  </a:cubicBezTo>
                  <a:cubicBezTo>
                    <a:pt x="180" y="714"/>
                    <a:pt x="188" y="711"/>
                    <a:pt x="195" y="705"/>
                  </a:cubicBezTo>
                  <a:cubicBezTo>
                    <a:pt x="207" y="692"/>
                    <a:pt x="207" y="671"/>
                    <a:pt x="195" y="659"/>
                  </a:cubicBezTo>
                  <a:cubicBezTo>
                    <a:pt x="117" y="581"/>
                    <a:pt x="72" y="480"/>
                    <a:pt x="68" y="373"/>
                  </a:cubicBezTo>
                  <a:cubicBezTo>
                    <a:pt x="65" y="256"/>
                    <a:pt x="110" y="144"/>
                    <a:pt x="195" y="59"/>
                  </a:cubicBezTo>
                  <a:cubicBezTo>
                    <a:pt x="208" y="46"/>
                    <a:pt x="208" y="25"/>
                    <a:pt x="195" y="13"/>
                  </a:cubicBezTo>
                  <a:cubicBezTo>
                    <a:pt x="183" y="0"/>
                    <a:pt x="162" y="0"/>
                    <a:pt x="149" y="13"/>
                  </a:cubicBezTo>
                  <a:cubicBezTo>
                    <a:pt x="51" y="111"/>
                    <a:pt x="0" y="240"/>
                    <a:pt x="4" y="375"/>
                  </a:cubicBezTo>
                  <a:cubicBezTo>
                    <a:pt x="8" y="498"/>
                    <a:pt x="59" y="615"/>
                    <a:pt x="149" y="705"/>
                  </a:cubicBezTo>
                  <a:close/>
                </a:path>
              </a:pathLst>
            </a:custGeom>
            <a:grpFill/>
            <a:ln w="0">
              <a:noFill/>
              <a:prstDash val="solid"/>
              <a:round/>
              <a:headEnd/>
              <a:tailEnd/>
            </a:ln>
          </p:spPr>
          <p:txBody>
            <a:bodyPr/>
            <a:lstStyle/>
            <a:p>
              <a:pPr defTabSz="383824" fontAlgn="ctr">
                <a:defRPr/>
              </a:pPr>
              <a:endParaRPr lang="en-US" altLang="zh-CN" sz="1013">
                <a:solidFill>
                  <a:schemeClr val="bg1"/>
                </a:solidFill>
                <a:latin typeface="Akkurat Pro" panose="020B0504020101020102" pitchFamily="34" charset="0"/>
              </a:endParaRPr>
            </a:p>
          </p:txBody>
        </p:sp>
        <p:sp>
          <p:nvSpPr>
            <p:cNvPr id="364" name="Freeform 33">
              <a:extLst>
                <a:ext uri="{FF2B5EF4-FFF2-40B4-BE49-F238E27FC236}">
                  <a16:creationId xmlns:a16="http://schemas.microsoft.com/office/drawing/2014/main" id="{A30E1E45-D35C-4F86-95F0-45B5C2976E21}"/>
                </a:ext>
              </a:extLst>
            </p:cNvPr>
            <p:cNvSpPr>
              <a:spLocks/>
            </p:cNvSpPr>
            <p:nvPr/>
          </p:nvSpPr>
          <p:spPr bwMode="auto">
            <a:xfrm>
              <a:off x="913" y="687"/>
              <a:ext cx="37" cy="91"/>
            </a:xfrm>
            <a:custGeom>
              <a:avLst/>
              <a:gdLst>
                <a:gd name="T0" fmla="*/ 12 w 134"/>
                <a:gd name="T1" fmla="*/ 321 h 332"/>
                <a:gd name="T2" fmla="*/ 12 w 134"/>
                <a:gd name="T3" fmla="*/ 321 h 332"/>
                <a:gd name="T4" fmla="*/ 36 w 134"/>
                <a:gd name="T5" fmla="*/ 332 h 332"/>
                <a:gd name="T6" fmla="*/ 57 w 134"/>
                <a:gd name="T7" fmla="*/ 323 h 332"/>
                <a:gd name="T8" fmla="*/ 128 w 134"/>
                <a:gd name="T9" fmla="*/ 148 h 332"/>
                <a:gd name="T10" fmla="*/ 59 w 134"/>
                <a:gd name="T11" fmla="*/ 12 h 332"/>
                <a:gd name="T12" fmla="*/ 13 w 134"/>
                <a:gd name="T13" fmla="*/ 14 h 332"/>
                <a:gd name="T14" fmla="*/ 16 w 134"/>
                <a:gd name="T15" fmla="*/ 60 h 332"/>
                <a:gd name="T16" fmla="*/ 63 w 134"/>
                <a:gd name="T17" fmla="*/ 154 h 332"/>
                <a:gd name="T18" fmla="*/ 14 w 134"/>
                <a:gd name="T19" fmla="*/ 275 h 332"/>
                <a:gd name="T20" fmla="*/ 12 w 134"/>
                <a:gd name="T21" fmla="*/ 32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332">
                  <a:moveTo>
                    <a:pt x="12" y="321"/>
                  </a:moveTo>
                  <a:lnTo>
                    <a:pt x="12" y="321"/>
                  </a:lnTo>
                  <a:cubicBezTo>
                    <a:pt x="18" y="328"/>
                    <a:pt x="27" y="332"/>
                    <a:pt x="36" y="332"/>
                  </a:cubicBezTo>
                  <a:cubicBezTo>
                    <a:pt x="43" y="332"/>
                    <a:pt x="51" y="329"/>
                    <a:pt x="57" y="323"/>
                  </a:cubicBezTo>
                  <a:cubicBezTo>
                    <a:pt x="108" y="278"/>
                    <a:pt x="134" y="214"/>
                    <a:pt x="128" y="148"/>
                  </a:cubicBezTo>
                  <a:cubicBezTo>
                    <a:pt x="123" y="96"/>
                    <a:pt x="99" y="47"/>
                    <a:pt x="59" y="12"/>
                  </a:cubicBezTo>
                  <a:cubicBezTo>
                    <a:pt x="46" y="0"/>
                    <a:pt x="25" y="1"/>
                    <a:pt x="13" y="14"/>
                  </a:cubicBezTo>
                  <a:cubicBezTo>
                    <a:pt x="1" y="28"/>
                    <a:pt x="2" y="48"/>
                    <a:pt x="16" y="60"/>
                  </a:cubicBezTo>
                  <a:cubicBezTo>
                    <a:pt x="43" y="85"/>
                    <a:pt x="60" y="118"/>
                    <a:pt x="63" y="154"/>
                  </a:cubicBezTo>
                  <a:cubicBezTo>
                    <a:pt x="68" y="199"/>
                    <a:pt x="50" y="243"/>
                    <a:pt x="14" y="275"/>
                  </a:cubicBezTo>
                  <a:cubicBezTo>
                    <a:pt x="1" y="287"/>
                    <a:pt x="0" y="308"/>
                    <a:pt x="12" y="321"/>
                  </a:cubicBezTo>
                  <a:close/>
                </a:path>
              </a:pathLst>
            </a:custGeom>
            <a:grpFill/>
            <a:ln w="0">
              <a:noFill/>
              <a:prstDash val="solid"/>
              <a:round/>
              <a:headEnd/>
              <a:tailEnd/>
            </a:ln>
          </p:spPr>
          <p:txBody>
            <a:bodyPr/>
            <a:lstStyle/>
            <a:p>
              <a:pPr defTabSz="383824" fontAlgn="ctr">
                <a:defRPr/>
              </a:pPr>
              <a:endParaRPr lang="en-US" altLang="zh-CN" sz="1013">
                <a:solidFill>
                  <a:schemeClr val="bg1"/>
                </a:solidFill>
                <a:latin typeface="Akkurat Pro" panose="020B0504020101020102" pitchFamily="34" charset="0"/>
              </a:endParaRPr>
            </a:p>
          </p:txBody>
        </p:sp>
        <p:sp>
          <p:nvSpPr>
            <p:cNvPr id="365" name="Freeform 34">
              <a:extLst>
                <a:ext uri="{FF2B5EF4-FFF2-40B4-BE49-F238E27FC236}">
                  <a16:creationId xmlns:a16="http://schemas.microsoft.com/office/drawing/2014/main" id="{415B59A9-59D5-43AC-8CE8-01E9C6F90916}"/>
                </a:ext>
              </a:extLst>
            </p:cNvPr>
            <p:cNvSpPr>
              <a:spLocks/>
            </p:cNvSpPr>
            <p:nvPr/>
          </p:nvSpPr>
          <p:spPr bwMode="auto">
            <a:xfrm>
              <a:off x="952" y="657"/>
              <a:ext cx="50" cy="143"/>
            </a:xfrm>
            <a:custGeom>
              <a:avLst/>
              <a:gdLst>
                <a:gd name="T0" fmla="*/ 111 w 184"/>
                <a:gd name="T1" fmla="*/ 247 h 522"/>
                <a:gd name="T2" fmla="*/ 111 w 184"/>
                <a:gd name="T3" fmla="*/ 247 h 522"/>
                <a:gd name="T4" fmla="*/ 32 w 184"/>
                <a:gd name="T5" fmla="*/ 467 h 522"/>
                <a:gd name="T6" fmla="*/ 34 w 184"/>
                <a:gd name="T7" fmla="*/ 513 h 522"/>
                <a:gd name="T8" fmla="*/ 56 w 184"/>
                <a:gd name="T9" fmla="*/ 522 h 522"/>
                <a:gd name="T10" fmla="*/ 79 w 184"/>
                <a:gd name="T11" fmla="*/ 512 h 522"/>
                <a:gd name="T12" fmla="*/ 175 w 184"/>
                <a:gd name="T13" fmla="*/ 241 h 522"/>
                <a:gd name="T14" fmla="*/ 58 w 184"/>
                <a:gd name="T15" fmla="*/ 12 h 522"/>
                <a:gd name="T16" fmla="*/ 12 w 184"/>
                <a:gd name="T17" fmla="*/ 15 h 522"/>
                <a:gd name="T18" fmla="*/ 15 w 184"/>
                <a:gd name="T19" fmla="*/ 61 h 522"/>
                <a:gd name="T20" fmla="*/ 111 w 184"/>
                <a:gd name="T21" fmla="*/ 24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22">
                  <a:moveTo>
                    <a:pt x="111" y="247"/>
                  </a:moveTo>
                  <a:lnTo>
                    <a:pt x="111" y="247"/>
                  </a:lnTo>
                  <a:cubicBezTo>
                    <a:pt x="118" y="328"/>
                    <a:pt x="90" y="406"/>
                    <a:pt x="32" y="467"/>
                  </a:cubicBezTo>
                  <a:cubicBezTo>
                    <a:pt x="20" y="480"/>
                    <a:pt x="21" y="501"/>
                    <a:pt x="34" y="513"/>
                  </a:cubicBezTo>
                  <a:cubicBezTo>
                    <a:pt x="40" y="519"/>
                    <a:pt x="48" y="522"/>
                    <a:pt x="56" y="522"/>
                  </a:cubicBezTo>
                  <a:cubicBezTo>
                    <a:pt x="64" y="522"/>
                    <a:pt x="73" y="518"/>
                    <a:pt x="79" y="512"/>
                  </a:cubicBezTo>
                  <a:cubicBezTo>
                    <a:pt x="149" y="438"/>
                    <a:pt x="184" y="339"/>
                    <a:pt x="175" y="241"/>
                  </a:cubicBezTo>
                  <a:cubicBezTo>
                    <a:pt x="167" y="153"/>
                    <a:pt x="126" y="72"/>
                    <a:pt x="58" y="12"/>
                  </a:cubicBezTo>
                  <a:cubicBezTo>
                    <a:pt x="44" y="0"/>
                    <a:pt x="24" y="2"/>
                    <a:pt x="12" y="15"/>
                  </a:cubicBezTo>
                  <a:cubicBezTo>
                    <a:pt x="0" y="28"/>
                    <a:pt x="2" y="49"/>
                    <a:pt x="15" y="61"/>
                  </a:cubicBezTo>
                  <a:cubicBezTo>
                    <a:pt x="70" y="109"/>
                    <a:pt x="105" y="175"/>
                    <a:pt x="111" y="247"/>
                  </a:cubicBezTo>
                  <a:close/>
                </a:path>
              </a:pathLst>
            </a:custGeom>
            <a:grpFill/>
            <a:ln w="0">
              <a:noFill/>
              <a:prstDash val="solid"/>
              <a:round/>
              <a:headEnd/>
              <a:tailEnd/>
            </a:ln>
          </p:spPr>
          <p:txBody>
            <a:bodyPr/>
            <a:lstStyle/>
            <a:p>
              <a:pPr defTabSz="383824" fontAlgn="ctr">
                <a:defRPr/>
              </a:pPr>
              <a:endParaRPr lang="en-US" altLang="zh-CN" sz="1013">
                <a:solidFill>
                  <a:schemeClr val="bg1"/>
                </a:solidFill>
                <a:latin typeface="Akkurat Pro" panose="020B0504020101020102" pitchFamily="34" charset="0"/>
              </a:endParaRPr>
            </a:p>
          </p:txBody>
        </p:sp>
        <p:sp>
          <p:nvSpPr>
            <p:cNvPr id="366" name="Freeform 35">
              <a:extLst>
                <a:ext uri="{FF2B5EF4-FFF2-40B4-BE49-F238E27FC236}">
                  <a16:creationId xmlns:a16="http://schemas.microsoft.com/office/drawing/2014/main" id="{392C744E-0CFE-49C5-882C-C7B3F55A1012}"/>
                </a:ext>
              </a:extLst>
            </p:cNvPr>
            <p:cNvSpPr>
              <a:spLocks/>
            </p:cNvSpPr>
            <p:nvPr/>
          </p:nvSpPr>
          <p:spPr bwMode="auto">
            <a:xfrm>
              <a:off x="991" y="627"/>
              <a:ext cx="64" cy="195"/>
            </a:xfrm>
            <a:custGeom>
              <a:avLst/>
              <a:gdLst>
                <a:gd name="T0" fmla="*/ 157 w 234"/>
                <a:gd name="T1" fmla="*/ 338 h 713"/>
                <a:gd name="T2" fmla="*/ 157 w 234"/>
                <a:gd name="T3" fmla="*/ 338 h 713"/>
                <a:gd name="T4" fmla="*/ 49 w 234"/>
                <a:gd name="T5" fmla="*/ 659 h 713"/>
                <a:gd name="T6" fmla="*/ 52 w 234"/>
                <a:gd name="T7" fmla="*/ 705 h 713"/>
                <a:gd name="T8" fmla="*/ 73 w 234"/>
                <a:gd name="T9" fmla="*/ 713 h 713"/>
                <a:gd name="T10" fmla="*/ 98 w 234"/>
                <a:gd name="T11" fmla="*/ 702 h 713"/>
                <a:gd name="T12" fmla="*/ 222 w 234"/>
                <a:gd name="T13" fmla="*/ 332 h 713"/>
                <a:gd name="T14" fmla="*/ 57 w 234"/>
                <a:gd name="T15" fmla="*/ 11 h 713"/>
                <a:gd name="T16" fmla="*/ 12 w 234"/>
                <a:gd name="T17" fmla="*/ 14 h 713"/>
                <a:gd name="T18" fmla="*/ 14 w 234"/>
                <a:gd name="T19" fmla="*/ 60 h 713"/>
                <a:gd name="T20" fmla="*/ 157 w 234"/>
                <a:gd name="T21" fmla="*/ 33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713">
                  <a:moveTo>
                    <a:pt x="157" y="338"/>
                  </a:moveTo>
                  <a:lnTo>
                    <a:pt x="157" y="338"/>
                  </a:lnTo>
                  <a:cubicBezTo>
                    <a:pt x="168" y="455"/>
                    <a:pt x="130" y="569"/>
                    <a:pt x="49" y="659"/>
                  </a:cubicBezTo>
                  <a:cubicBezTo>
                    <a:pt x="37" y="672"/>
                    <a:pt x="39" y="693"/>
                    <a:pt x="52" y="705"/>
                  </a:cubicBezTo>
                  <a:cubicBezTo>
                    <a:pt x="58" y="710"/>
                    <a:pt x="66" y="713"/>
                    <a:pt x="73" y="713"/>
                  </a:cubicBezTo>
                  <a:cubicBezTo>
                    <a:pt x="82" y="713"/>
                    <a:pt x="91" y="709"/>
                    <a:pt x="98" y="702"/>
                  </a:cubicBezTo>
                  <a:cubicBezTo>
                    <a:pt x="190" y="598"/>
                    <a:pt x="234" y="467"/>
                    <a:pt x="222" y="332"/>
                  </a:cubicBezTo>
                  <a:cubicBezTo>
                    <a:pt x="211" y="209"/>
                    <a:pt x="152" y="95"/>
                    <a:pt x="57" y="11"/>
                  </a:cubicBezTo>
                  <a:cubicBezTo>
                    <a:pt x="44" y="0"/>
                    <a:pt x="24" y="2"/>
                    <a:pt x="12" y="14"/>
                  </a:cubicBezTo>
                  <a:cubicBezTo>
                    <a:pt x="0" y="27"/>
                    <a:pt x="1" y="48"/>
                    <a:pt x="14" y="60"/>
                  </a:cubicBezTo>
                  <a:cubicBezTo>
                    <a:pt x="97" y="133"/>
                    <a:pt x="148" y="232"/>
                    <a:pt x="157" y="338"/>
                  </a:cubicBezTo>
                  <a:close/>
                </a:path>
              </a:pathLst>
            </a:custGeom>
            <a:grpFill/>
            <a:ln w="0">
              <a:noFill/>
              <a:prstDash val="solid"/>
              <a:round/>
              <a:headEnd/>
              <a:tailEnd/>
            </a:ln>
          </p:spPr>
          <p:txBody>
            <a:bodyPr/>
            <a:lstStyle/>
            <a:p>
              <a:pPr defTabSz="383824" fontAlgn="ctr">
                <a:defRPr/>
              </a:pPr>
              <a:endParaRPr lang="en-US" altLang="zh-CN" sz="1013">
                <a:solidFill>
                  <a:schemeClr val="bg1"/>
                </a:solidFill>
                <a:latin typeface="Akkurat Pro" panose="020B0504020101020102" pitchFamily="34" charset="0"/>
              </a:endParaRPr>
            </a:p>
          </p:txBody>
        </p:sp>
        <p:sp>
          <p:nvSpPr>
            <p:cNvPr id="367" name="Freeform 36">
              <a:extLst>
                <a:ext uri="{FF2B5EF4-FFF2-40B4-BE49-F238E27FC236}">
                  <a16:creationId xmlns:a16="http://schemas.microsoft.com/office/drawing/2014/main" id="{F0A75CD7-6346-45E9-BD81-94FCC12D5A88}"/>
                </a:ext>
              </a:extLst>
            </p:cNvPr>
            <p:cNvSpPr>
              <a:spLocks noEditPoints="1"/>
            </p:cNvSpPr>
            <p:nvPr/>
          </p:nvSpPr>
          <p:spPr bwMode="auto">
            <a:xfrm>
              <a:off x="725" y="729"/>
              <a:ext cx="284" cy="318"/>
            </a:xfrm>
            <a:custGeom>
              <a:avLst/>
              <a:gdLst>
                <a:gd name="T0" fmla="*/ 486 w 1038"/>
                <a:gd name="T1" fmla="*/ 560 h 1163"/>
                <a:gd name="T2" fmla="*/ 393 w 1038"/>
                <a:gd name="T3" fmla="*/ 499 h 1163"/>
                <a:gd name="T4" fmla="*/ 486 w 1038"/>
                <a:gd name="T5" fmla="*/ 560 h 1163"/>
                <a:gd name="T6" fmla="*/ 646 w 1038"/>
                <a:gd name="T7" fmla="*/ 500 h 1163"/>
                <a:gd name="T8" fmla="*/ 553 w 1038"/>
                <a:gd name="T9" fmla="*/ 560 h 1163"/>
                <a:gd name="T10" fmla="*/ 646 w 1038"/>
                <a:gd name="T11" fmla="*/ 500 h 1163"/>
                <a:gd name="T12" fmla="*/ 486 w 1038"/>
                <a:gd name="T13" fmla="*/ 688 h 1163"/>
                <a:gd name="T14" fmla="*/ 106 w 1038"/>
                <a:gd name="T15" fmla="*/ 951 h 1163"/>
                <a:gd name="T16" fmla="*/ 681 w 1038"/>
                <a:gd name="T17" fmla="*/ 549 h 1163"/>
                <a:gd name="T18" fmla="*/ 873 w 1038"/>
                <a:gd name="T19" fmla="*/ 829 h 1163"/>
                <a:gd name="T20" fmla="*/ 671 w 1038"/>
                <a:gd name="T21" fmla="*/ 560 h 1163"/>
                <a:gd name="T22" fmla="*/ 368 w 1038"/>
                <a:gd name="T23" fmla="*/ 560 h 1163"/>
                <a:gd name="T24" fmla="*/ 461 w 1038"/>
                <a:gd name="T25" fmla="*/ 624 h 1163"/>
                <a:gd name="T26" fmla="*/ 358 w 1038"/>
                <a:gd name="T27" fmla="*/ 549 h 1163"/>
                <a:gd name="T28" fmla="*/ 379 w 1038"/>
                <a:gd name="T29" fmla="*/ 403 h 1163"/>
                <a:gd name="T30" fmla="*/ 6 w 1038"/>
                <a:gd name="T31" fmla="*/ 942 h 1163"/>
                <a:gd name="T32" fmla="*/ 2 w 1038"/>
                <a:gd name="T33" fmla="*/ 949 h 1163"/>
                <a:gd name="T34" fmla="*/ 0 w 1038"/>
                <a:gd name="T35" fmla="*/ 956 h 1163"/>
                <a:gd name="T36" fmla="*/ 0 w 1038"/>
                <a:gd name="T37" fmla="*/ 963 h 1163"/>
                <a:gd name="T38" fmla="*/ 1 w 1038"/>
                <a:gd name="T39" fmla="*/ 970 h 1163"/>
                <a:gd name="T40" fmla="*/ 2 w 1038"/>
                <a:gd name="T41" fmla="*/ 972 h 1163"/>
                <a:gd name="T42" fmla="*/ 5 w 1038"/>
                <a:gd name="T43" fmla="*/ 979 h 1163"/>
                <a:gd name="T44" fmla="*/ 7 w 1038"/>
                <a:gd name="T45" fmla="*/ 982 h 1163"/>
                <a:gd name="T46" fmla="*/ 13 w 1038"/>
                <a:gd name="T47" fmla="*/ 987 h 1163"/>
                <a:gd name="T48" fmla="*/ 20 w 1038"/>
                <a:gd name="T49" fmla="*/ 991 h 1163"/>
                <a:gd name="T50" fmla="*/ 508 w 1038"/>
                <a:gd name="T51" fmla="*/ 1162 h 1163"/>
                <a:gd name="T52" fmla="*/ 513 w 1038"/>
                <a:gd name="T53" fmla="*/ 1163 h 1163"/>
                <a:gd name="T54" fmla="*/ 519 w 1038"/>
                <a:gd name="T55" fmla="*/ 1163 h 1163"/>
                <a:gd name="T56" fmla="*/ 526 w 1038"/>
                <a:gd name="T57" fmla="*/ 1163 h 1163"/>
                <a:gd name="T58" fmla="*/ 530 w 1038"/>
                <a:gd name="T59" fmla="*/ 1162 h 1163"/>
                <a:gd name="T60" fmla="*/ 677 w 1038"/>
                <a:gd name="T61" fmla="*/ 1155 h 1163"/>
                <a:gd name="T62" fmla="*/ 677 w 1038"/>
                <a:gd name="T63" fmla="*/ 1016 h 1163"/>
                <a:gd name="T64" fmla="*/ 553 w 1038"/>
                <a:gd name="T65" fmla="*/ 1083 h 1163"/>
                <a:gd name="T66" fmla="*/ 932 w 1038"/>
                <a:gd name="T67" fmla="*/ 951 h 1163"/>
                <a:gd name="T68" fmla="*/ 845 w 1038"/>
                <a:gd name="T69" fmla="*/ 950 h 1163"/>
                <a:gd name="T70" fmla="*/ 845 w 1038"/>
                <a:gd name="T71" fmla="*/ 1089 h 1163"/>
                <a:gd name="T72" fmla="*/ 1015 w 1038"/>
                <a:gd name="T73" fmla="*/ 992 h 1163"/>
                <a:gd name="T74" fmla="*/ 1021 w 1038"/>
                <a:gd name="T75" fmla="*/ 990 h 1163"/>
                <a:gd name="T76" fmla="*/ 1027 w 1038"/>
                <a:gd name="T77" fmla="*/ 985 h 1163"/>
                <a:gd name="T78" fmla="*/ 1032 w 1038"/>
                <a:gd name="T79" fmla="*/ 980 h 1163"/>
                <a:gd name="T80" fmla="*/ 1034 w 1038"/>
                <a:gd name="T81" fmla="*/ 976 h 1163"/>
                <a:gd name="T82" fmla="*/ 1036 w 1038"/>
                <a:gd name="T83" fmla="*/ 971 h 1163"/>
                <a:gd name="T84" fmla="*/ 1037 w 1038"/>
                <a:gd name="T85" fmla="*/ 965 h 1163"/>
                <a:gd name="T86" fmla="*/ 1038 w 1038"/>
                <a:gd name="T87" fmla="*/ 958 h 1163"/>
                <a:gd name="T88" fmla="*/ 1032 w 1038"/>
                <a:gd name="T89" fmla="*/ 942 h 1163"/>
                <a:gd name="T90" fmla="*/ 663 w 1038"/>
                <a:gd name="T91" fmla="*/ 406 h 1163"/>
                <a:gd name="T92" fmla="*/ 650 w 1038"/>
                <a:gd name="T93" fmla="*/ 244 h 1163"/>
                <a:gd name="T94" fmla="*/ 553 w 1038"/>
                <a:gd name="T95" fmla="*/ 246 h 1163"/>
                <a:gd name="T96" fmla="*/ 519 w 1038"/>
                <a:gd name="T97" fmla="*/ 0 h 1163"/>
                <a:gd name="T98" fmla="*/ 486 w 1038"/>
                <a:gd name="T99" fmla="*/ 248 h 1163"/>
                <a:gd name="T100" fmla="*/ 386 w 1038"/>
                <a:gd name="T101" fmla="*/ 244 h 1163"/>
                <a:gd name="T102" fmla="*/ 379 w 1038"/>
                <a:gd name="T103" fmla="*/ 403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8" h="1163">
                  <a:moveTo>
                    <a:pt x="486" y="560"/>
                  </a:moveTo>
                  <a:lnTo>
                    <a:pt x="486" y="560"/>
                  </a:lnTo>
                  <a:lnTo>
                    <a:pt x="406" y="505"/>
                  </a:lnTo>
                  <a:cubicBezTo>
                    <a:pt x="402" y="502"/>
                    <a:pt x="397" y="500"/>
                    <a:pt x="393" y="499"/>
                  </a:cubicBezTo>
                  <a:lnTo>
                    <a:pt x="486" y="365"/>
                  </a:lnTo>
                  <a:lnTo>
                    <a:pt x="486" y="560"/>
                  </a:lnTo>
                  <a:close/>
                  <a:moveTo>
                    <a:pt x="646" y="500"/>
                  </a:moveTo>
                  <a:lnTo>
                    <a:pt x="646" y="500"/>
                  </a:lnTo>
                  <a:cubicBezTo>
                    <a:pt x="642" y="500"/>
                    <a:pt x="637" y="502"/>
                    <a:pt x="633" y="505"/>
                  </a:cubicBezTo>
                  <a:lnTo>
                    <a:pt x="553" y="560"/>
                  </a:lnTo>
                  <a:lnTo>
                    <a:pt x="553" y="364"/>
                  </a:lnTo>
                  <a:lnTo>
                    <a:pt x="646" y="500"/>
                  </a:lnTo>
                  <a:close/>
                  <a:moveTo>
                    <a:pt x="486" y="688"/>
                  </a:moveTo>
                  <a:lnTo>
                    <a:pt x="486" y="688"/>
                  </a:lnTo>
                  <a:lnTo>
                    <a:pt x="486" y="1083"/>
                  </a:lnTo>
                  <a:lnTo>
                    <a:pt x="106" y="951"/>
                  </a:lnTo>
                  <a:lnTo>
                    <a:pt x="486" y="688"/>
                  </a:lnTo>
                  <a:close/>
                  <a:moveTo>
                    <a:pt x="681" y="549"/>
                  </a:moveTo>
                  <a:lnTo>
                    <a:pt x="681" y="549"/>
                  </a:lnTo>
                  <a:lnTo>
                    <a:pt x="873" y="829"/>
                  </a:lnTo>
                  <a:lnTo>
                    <a:pt x="578" y="624"/>
                  </a:lnTo>
                  <a:lnTo>
                    <a:pt x="671" y="560"/>
                  </a:lnTo>
                  <a:cubicBezTo>
                    <a:pt x="675" y="557"/>
                    <a:pt x="678" y="553"/>
                    <a:pt x="681" y="549"/>
                  </a:cubicBezTo>
                  <a:close/>
                  <a:moveTo>
                    <a:pt x="368" y="560"/>
                  </a:moveTo>
                  <a:lnTo>
                    <a:pt x="368" y="560"/>
                  </a:lnTo>
                  <a:lnTo>
                    <a:pt x="461" y="624"/>
                  </a:lnTo>
                  <a:lnTo>
                    <a:pt x="165" y="829"/>
                  </a:lnTo>
                  <a:lnTo>
                    <a:pt x="358" y="549"/>
                  </a:lnTo>
                  <a:cubicBezTo>
                    <a:pt x="361" y="553"/>
                    <a:pt x="364" y="557"/>
                    <a:pt x="368" y="560"/>
                  </a:cubicBezTo>
                  <a:close/>
                  <a:moveTo>
                    <a:pt x="379" y="403"/>
                  </a:moveTo>
                  <a:lnTo>
                    <a:pt x="379" y="403"/>
                  </a:lnTo>
                  <a:lnTo>
                    <a:pt x="6" y="942"/>
                  </a:lnTo>
                  <a:cubicBezTo>
                    <a:pt x="6" y="942"/>
                    <a:pt x="6" y="942"/>
                    <a:pt x="5" y="942"/>
                  </a:cubicBezTo>
                  <a:cubicBezTo>
                    <a:pt x="4" y="944"/>
                    <a:pt x="3" y="946"/>
                    <a:pt x="2" y="949"/>
                  </a:cubicBezTo>
                  <a:cubicBezTo>
                    <a:pt x="2" y="949"/>
                    <a:pt x="2" y="949"/>
                    <a:pt x="2" y="949"/>
                  </a:cubicBezTo>
                  <a:cubicBezTo>
                    <a:pt x="1" y="951"/>
                    <a:pt x="1" y="953"/>
                    <a:pt x="0" y="956"/>
                  </a:cubicBezTo>
                  <a:cubicBezTo>
                    <a:pt x="0" y="956"/>
                    <a:pt x="0" y="957"/>
                    <a:pt x="0" y="958"/>
                  </a:cubicBezTo>
                  <a:cubicBezTo>
                    <a:pt x="0" y="959"/>
                    <a:pt x="0" y="961"/>
                    <a:pt x="0" y="963"/>
                  </a:cubicBezTo>
                  <a:cubicBezTo>
                    <a:pt x="0" y="963"/>
                    <a:pt x="0" y="964"/>
                    <a:pt x="0" y="965"/>
                  </a:cubicBezTo>
                  <a:cubicBezTo>
                    <a:pt x="0" y="967"/>
                    <a:pt x="1" y="968"/>
                    <a:pt x="1" y="970"/>
                  </a:cubicBezTo>
                  <a:cubicBezTo>
                    <a:pt x="1" y="970"/>
                    <a:pt x="1" y="971"/>
                    <a:pt x="1" y="971"/>
                  </a:cubicBezTo>
                  <a:cubicBezTo>
                    <a:pt x="2" y="972"/>
                    <a:pt x="2" y="972"/>
                    <a:pt x="2" y="972"/>
                  </a:cubicBezTo>
                  <a:cubicBezTo>
                    <a:pt x="3" y="974"/>
                    <a:pt x="3" y="975"/>
                    <a:pt x="4" y="976"/>
                  </a:cubicBezTo>
                  <a:cubicBezTo>
                    <a:pt x="4" y="977"/>
                    <a:pt x="5" y="978"/>
                    <a:pt x="5" y="979"/>
                  </a:cubicBezTo>
                  <a:cubicBezTo>
                    <a:pt x="5" y="979"/>
                    <a:pt x="6" y="980"/>
                    <a:pt x="6" y="980"/>
                  </a:cubicBezTo>
                  <a:cubicBezTo>
                    <a:pt x="6" y="980"/>
                    <a:pt x="7" y="981"/>
                    <a:pt x="7" y="982"/>
                  </a:cubicBezTo>
                  <a:cubicBezTo>
                    <a:pt x="8" y="983"/>
                    <a:pt x="9" y="984"/>
                    <a:pt x="10" y="985"/>
                  </a:cubicBezTo>
                  <a:cubicBezTo>
                    <a:pt x="11" y="986"/>
                    <a:pt x="12" y="987"/>
                    <a:pt x="13" y="987"/>
                  </a:cubicBezTo>
                  <a:cubicBezTo>
                    <a:pt x="14" y="988"/>
                    <a:pt x="15" y="989"/>
                    <a:pt x="17" y="990"/>
                  </a:cubicBezTo>
                  <a:cubicBezTo>
                    <a:pt x="18" y="990"/>
                    <a:pt x="19" y="991"/>
                    <a:pt x="20" y="991"/>
                  </a:cubicBezTo>
                  <a:cubicBezTo>
                    <a:pt x="21" y="992"/>
                    <a:pt x="21" y="992"/>
                    <a:pt x="22" y="992"/>
                  </a:cubicBezTo>
                  <a:lnTo>
                    <a:pt x="508" y="1162"/>
                  </a:lnTo>
                  <a:cubicBezTo>
                    <a:pt x="509" y="1162"/>
                    <a:pt x="509" y="1162"/>
                    <a:pt x="509" y="1162"/>
                  </a:cubicBezTo>
                  <a:cubicBezTo>
                    <a:pt x="510" y="1162"/>
                    <a:pt x="511" y="1162"/>
                    <a:pt x="513" y="1163"/>
                  </a:cubicBezTo>
                  <a:cubicBezTo>
                    <a:pt x="513" y="1163"/>
                    <a:pt x="514" y="1163"/>
                    <a:pt x="514" y="1163"/>
                  </a:cubicBezTo>
                  <a:cubicBezTo>
                    <a:pt x="516" y="1163"/>
                    <a:pt x="518" y="1163"/>
                    <a:pt x="519" y="1163"/>
                  </a:cubicBezTo>
                  <a:cubicBezTo>
                    <a:pt x="521" y="1163"/>
                    <a:pt x="523" y="1163"/>
                    <a:pt x="525" y="1163"/>
                  </a:cubicBezTo>
                  <a:cubicBezTo>
                    <a:pt x="525" y="1163"/>
                    <a:pt x="526" y="1163"/>
                    <a:pt x="526" y="1163"/>
                  </a:cubicBezTo>
                  <a:cubicBezTo>
                    <a:pt x="527" y="1162"/>
                    <a:pt x="529" y="1162"/>
                    <a:pt x="530" y="1162"/>
                  </a:cubicBezTo>
                  <a:cubicBezTo>
                    <a:pt x="530" y="1162"/>
                    <a:pt x="530" y="1162"/>
                    <a:pt x="530" y="1162"/>
                  </a:cubicBezTo>
                  <a:lnTo>
                    <a:pt x="623" y="1129"/>
                  </a:lnTo>
                  <a:cubicBezTo>
                    <a:pt x="636" y="1145"/>
                    <a:pt x="655" y="1155"/>
                    <a:pt x="677" y="1155"/>
                  </a:cubicBezTo>
                  <a:cubicBezTo>
                    <a:pt x="715" y="1155"/>
                    <a:pt x="746" y="1123"/>
                    <a:pt x="746" y="1085"/>
                  </a:cubicBezTo>
                  <a:cubicBezTo>
                    <a:pt x="746" y="1047"/>
                    <a:pt x="715" y="1016"/>
                    <a:pt x="677" y="1016"/>
                  </a:cubicBezTo>
                  <a:cubicBezTo>
                    <a:pt x="646" y="1016"/>
                    <a:pt x="621" y="1036"/>
                    <a:pt x="611" y="1063"/>
                  </a:cubicBezTo>
                  <a:lnTo>
                    <a:pt x="553" y="1083"/>
                  </a:lnTo>
                  <a:lnTo>
                    <a:pt x="553" y="688"/>
                  </a:lnTo>
                  <a:lnTo>
                    <a:pt x="932" y="951"/>
                  </a:lnTo>
                  <a:lnTo>
                    <a:pt x="888" y="966"/>
                  </a:lnTo>
                  <a:cubicBezTo>
                    <a:pt x="877" y="956"/>
                    <a:pt x="862" y="950"/>
                    <a:pt x="845" y="950"/>
                  </a:cubicBezTo>
                  <a:cubicBezTo>
                    <a:pt x="807" y="950"/>
                    <a:pt x="776" y="982"/>
                    <a:pt x="776" y="1020"/>
                  </a:cubicBezTo>
                  <a:cubicBezTo>
                    <a:pt x="776" y="1058"/>
                    <a:pt x="807" y="1089"/>
                    <a:pt x="845" y="1089"/>
                  </a:cubicBezTo>
                  <a:cubicBezTo>
                    <a:pt x="881" y="1089"/>
                    <a:pt x="910" y="1062"/>
                    <a:pt x="914" y="1027"/>
                  </a:cubicBezTo>
                  <a:lnTo>
                    <a:pt x="1015" y="992"/>
                  </a:lnTo>
                  <a:cubicBezTo>
                    <a:pt x="1016" y="992"/>
                    <a:pt x="1017" y="992"/>
                    <a:pt x="1018" y="991"/>
                  </a:cubicBezTo>
                  <a:cubicBezTo>
                    <a:pt x="1019" y="991"/>
                    <a:pt x="1020" y="990"/>
                    <a:pt x="1021" y="990"/>
                  </a:cubicBezTo>
                  <a:cubicBezTo>
                    <a:pt x="1022" y="989"/>
                    <a:pt x="1023" y="988"/>
                    <a:pt x="1024" y="987"/>
                  </a:cubicBezTo>
                  <a:cubicBezTo>
                    <a:pt x="1025" y="987"/>
                    <a:pt x="1026" y="986"/>
                    <a:pt x="1027" y="985"/>
                  </a:cubicBezTo>
                  <a:cubicBezTo>
                    <a:pt x="1028" y="984"/>
                    <a:pt x="1029" y="983"/>
                    <a:pt x="1030" y="982"/>
                  </a:cubicBezTo>
                  <a:cubicBezTo>
                    <a:pt x="1031" y="981"/>
                    <a:pt x="1031" y="981"/>
                    <a:pt x="1032" y="980"/>
                  </a:cubicBezTo>
                  <a:cubicBezTo>
                    <a:pt x="1032" y="980"/>
                    <a:pt x="1032" y="979"/>
                    <a:pt x="1032" y="979"/>
                  </a:cubicBezTo>
                  <a:cubicBezTo>
                    <a:pt x="1033" y="978"/>
                    <a:pt x="1033" y="977"/>
                    <a:pt x="1034" y="976"/>
                  </a:cubicBezTo>
                  <a:cubicBezTo>
                    <a:pt x="1035" y="975"/>
                    <a:pt x="1035" y="974"/>
                    <a:pt x="1036" y="972"/>
                  </a:cubicBezTo>
                  <a:cubicBezTo>
                    <a:pt x="1036" y="972"/>
                    <a:pt x="1036" y="972"/>
                    <a:pt x="1036" y="971"/>
                  </a:cubicBezTo>
                  <a:cubicBezTo>
                    <a:pt x="1036" y="971"/>
                    <a:pt x="1036" y="970"/>
                    <a:pt x="1036" y="970"/>
                  </a:cubicBezTo>
                  <a:cubicBezTo>
                    <a:pt x="1037" y="968"/>
                    <a:pt x="1037" y="967"/>
                    <a:pt x="1037" y="965"/>
                  </a:cubicBezTo>
                  <a:cubicBezTo>
                    <a:pt x="1038" y="964"/>
                    <a:pt x="1038" y="963"/>
                    <a:pt x="1038" y="963"/>
                  </a:cubicBezTo>
                  <a:cubicBezTo>
                    <a:pt x="1038" y="961"/>
                    <a:pt x="1038" y="959"/>
                    <a:pt x="1038" y="958"/>
                  </a:cubicBezTo>
                  <a:cubicBezTo>
                    <a:pt x="1038" y="957"/>
                    <a:pt x="1038" y="956"/>
                    <a:pt x="1037" y="956"/>
                  </a:cubicBezTo>
                  <a:cubicBezTo>
                    <a:pt x="1037" y="951"/>
                    <a:pt x="1035" y="946"/>
                    <a:pt x="1032" y="942"/>
                  </a:cubicBezTo>
                  <a:cubicBezTo>
                    <a:pt x="1032" y="942"/>
                    <a:pt x="1032" y="942"/>
                    <a:pt x="1032" y="942"/>
                  </a:cubicBezTo>
                  <a:lnTo>
                    <a:pt x="663" y="406"/>
                  </a:lnTo>
                  <a:cubicBezTo>
                    <a:pt x="689" y="417"/>
                    <a:pt x="721" y="416"/>
                    <a:pt x="748" y="399"/>
                  </a:cubicBezTo>
                  <a:lnTo>
                    <a:pt x="650" y="244"/>
                  </a:lnTo>
                  <a:cubicBezTo>
                    <a:pt x="621" y="262"/>
                    <a:pt x="606" y="294"/>
                    <a:pt x="607" y="325"/>
                  </a:cubicBezTo>
                  <a:lnTo>
                    <a:pt x="553" y="246"/>
                  </a:lnTo>
                  <a:lnTo>
                    <a:pt x="553" y="34"/>
                  </a:lnTo>
                  <a:cubicBezTo>
                    <a:pt x="553" y="15"/>
                    <a:pt x="538" y="0"/>
                    <a:pt x="519" y="0"/>
                  </a:cubicBezTo>
                  <a:cubicBezTo>
                    <a:pt x="501" y="0"/>
                    <a:pt x="486" y="15"/>
                    <a:pt x="486" y="34"/>
                  </a:cubicBezTo>
                  <a:lnTo>
                    <a:pt x="486" y="248"/>
                  </a:lnTo>
                  <a:lnTo>
                    <a:pt x="428" y="332"/>
                  </a:lnTo>
                  <a:cubicBezTo>
                    <a:pt x="432" y="298"/>
                    <a:pt x="416" y="263"/>
                    <a:pt x="386" y="244"/>
                  </a:cubicBezTo>
                  <a:lnTo>
                    <a:pt x="288" y="399"/>
                  </a:lnTo>
                  <a:cubicBezTo>
                    <a:pt x="316" y="417"/>
                    <a:pt x="351" y="417"/>
                    <a:pt x="379" y="403"/>
                  </a:cubicBezTo>
                  <a:close/>
                </a:path>
              </a:pathLst>
            </a:custGeom>
            <a:grpFill/>
            <a:ln w="0">
              <a:noFill/>
              <a:prstDash val="solid"/>
              <a:round/>
              <a:headEnd/>
              <a:tailEnd/>
            </a:ln>
          </p:spPr>
          <p:txBody>
            <a:bodyPr/>
            <a:lstStyle/>
            <a:p>
              <a:pPr defTabSz="383824" fontAlgn="ctr">
                <a:defRPr/>
              </a:pPr>
              <a:endParaRPr lang="en-US" altLang="zh-CN" sz="1013">
                <a:solidFill>
                  <a:schemeClr val="bg1"/>
                </a:solidFill>
                <a:latin typeface="Akkurat Pro" panose="020B0504020101020102" pitchFamily="34" charset="0"/>
              </a:endParaRPr>
            </a:p>
          </p:txBody>
        </p:sp>
      </p:grpSp>
      <p:cxnSp>
        <p:nvCxnSpPr>
          <p:cNvPr id="340" name="直接连接符 339">
            <a:extLst>
              <a:ext uri="{FF2B5EF4-FFF2-40B4-BE49-F238E27FC236}">
                <a16:creationId xmlns:a16="http://schemas.microsoft.com/office/drawing/2014/main" id="{77E51E65-9DA1-4B89-AC9C-DE74A745DDE4}"/>
              </a:ext>
            </a:extLst>
          </p:cNvPr>
          <p:cNvCxnSpPr/>
          <p:nvPr/>
        </p:nvCxnSpPr>
        <p:spPr>
          <a:xfrm>
            <a:off x="5244944" y="3363063"/>
            <a:ext cx="0" cy="327236"/>
          </a:xfrm>
          <a:prstGeom prst="line">
            <a:avLst/>
          </a:prstGeom>
          <a:noFill/>
          <a:ln w="19050" cap="flat" cmpd="sng" algn="ctr">
            <a:solidFill>
              <a:schemeClr val="tx2">
                <a:lumMod val="60000"/>
                <a:lumOff val="40000"/>
              </a:schemeClr>
            </a:solidFill>
            <a:prstDash val="solid"/>
            <a:miter lim="800000"/>
            <a:headEnd type="triangle"/>
            <a:tailEnd type="triangle"/>
          </a:ln>
          <a:effectLst/>
        </p:spPr>
      </p:cxnSp>
      <p:sp>
        <p:nvSpPr>
          <p:cNvPr id="341" name="圆角矩形 85">
            <a:extLst>
              <a:ext uri="{FF2B5EF4-FFF2-40B4-BE49-F238E27FC236}">
                <a16:creationId xmlns:a16="http://schemas.microsoft.com/office/drawing/2014/main" id="{93130755-0796-4D4E-9E3A-A6196A16A69C}"/>
              </a:ext>
            </a:extLst>
          </p:cNvPr>
          <p:cNvSpPr/>
          <p:nvPr/>
        </p:nvSpPr>
        <p:spPr bwMode="auto">
          <a:xfrm>
            <a:off x="3382472" y="3448983"/>
            <a:ext cx="3197565" cy="135974"/>
          </a:xfrm>
          <a:prstGeom prst="roundRect">
            <a:avLst>
              <a:gd name="adj" fmla="val 0"/>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buSzPct val="100000"/>
            </a:pPr>
            <a:r>
              <a:rPr lang="en-US" altLang="zh-CN" sz="825" dirty="0">
                <a:solidFill>
                  <a:schemeClr val="bg1"/>
                </a:solidFill>
                <a:latin typeface="Akkurat Pro" panose="020B0504020101020102" pitchFamily="34" charset="0"/>
                <a:sym typeface="Arial" pitchFamily="34" charset="0"/>
              </a:rPr>
              <a:t>Cross domain Operations</a:t>
            </a:r>
          </a:p>
        </p:txBody>
      </p:sp>
      <p:cxnSp>
        <p:nvCxnSpPr>
          <p:cNvPr id="342" name="直接连接符 341">
            <a:extLst>
              <a:ext uri="{FF2B5EF4-FFF2-40B4-BE49-F238E27FC236}">
                <a16:creationId xmlns:a16="http://schemas.microsoft.com/office/drawing/2014/main" id="{30414096-656A-46DF-A41C-19EA875D7540}"/>
              </a:ext>
            </a:extLst>
          </p:cNvPr>
          <p:cNvCxnSpPr/>
          <p:nvPr/>
        </p:nvCxnSpPr>
        <p:spPr>
          <a:xfrm>
            <a:off x="4676219" y="3584955"/>
            <a:ext cx="0" cy="117297"/>
          </a:xfrm>
          <a:prstGeom prst="line">
            <a:avLst/>
          </a:prstGeom>
          <a:noFill/>
          <a:ln w="19050" cap="flat" cmpd="sng" algn="ctr">
            <a:solidFill>
              <a:schemeClr val="tx2">
                <a:lumMod val="60000"/>
                <a:lumOff val="40000"/>
              </a:schemeClr>
            </a:solidFill>
            <a:prstDash val="solid"/>
            <a:miter lim="800000"/>
            <a:headEnd type="triangle"/>
            <a:tailEnd type="triangle"/>
          </a:ln>
          <a:effectLst/>
        </p:spPr>
      </p:cxnSp>
      <p:cxnSp>
        <p:nvCxnSpPr>
          <p:cNvPr id="343" name="直接连接符 342">
            <a:extLst>
              <a:ext uri="{FF2B5EF4-FFF2-40B4-BE49-F238E27FC236}">
                <a16:creationId xmlns:a16="http://schemas.microsoft.com/office/drawing/2014/main" id="{7849D6A1-68AE-46BB-B39F-AD59A9A45D29}"/>
              </a:ext>
            </a:extLst>
          </p:cNvPr>
          <p:cNvCxnSpPr/>
          <p:nvPr/>
        </p:nvCxnSpPr>
        <p:spPr>
          <a:xfrm>
            <a:off x="5244944" y="3889780"/>
            <a:ext cx="0" cy="355625"/>
          </a:xfrm>
          <a:prstGeom prst="line">
            <a:avLst/>
          </a:prstGeom>
          <a:noFill/>
          <a:ln w="19050" cap="flat" cmpd="sng" algn="ctr">
            <a:solidFill>
              <a:schemeClr val="tx2">
                <a:lumMod val="60000"/>
                <a:lumOff val="40000"/>
              </a:schemeClr>
            </a:solidFill>
            <a:prstDash val="solid"/>
            <a:miter lim="800000"/>
            <a:headEnd type="triangle"/>
            <a:tailEnd type="triangle"/>
          </a:ln>
          <a:effectLst/>
        </p:spPr>
      </p:cxnSp>
      <p:cxnSp>
        <p:nvCxnSpPr>
          <p:cNvPr id="344" name="直接连接符 343">
            <a:extLst>
              <a:ext uri="{FF2B5EF4-FFF2-40B4-BE49-F238E27FC236}">
                <a16:creationId xmlns:a16="http://schemas.microsoft.com/office/drawing/2014/main" id="{B4EAE5E8-7D93-44EB-907E-6060F2634B49}"/>
              </a:ext>
            </a:extLst>
          </p:cNvPr>
          <p:cNvCxnSpPr>
            <a:endCxn id="326" idx="0"/>
          </p:cNvCxnSpPr>
          <p:nvPr/>
        </p:nvCxnSpPr>
        <p:spPr>
          <a:xfrm>
            <a:off x="6196853" y="3584955"/>
            <a:ext cx="0" cy="135228"/>
          </a:xfrm>
          <a:prstGeom prst="line">
            <a:avLst/>
          </a:prstGeom>
          <a:noFill/>
          <a:ln w="19050" cap="flat" cmpd="sng" algn="ctr">
            <a:solidFill>
              <a:schemeClr val="bg1">
                <a:lumMod val="65000"/>
              </a:schemeClr>
            </a:solidFill>
            <a:prstDash val="solid"/>
            <a:miter lim="800000"/>
            <a:headEnd type="triangle"/>
            <a:tailEnd type="triangle"/>
          </a:ln>
          <a:effectLst/>
        </p:spPr>
      </p:cxnSp>
      <p:cxnSp>
        <p:nvCxnSpPr>
          <p:cNvPr id="345" name="直接连接符 344">
            <a:extLst>
              <a:ext uri="{FF2B5EF4-FFF2-40B4-BE49-F238E27FC236}">
                <a16:creationId xmlns:a16="http://schemas.microsoft.com/office/drawing/2014/main" id="{C737C8FC-754C-4737-BCFC-3C89BD2EB727}"/>
              </a:ext>
            </a:extLst>
          </p:cNvPr>
          <p:cNvCxnSpPr/>
          <p:nvPr/>
        </p:nvCxnSpPr>
        <p:spPr>
          <a:xfrm>
            <a:off x="6013328" y="3906215"/>
            <a:ext cx="0" cy="85171"/>
          </a:xfrm>
          <a:prstGeom prst="line">
            <a:avLst/>
          </a:prstGeom>
          <a:noFill/>
          <a:ln w="19050" cap="flat" cmpd="sng" algn="ctr">
            <a:solidFill>
              <a:schemeClr val="bg1">
                <a:lumMod val="65000"/>
              </a:schemeClr>
            </a:solidFill>
            <a:prstDash val="solid"/>
            <a:miter lim="800000"/>
            <a:headEnd type="triangle"/>
            <a:tailEnd type="triangle"/>
          </a:ln>
          <a:effectLst/>
        </p:spPr>
      </p:cxnSp>
      <p:cxnSp>
        <p:nvCxnSpPr>
          <p:cNvPr id="346" name="直接连接符 345">
            <a:extLst>
              <a:ext uri="{FF2B5EF4-FFF2-40B4-BE49-F238E27FC236}">
                <a16:creationId xmlns:a16="http://schemas.microsoft.com/office/drawing/2014/main" id="{8EB1AECA-DFC9-4DED-ADB9-D1B76D81F7B5}"/>
              </a:ext>
            </a:extLst>
          </p:cNvPr>
          <p:cNvCxnSpPr/>
          <p:nvPr/>
        </p:nvCxnSpPr>
        <p:spPr>
          <a:xfrm>
            <a:off x="6396511" y="3906214"/>
            <a:ext cx="0" cy="339189"/>
          </a:xfrm>
          <a:prstGeom prst="line">
            <a:avLst/>
          </a:prstGeom>
          <a:noFill/>
          <a:ln w="19050" cap="flat" cmpd="sng" algn="ctr">
            <a:solidFill>
              <a:schemeClr val="bg1">
                <a:lumMod val="65000"/>
              </a:schemeClr>
            </a:solidFill>
            <a:prstDash val="solid"/>
            <a:miter lim="800000"/>
            <a:headEnd type="triangle"/>
            <a:tailEnd type="triangle"/>
          </a:ln>
          <a:effectLst/>
        </p:spPr>
      </p:cxnSp>
      <p:cxnSp>
        <p:nvCxnSpPr>
          <p:cNvPr id="347" name="直接连接符 346">
            <a:extLst>
              <a:ext uri="{FF2B5EF4-FFF2-40B4-BE49-F238E27FC236}">
                <a16:creationId xmlns:a16="http://schemas.microsoft.com/office/drawing/2014/main" id="{55CD9501-A6E0-4616-A09C-91D1AC7C3FBE}"/>
              </a:ext>
            </a:extLst>
          </p:cNvPr>
          <p:cNvCxnSpPr/>
          <p:nvPr/>
        </p:nvCxnSpPr>
        <p:spPr>
          <a:xfrm>
            <a:off x="6013328" y="4155490"/>
            <a:ext cx="0" cy="89915"/>
          </a:xfrm>
          <a:prstGeom prst="line">
            <a:avLst/>
          </a:prstGeom>
          <a:noFill/>
          <a:ln w="19050" cap="flat" cmpd="sng" algn="ctr">
            <a:solidFill>
              <a:schemeClr val="bg1">
                <a:lumMod val="65000"/>
              </a:schemeClr>
            </a:solidFill>
            <a:prstDash val="solid"/>
            <a:miter lim="800000"/>
            <a:headEnd type="triangle"/>
            <a:tailEnd type="triangle"/>
          </a:ln>
          <a:effectLst/>
        </p:spPr>
      </p:cxnSp>
      <p:cxnSp>
        <p:nvCxnSpPr>
          <p:cNvPr id="348" name="直接连接符 347">
            <a:extLst>
              <a:ext uri="{FF2B5EF4-FFF2-40B4-BE49-F238E27FC236}">
                <a16:creationId xmlns:a16="http://schemas.microsoft.com/office/drawing/2014/main" id="{CA9FFB12-A417-4534-9A0B-F71BE6F7D1C5}"/>
              </a:ext>
            </a:extLst>
          </p:cNvPr>
          <p:cNvCxnSpPr/>
          <p:nvPr/>
        </p:nvCxnSpPr>
        <p:spPr>
          <a:xfrm>
            <a:off x="4676219" y="3870355"/>
            <a:ext cx="0" cy="132986"/>
          </a:xfrm>
          <a:prstGeom prst="line">
            <a:avLst/>
          </a:prstGeom>
          <a:noFill/>
          <a:ln w="19050" cap="flat" cmpd="sng" algn="ctr">
            <a:solidFill>
              <a:schemeClr val="tx2">
                <a:lumMod val="60000"/>
                <a:lumOff val="40000"/>
              </a:schemeClr>
            </a:solidFill>
            <a:prstDash val="solid"/>
            <a:miter lim="800000"/>
            <a:headEnd type="triangle"/>
            <a:tailEnd type="triangle"/>
          </a:ln>
          <a:effectLst/>
        </p:spPr>
      </p:cxnSp>
      <p:cxnSp>
        <p:nvCxnSpPr>
          <p:cNvPr id="349" name="直接连接符 720">
            <a:extLst>
              <a:ext uri="{FF2B5EF4-FFF2-40B4-BE49-F238E27FC236}">
                <a16:creationId xmlns:a16="http://schemas.microsoft.com/office/drawing/2014/main" id="{0709B591-B913-44EE-8637-197AD4546E77}"/>
              </a:ext>
            </a:extLst>
          </p:cNvPr>
          <p:cNvCxnSpPr>
            <a:cxnSpLocks noChangeShapeType="1"/>
          </p:cNvCxnSpPr>
          <p:nvPr/>
        </p:nvCxnSpPr>
        <p:spPr bwMode="auto">
          <a:xfrm>
            <a:off x="4676219" y="4155489"/>
            <a:ext cx="0" cy="99628"/>
          </a:xfrm>
          <a:prstGeom prst="line">
            <a:avLst/>
          </a:prstGeom>
          <a:noFill/>
          <a:ln w="19050" algn="ctr">
            <a:solidFill>
              <a:srgbClr val="A6A6A6"/>
            </a:solidFill>
            <a:miter lim="800000"/>
            <a:headEnd type="triangle" w="med" len="med"/>
            <a:tailEnd type="triangle" w="med" len="med"/>
          </a:ln>
        </p:spPr>
      </p:cxnSp>
      <p:cxnSp>
        <p:nvCxnSpPr>
          <p:cNvPr id="350" name="直接连接符 349">
            <a:extLst>
              <a:ext uri="{FF2B5EF4-FFF2-40B4-BE49-F238E27FC236}">
                <a16:creationId xmlns:a16="http://schemas.microsoft.com/office/drawing/2014/main" id="{C23FC1CB-B7BF-4A22-9DA4-B6A408FF2EC0}"/>
              </a:ext>
            </a:extLst>
          </p:cNvPr>
          <p:cNvCxnSpPr/>
          <p:nvPr/>
        </p:nvCxnSpPr>
        <p:spPr>
          <a:xfrm>
            <a:off x="3764646" y="3584955"/>
            <a:ext cx="0" cy="135228"/>
          </a:xfrm>
          <a:prstGeom prst="line">
            <a:avLst/>
          </a:prstGeom>
          <a:noFill/>
          <a:ln w="19050" cap="flat" cmpd="sng" algn="ctr">
            <a:solidFill>
              <a:schemeClr val="bg1">
                <a:lumMod val="65000"/>
              </a:schemeClr>
            </a:solidFill>
            <a:prstDash val="solid"/>
            <a:miter lim="800000"/>
            <a:headEnd type="triangle"/>
            <a:tailEnd type="triangle"/>
          </a:ln>
          <a:effectLst/>
        </p:spPr>
      </p:cxnSp>
      <p:cxnSp>
        <p:nvCxnSpPr>
          <p:cNvPr id="351" name="直接连接符 350">
            <a:extLst>
              <a:ext uri="{FF2B5EF4-FFF2-40B4-BE49-F238E27FC236}">
                <a16:creationId xmlns:a16="http://schemas.microsoft.com/office/drawing/2014/main" id="{A215B070-0F00-47D1-B467-73032368A2BC}"/>
              </a:ext>
            </a:extLst>
          </p:cNvPr>
          <p:cNvCxnSpPr>
            <a:stCxn id="329" idx="2"/>
          </p:cNvCxnSpPr>
          <p:nvPr/>
        </p:nvCxnSpPr>
        <p:spPr>
          <a:xfrm>
            <a:off x="3764646" y="3913844"/>
            <a:ext cx="0" cy="331559"/>
          </a:xfrm>
          <a:prstGeom prst="line">
            <a:avLst/>
          </a:prstGeom>
          <a:noFill/>
          <a:ln w="19050" cap="flat" cmpd="sng" algn="ctr">
            <a:solidFill>
              <a:schemeClr val="bg1">
                <a:lumMod val="65000"/>
              </a:schemeClr>
            </a:solidFill>
            <a:prstDash val="solid"/>
            <a:miter lim="800000"/>
            <a:headEnd type="triangle"/>
            <a:tailEnd type="triangle"/>
          </a:ln>
          <a:effectLst/>
        </p:spPr>
      </p:cxnSp>
      <p:sp>
        <p:nvSpPr>
          <p:cNvPr id="2" name="标题 1">
            <a:extLst>
              <a:ext uri="{FF2B5EF4-FFF2-40B4-BE49-F238E27FC236}">
                <a16:creationId xmlns:a16="http://schemas.microsoft.com/office/drawing/2014/main" id="{2645AD54-55B1-4382-96D8-A634ECD45707}"/>
              </a:ext>
            </a:extLst>
          </p:cNvPr>
          <p:cNvSpPr>
            <a:spLocks noGrp="1"/>
          </p:cNvSpPr>
          <p:nvPr>
            <p:ph type="title"/>
          </p:nvPr>
        </p:nvSpPr>
        <p:spPr/>
        <p:txBody>
          <a:bodyPr>
            <a:normAutofit/>
          </a:bodyPr>
          <a:lstStyle/>
          <a:p>
            <a:pPr algn="l"/>
            <a:r>
              <a:rPr lang="en-US" altLang="zh-CN" sz="2400" dirty="0"/>
              <a:t>Simplified architecture, autonomous domain</a:t>
            </a:r>
            <a:endParaRPr lang="zh-CN" altLang="en-US" sz="2400" dirty="0"/>
          </a:p>
        </p:txBody>
      </p:sp>
      <p:sp>
        <p:nvSpPr>
          <p:cNvPr id="3" name="TextBox 199">
            <a:extLst>
              <a:ext uri="{FF2B5EF4-FFF2-40B4-BE49-F238E27FC236}">
                <a16:creationId xmlns:a16="http://schemas.microsoft.com/office/drawing/2014/main" id="{F8E03A57-25EE-444E-B172-8D1F308D5B3D}"/>
              </a:ext>
            </a:extLst>
          </p:cNvPr>
          <p:cNvSpPr txBox="1"/>
          <p:nvPr/>
        </p:nvSpPr>
        <p:spPr>
          <a:xfrm>
            <a:off x="939283" y="1200591"/>
            <a:ext cx="1010084" cy="248209"/>
          </a:xfrm>
          <a:prstGeom prst="rect">
            <a:avLst/>
          </a:prstGeom>
          <a:noFill/>
        </p:spPr>
        <p:txBody>
          <a:bodyPr wrap="square" rtlCol="0">
            <a:spAutoFit/>
          </a:bodyPr>
          <a:lstStyle/>
          <a:p>
            <a:pPr algn="ctr" defTabSz="685869" fontAlgn="base">
              <a:spcBef>
                <a:spcPct val="0"/>
              </a:spcBef>
              <a:spcAft>
                <a:spcPct val="0"/>
              </a:spcAft>
            </a:pPr>
            <a:r>
              <a:rPr lang="en-US" altLang="zh-CN" sz="1013" b="1" dirty="0">
                <a:solidFill>
                  <a:prstClr val="black"/>
                </a:solidFill>
                <a:latin typeface="微软雅黑" panose="020B0503020204020204" pitchFamily="34" charset="-122"/>
                <a:ea typeface="微软雅黑" panose="020B0503020204020204" pitchFamily="34" charset="-122"/>
              </a:rPr>
              <a:t>AS-IS</a:t>
            </a:r>
            <a:endParaRPr lang="zh-CN" altLang="en-US" sz="1013" b="1" dirty="0">
              <a:solidFill>
                <a:prstClr val="black"/>
              </a:solidFill>
              <a:latin typeface="微软雅黑" panose="020B0503020204020204" pitchFamily="34" charset="-122"/>
              <a:ea typeface="微软雅黑" panose="020B0503020204020204" pitchFamily="34" charset="-122"/>
            </a:endParaRPr>
          </a:p>
        </p:txBody>
      </p:sp>
      <p:sp>
        <p:nvSpPr>
          <p:cNvPr id="4" name="TextBox 200">
            <a:extLst>
              <a:ext uri="{FF2B5EF4-FFF2-40B4-BE49-F238E27FC236}">
                <a16:creationId xmlns:a16="http://schemas.microsoft.com/office/drawing/2014/main" id="{7FC302FA-A67C-46F0-9E95-CF80A08731C7}"/>
              </a:ext>
            </a:extLst>
          </p:cNvPr>
          <p:cNvSpPr txBox="1"/>
          <p:nvPr/>
        </p:nvSpPr>
        <p:spPr>
          <a:xfrm>
            <a:off x="4133929" y="1230751"/>
            <a:ext cx="1685229" cy="248209"/>
          </a:xfrm>
          <a:prstGeom prst="rect">
            <a:avLst/>
          </a:prstGeom>
          <a:noFill/>
        </p:spPr>
        <p:txBody>
          <a:bodyPr wrap="square" rtlCol="0">
            <a:spAutoFit/>
          </a:bodyPr>
          <a:lstStyle/>
          <a:p>
            <a:pPr algn="ctr" defTabSz="685869" fontAlgn="base">
              <a:spcBef>
                <a:spcPct val="0"/>
              </a:spcBef>
              <a:spcAft>
                <a:spcPct val="0"/>
              </a:spcAft>
            </a:pPr>
            <a:r>
              <a:rPr lang="en-US" altLang="zh-CN" sz="1013" b="1" dirty="0">
                <a:solidFill>
                  <a:prstClr val="black"/>
                </a:solidFill>
                <a:latin typeface="微软雅黑" panose="020B0503020204020204" pitchFamily="34" charset="-122"/>
                <a:ea typeface="微软雅黑" panose="020B0503020204020204" pitchFamily="34" charset="-122"/>
              </a:rPr>
              <a:t>TO-BE</a:t>
            </a:r>
            <a:endParaRPr lang="zh-CN" altLang="en-US" sz="1013" b="1" dirty="0">
              <a:solidFill>
                <a:prstClr val="black"/>
              </a:solidFill>
              <a:latin typeface="微软雅黑" panose="020B0503020204020204" pitchFamily="34" charset="-122"/>
              <a:ea typeface="微软雅黑" panose="020B0503020204020204" pitchFamily="34" charset="-122"/>
            </a:endParaRPr>
          </a:p>
        </p:txBody>
      </p:sp>
      <p:sp>
        <p:nvSpPr>
          <p:cNvPr id="8" name="Rounded Rectangle 28">
            <a:extLst>
              <a:ext uri="{FF2B5EF4-FFF2-40B4-BE49-F238E27FC236}">
                <a16:creationId xmlns:a16="http://schemas.microsoft.com/office/drawing/2014/main" id="{CC2923EB-C826-45EC-AD1D-22B31551C594}"/>
              </a:ext>
            </a:extLst>
          </p:cNvPr>
          <p:cNvSpPr/>
          <p:nvPr/>
        </p:nvSpPr>
        <p:spPr bwMode="auto">
          <a:xfrm>
            <a:off x="88208" y="1541878"/>
            <a:ext cx="2840735" cy="975292"/>
          </a:xfrm>
          <a:prstGeom prst="roundRect">
            <a:avLst>
              <a:gd name="adj" fmla="val 7108"/>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685869">
              <a:defRPr/>
            </a:pPr>
            <a:endParaRPr lang="en-US" sz="788" kern="0" dirty="0">
              <a:solidFill>
                <a:srgbClr val="000000"/>
              </a:solidFill>
              <a:latin typeface="微软雅黑" panose="020B0503020204020204" pitchFamily="34" charset="-122"/>
              <a:ea typeface="微软雅黑" panose="020B0503020204020204" pitchFamily="34" charset="-122"/>
            </a:endParaRPr>
          </a:p>
        </p:txBody>
      </p:sp>
      <p:sp>
        <p:nvSpPr>
          <p:cNvPr id="9" name="TextBox 29">
            <a:extLst>
              <a:ext uri="{FF2B5EF4-FFF2-40B4-BE49-F238E27FC236}">
                <a16:creationId xmlns:a16="http://schemas.microsoft.com/office/drawing/2014/main" id="{9C4A1B32-A209-40DA-8999-69511FA9C7EA}"/>
              </a:ext>
            </a:extLst>
          </p:cNvPr>
          <p:cNvSpPr txBox="1"/>
          <p:nvPr/>
        </p:nvSpPr>
        <p:spPr>
          <a:xfrm>
            <a:off x="170306" y="1602707"/>
            <a:ext cx="115416" cy="959852"/>
          </a:xfrm>
          <a:prstGeom prst="rect">
            <a:avLst/>
          </a:prstGeom>
          <a:noFill/>
        </p:spPr>
        <p:txBody>
          <a:bodyPr vert="vert" wrap="square" lIns="0" tIns="0" rIns="0" bIns="0" rtlCol="0">
            <a:spAutoFit/>
          </a:bodyPr>
          <a:lstStyle/>
          <a:p>
            <a:pPr algn="ctr" defTabSz="685869" fontAlgn="base">
              <a:spcBef>
                <a:spcPct val="0"/>
              </a:spcBef>
              <a:spcAft>
                <a:spcPct val="0"/>
              </a:spcAft>
              <a:defRPr/>
            </a:pPr>
            <a:r>
              <a:rPr lang="en-US" sz="750" kern="0" dirty="0">
                <a:solidFill>
                  <a:srgbClr val="000000"/>
                </a:solidFill>
                <a:latin typeface="微软雅黑" panose="020B0503020204020204" pitchFamily="34" charset="-122"/>
                <a:ea typeface="微软雅黑" panose="020B0503020204020204" pitchFamily="34" charset="-122"/>
              </a:rPr>
              <a:t>Infrastructure</a:t>
            </a:r>
          </a:p>
        </p:txBody>
      </p:sp>
      <p:pic>
        <p:nvPicPr>
          <p:cNvPr id="10" name="Picture 88">
            <a:extLst>
              <a:ext uri="{FF2B5EF4-FFF2-40B4-BE49-F238E27FC236}">
                <a16:creationId xmlns:a16="http://schemas.microsoft.com/office/drawing/2014/main" id="{D499711A-D9F6-4F16-AED0-3C82FCC321EA}"/>
              </a:ext>
            </a:extLst>
          </p:cNvPr>
          <p:cNvPicPr>
            <a:picLocks noChangeAspect="1"/>
          </p:cNvPicPr>
          <p:nvPr/>
        </p:nvPicPr>
        <p:blipFill>
          <a:blip r:embed="rId2"/>
          <a:stretch>
            <a:fillRect/>
          </a:stretch>
        </p:blipFill>
        <p:spPr>
          <a:xfrm>
            <a:off x="328838" y="1597219"/>
            <a:ext cx="2560135" cy="821709"/>
          </a:xfrm>
          <a:prstGeom prst="rect">
            <a:avLst/>
          </a:prstGeom>
        </p:spPr>
      </p:pic>
      <p:sp>
        <p:nvSpPr>
          <p:cNvPr id="13" name="Bent-Up Arrow 94">
            <a:extLst>
              <a:ext uri="{FF2B5EF4-FFF2-40B4-BE49-F238E27FC236}">
                <a16:creationId xmlns:a16="http://schemas.microsoft.com/office/drawing/2014/main" id="{559716C6-391B-4C7A-944B-E341AA0EA2BE}"/>
              </a:ext>
            </a:extLst>
          </p:cNvPr>
          <p:cNvSpPr/>
          <p:nvPr/>
        </p:nvSpPr>
        <p:spPr bwMode="auto">
          <a:xfrm rot="5400000">
            <a:off x="-317017" y="2884949"/>
            <a:ext cx="2515558" cy="112548"/>
          </a:xfrm>
          <a:prstGeom prst="bentUpArrow">
            <a:avLst>
              <a:gd name="adj1" fmla="val 16154"/>
              <a:gd name="adj2" fmla="val 29967"/>
              <a:gd name="adj3" fmla="val 36965"/>
            </a:avLst>
          </a:prstGeom>
          <a:solidFill>
            <a:srgbClr val="FF9900">
              <a:alpha val="34000"/>
            </a:srgbClr>
          </a:solidFill>
          <a:ln w="9525" cap="flat" cmpd="sng" algn="ctr">
            <a:no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fontAlgn="base">
              <a:spcBef>
                <a:spcPct val="0"/>
              </a:spcBef>
              <a:spcAft>
                <a:spcPct val="0"/>
              </a:spcAft>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2ED28B19-992A-4F43-B02E-C219CCB61FF6}"/>
              </a:ext>
            </a:extLst>
          </p:cNvPr>
          <p:cNvGrpSpPr/>
          <p:nvPr/>
        </p:nvGrpSpPr>
        <p:grpSpPr>
          <a:xfrm>
            <a:off x="3300931" y="1509807"/>
            <a:ext cx="3360741" cy="1062647"/>
            <a:chOff x="4580489" y="1803554"/>
            <a:chExt cx="4661852" cy="1417047"/>
          </a:xfrm>
        </p:grpSpPr>
        <p:sp>
          <p:nvSpPr>
            <p:cNvPr id="6" name="Rounded Rectangle 3">
              <a:extLst>
                <a:ext uri="{FF2B5EF4-FFF2-40B4-BE49-F238E27FC236}">
                  <a16:creationId xmlns:a16="http://schemas.microsoft.com/office/drawing/2014/main" id="{7134248E-B8CB-40C3-915C-686437C08768}"/>
                </a:ext>
              </a:extLst>
            </p:cNvPr>
            <p:cNvSpPr/>
            <p:nvPr/>
          </p:nvSpPr>
          <p:spPr bwMode="auto">
            <a:xfrm>
              <a:off x="4580489" y="1803554"/>
              <a:ext cx="4661852" cy="1417047"/>
            </a:xfrm>
            <a:prstGeom prst="roundRect">
              <a:avLst>
                <a:gd name="adj" fmla="val 7567"/>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685869">
                <a:defRPr/>
              </a:pPr>
              <a:endParaRPr lang="en-US" sz="788" kern="0" dirty="0">
                <a:solidFill>
                  <a:srgbClr val="000000"/>
                </a:solidFill>
                <a:latin typeface="微软雅黑" panose="020B0503020204020204" pitchFamily="34" charset="-122"/>
                <a:ea typeface="微软雅黑" panose="020B0503020204020204" pitchFamily="34" charset="-122"/>
              </a:endParaRPr>
            </a:p>
          </p:txBody>
        </p:sp>
        <p:sp>
          <p:nvSpPr>
            <p:cNvPr id="11" name="Textfeld 177">
              <a:extLst>
                <a:ext uri="{FF2B5EF4-FFF2-40B4-BE49-F238E27FC236}">
                  <a16:creationId xmlns:a16="http://schemas.microsoft.com/office/drawing/2014/main" id="{7E515FEA-9301-4C7B-B682-D0421F27C510}"/>
                </a:ext>
              </a:extLst>
            </p:cNvPr>
            <p:cNvSpPr txBox="1"/>
            <p:nvPr/>
          </p:nvSpPr>
          <p:spPr>
            <a:xfrm>
              <a:off x="8011359" y="2956237"/>
              <a:ext cx="445167" cy="184689"/>
            </a:xfrm>
            <a:prstGeom prst="rect">
              <a:avLst/>
            </a:prstGeom>
            <a:noFill/>
          </p:spPr>
          <p:txBody>
            <a:bodyPr wrap="none" rtlCol="0">
              <a:spAutoFit/>
            </a:bodyPr>
            <a:lstStyle/>
            <a:p>
              <a:pPr defTabSz="685869" fontAlgn="base">
                <a:spcBef>
                  <a:spcPct val="0"/>
                </a:spcBef>
                <a:spcAft>
                  <a:spcPct val="0"/>
                </a:spcAft>
                <a:defRPr/>
              </a:pPr>
              <a:r>
                <a:rPr lang="de-CH" sz="300" b="1" kern="0">
                  <a:solidFill>
                    <a:prstClr val="black"/>
                  </a:solidFill>
                  <a:latin typeface="微软雅黑" panose="020B0503020204020204" pitchFamily="34" charset="-122"/>
                  <a:ea typeface="微软雅黑" panose="020B0503020204020204" pitchFamily="34" charset="-122"/>
                </a:rPr>
                <a:t>Mobile</a:t>
              </a:r>
            </a:p>
          </p:txBody>
        </p:sp>
        <p:sp>
          <p:nvSpPr>
            <p:cNvPr id="54" name="Oval 207">
              <a:extLst>
                <a:ext uri="{FF2B5EF4-FFF2-40B4-BE49-F238E27FC236}">
                  <a16:creationId xmlns:a16="http://schemas.microsoft.com/office/drawing/2014/main" id="{3F319D66-77A1-406D-8807-35E479D483B2}"/>
                </a:ext>
              </a:extLst>
            </p:cNvPr>
            <p:cNvSpPr/>
            <p:nvPr/>
          </p:nvSpPr>
          <p:spPr>
            <a:xfrm>
              <a:off x="4621278" y="2658352"/>
              <a:ext cx="769005" cy="561616"/>
            </a:xfrm>
            <a:prstGeom prst="ellipse">
              <a:avLst/>
            </a:prstGeom>
            <a:noFill/>
            <a:ln>
              <a:solidFill>
                <a:srgbClr val="C00000"/>
              </a:solidFill>
            </a:ln>
          </p:spPr>
          <p:txBody>
            <a:bodyPr wrap="square" lIns="0" tIns="0" rIns="0" bIns="0" rtlCol="0" anchor="ctr" anchorCtr="0">
              <a:noAutofit/>
            </a:bodyPr>
            <a:lstStyle/>
            <a:p>
              <a:pPr algn="ctr" fontAlgn="base">
                <a:spcBef>
                  <a:spcPts val="450"/>
                </a:spcBef>
                <a:spcAft>
                  <a:spcPct val="0"/>
                </a:spcAft>
              </a:pPr>
              <a:r>
                <a:rPr lang="en-US" altLang="zh-CN" sz="525" b="1" dirty="0">
                  <a:solidFill>
                    <a:srgbClr val="C00000"/>
                  </a:solidFill>
                  <a:latin typeface="微软雅黑" panose="020B0503020204020204" pitchFamily="34" charset="-122"/>
                  <a:ea typeface="微软雅黑" panose="020B0503020204020204" pitchFamily="34" charset="-122"/>
                </a:rPr>
                <a:t>Simplified network architecture</a:t>
              </a:r>
            </a:p>
          </p:txBody>
        </p:sp>
      </p:grpSp>
      <p:grpSp>
        <p:nvGrpSpPr>
          <p:cNvPr id="14" name="组合 13">
            <a:extLst>
              <a:ext uri="{FF2B5EF4-FFF2-40B4-BE49-F238E27FC236}">
                <a16:creationId xmlns:a16="http://schemas.microsoft.com/office/drawing/2014/main" id="{F1D2AFAF-F963-4855-B3F8-9845AD744F73}"/>
              </a:ext>
            </a:extLst>
          </p:cNvPr>
          <p:cNvGrpSpPr/>
          <p:nvPr/>
        </p:nvGrpSpPr>
        <p:grpSpPr>
          <a:xfrm>
            <a:off x="92807" y="3131394"/>
            <a:ext cx="2851599" cy="1398209"/>
            <a:chOff x="341478" y="3881382"/>
            <a:chExt cx="4259653" cy="1948903"/>
          </a:xfrm>
        </p:grpSpPr>
        <p:cxnSp>
          <p:nvCxnSpPr>
            <p:cNvPr id="16" name="Straight Connector 8">
              <a:extLst>
                <a:ext uri="{FF2B5EF4-FFF2-40B4-BE49-F238E27FC236}">
                  <a16:creationId xmlns:a16="http://schemas.microsoft.com/office/drawing/2014/main" id="{E2687CE5-5E97-498A-9F42-AC831194EC10}"/>
                </a:ext>
              </a:extLst>
            </p:cNvPr>
            <p:cNvCxnSpPr/>
            <p:nvPr/>
          </p:nvCxnSpPr>
          <p:spPr bwMode="auto">
            <a:xfrm flipV="1">
              <a:off x="341478" y="4750876"/>
              <a:ext cx="883532" cy="5464"/>
            </a:xfrm>
            <a:prstGeom prst="line">
              <a:avLst/>
            </a:prstGeom>
            <a:noFill/>
            <a:ln w="9525" cap="flat" cmpd="sng" algn="ctr">
              <a:solidFill>
                <a:srgbClr val="2D2015"/>
              </a:solidFill>
              <a:prstDash val="dash"/>
              <a:round/>
              <a:headEnd type="none" w="med" len="med"/>
              <a:tailEnd type="none" w="med" len="med"/>
            </a:ln>
            <a:effectLst/>
          </p:spPr>
        </p:cxnSp>
        <p:sp>
          <p:nvSpPr>
            <p:cNvPr id="17" name="Rectangle 9">
              <a:extLst>
                <a:ext uri="{FF2B5EF4-FFF2-40B4-BE49-F238E27FC236}">
                  <a16:creationId xmlns:a16="http://schemas.microsoft.com/office/drawing/2014/main" id="{3C5F63FB-4F9C-4ABA-90CF-EF4DB671EC7E}"/>
                </a:ext>
              </a:extLst>
            </p:cNvPr>
            <p:cNvSpPr/>
            <p:nvPr/>
          </p:nvSpPr>
          <p:spPr bwMode="auto">
            <a:xfrm>
              <a:off x="2379294" y="5350184"/>
              <a:ext cx="504000" cy="26027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525" kern="0" dirty="0">
                  <a:solidFill>
                    <a:srgbClr val="000000"/>
                  </a:solidFill>
                  <a:latin typeface="微软雅黑" panose="020B0503020204020204" pitchFamily="34" charset="-122"/>
                  <a:ea typeface="微软雅黑" panose="020B0503020204020204" pitchFamily="34" charset="-122"/>
                </a:rPr>
                <a:t>Silo</a:t>
              </a:r>
            </a:p>
            <a:p>
              <a:pPr algn="ctr" defTabSz="685869">
                <a:defRPr/>
              </a:pPr>
              <a:r>
                <a:rPr lang="en-US" sz="525" kern="0" dirty="0">
                  <a:solidFill>
                    <a:srgbClr val="000000"/>
                  </a:solidFill>
                  <a:latin typeface="微软雅黑" panose="020B0503020204020204" pitchFamily="34" charset="-122"/>
                  <a:ea typeface="微软雅黑" panose="020B0503020204020204" pitchFamily="34" charset="-122"/>
                </a:rPr>
                <a:t>Controller</a:t>
              </a:r>
            </a:p>
          </p:txBody>
        </p:sp>
        <p:sp>
          <p:nvSpPr>
            <p:cNvPr id="18" name="Rectangle 10">
              <a:extLst>
                <a:ext uri="{FF2B5EF4-FFF2-40B4-BE49-F238E27FC236}">
                  <a16:creationId xmlns:a16="http://schemas.microsoft.com/office/drawing/2014/main" id="{3FEDAE76-63D7-49BC-9BF3-62598B891E5E}"/>
                </a:ext>
              </a:extLst>
            </p:cNvPr>
            <p:cNvSpPr/>
            <p:nvPr/>
          </p:nvSpPr>
          <p:spPr bwMode="auto">
            <a:xfrm>
              <a:off x="3270683" y="5350184"/>
              <a:ext cx="504000" cy="26027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altLang="zh-CN" sz="600" kern="0" dirty="0">
                  <a:solidFill>
                    <a:srgbClr val="000000"/>
                  </a:solidFill>
                  <a:latin typeface="微软雅黑" panose="020B0503020204020204" pitchFamily="34" charset="-122"/>
                  <a:ea typeface="微软雅黑" panose="020B0503020204020204" pitchFamily="34" charset="-122"/>
                </a:rPr>
                <a:t>EMS</a:t>
              </a:r>
            </a:p>
          </p:txBody>
        </p:sp>
        <p:sp>
          <p:nvSpPr>
            <p:cNvPr id="19" name="Rectangle 11">
              <a:extLst>
                <a:ext uri="{FF2B5EF4-FFF2-40B4-BE49-F238E27FC236}">
                  <a16:creationId xmlns:a16="http://schemas.microsoft.com/office/drawing/2014/main" id="{32424314-1F05-4407-BFA4-281418BC3610}"/>
                </a:ext>
              </a:extLst>
            </p:cNvPr>
            <p:cNvSpPr/>
            <p:nvPr/>
          </p:nvSpPr>
          <p:spPr bwMode="auto">
            <a:xfrm>
              <a:off x="1767439" y="5350184"/>
              <a:ext cx="504000" cy="26027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altLang="zh-CN" sz="525" kern="0" dirty="0">
                  <a:solidFill>
                    <a:srgbClr val="000000"/>
                  </a:solidFill>
                  <a:latin typeface="微软雅黑" panose="020B0503020204020204" pitchFamily="34" charset="-122"/>
                  <a:ea typeface="微软雅黑" panose="020B0503020204020204" pitchFamily="34" charset="-122"/>
                </a:rPr>
                <a:t>Silo</a:t>
              </a:r>
            </a:p>
            <a:p>
              <a:pPr algn="ctr" defTabSz="685869">
                <a:defRPr/>
              </a:pPr>
              <a:r>
                <a:rPr lang="en-US" altLang="zh-CN" sz="525" kern="0" dirty="0">
                  <a:solidFill>
                    <a:srgbClr val="000000"/>
                  </a:solidFill>
                  <a:latin typeface="微软雅黑" panose="020B0503020204020204" pitchFamily="34" charset="-122"/>
                  <a:ea typeface="微软雅黑" panose="020B0503020204020204" pitchFamily="34" charset="-122"/>
                </a:rPr>
                <a:t>Controller</a:t>
              </a:r>
            </a:p>
          </p:txBody>
        </p:sp>
        <p:sp>
          <p:nvSpPr>
            <p:cNvPr id="20" name="Left-Right Arrow 12">
              <a:extLst>
                <a:ext uri="{FF2B5EF4-FFF2-40B4-BE49-F238E27FC236}">
                  <a16:creationId xmlns:a16="http://schemas.microsoft.com/office/drawing/2014/main" id="{6771CD24-7DD8-4001-B5BA-9ED7BDB5118A}"/>
                </a:ext>
              </a:extLst>
            </p:cNvPr>
            <p:cNvSpPr/>
            <p:nvPr/>
          </p:nvSpPr>
          <p:spPr bwMode="auto">
            <a:xfrm>
              <a:off x="1283203" y="5116425"/>
              <a:ext cx="2770147" cy="161406"/>
            </a:xfrm>
            <a:prstGeom prst="leftRightArrow">
              <a:avLst/>
            </a:prstGeom>
            <a:solidFill>
              <a:schemeClr val="accent1">
                <a:lumMod val="90000"/>
              </a:schemeClr>
            </a:solidFill>
            <a:ln w="9525" cap="flat" cmpd="sng" algn="ctr">
              <a:noFill/>
              <a:prstDash val="solid"/>
              <a:round/>
              <a:headEnd type="none" w="med" len="med"/>
              <a:tailEnd type="none" w="med" len="med"/>
            </a:ln>
            <a:effectLst/>
          </p:spPr>
          <p:txBody>
            <a:bodyPr vert="horz" wrap="square" lIns="68587" tIns="34294" rIns="68587" bIns="34294" numCol="1" rtlCol="0" anchor="ctr" anchorCtr="0" compatLnSpc="1">
              <a:prstTxWarp prst="textNoShape">
                <a:avLst/>
              </a:prstTxWarp>
            </a:bodyPr>
            <a:lstStyle/>
            <a:p>
              <a:pPr defTabSz="685869" fontAlgn="base">
                <a:spcBef>
                  <a:spcPct val="0"/>
                </a:spcBef>
                <a:spcAft>
                  <a:spcPct val="0"/>
                </a:spcAft>
                <a:defRPr/>
              </a:pPr>
              <a:r>
                <a:rPr lang="en-US" sz="675" kern="0" dirty="0">
                  <a:solidFill>
                    <a:srgbClr val="000000"/>
                  </a:solidFill>
                  <a:latin typeface="微软雅黑" panose="020B0503020204020204" pitchFamily="34" charset="-122"/>
                  <a:ea typeface="微软雅黑" panose="020B0503020204020204" pitchFamily="34" charset="-122"/>
                </a:rPr>
                <a:t>              Data / Service  </a:t>
              </a:r>
            </a:p>
          </p:txBody>
        </p:sp>
        <p:sp>
          <p:nvSpPr>
            <p:cNvPr id="21" name="Rectangle 13">
              <a:extLst>
                <a:ext uri="{FF2B5EF4-FFF2-40B4-BE49-F238E27FC236}">
                  <a16:creationId xmlns:a16="http://schemas.microsoft.com/office/drawing/2014/main" id="{2F70E83F-5CFC-4418-9D96-5A8BC6DFA355}"/>
                </a:ext>
              </a:extLst>
            </p:cNvPr>
            <p:cNvSpPr/>
            <p:nvPr/>
          </p:nvSpPr>
          <p:spPr bwMode="auto">
            <a:xfrm>
              <a:off x="1952900" y="4608631"/>
              <a:ext cx="92189" cy="717215"/>
            </a:xfrm>
            <a:prstGeom prst="rect">
              <a:avLst/>
            </a:prstGeom>
            <a:solidFill>
              <a:srgbClr val="FF9900">
                <a:alpha val="34000"/>
              </a:srgbClr>
            </a:solidFill>
            <a:ln w="9525" cap="flat" cmpd="sng" algn="ctr">
              <a:no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fontAlgn="base">
                <a:spcBef>
                  <a:spcPct val="0"/>
                </a:spcBef>
                <a:spcAft>
                  <a:spcPct val="0"/>
                </a:spcAft>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sp>
          <p:nvSpPr>
            <p:cNvPr id="22" name="Rectangle 14">
              <a:extLst>
                <a:ext uri="{FF2B5EF4-FFF2-40B4-BE49-F238E27FC236}">
                  <a16:creationId xmlns:a16="http://schemas.microsoft.com/office/drawing/2014/main" id="{DF1F4900-8921-406E-85E8-453C321EE5E0}"/>
                </a:ext>
              </a:extLst>
            </p:cNvPr>
            <p:cNvSpPr/>
            <p:nvPr/>
          </p:nvSpPr>
          <p:spPr bwMode="auto">
            <a:xfrm>
              <a:off x="2622000" y="4600974"/>
              <a:ext cx="92189" cy="717215"/>
            </a:xfrm>
            <a:prstGeom prst="rect">
              <a:avLst/>
            </a:prstGeom>
            <a:solidFill>
              <a:srgbClr val="FF9900">
                <a:alpha val="34000"/>
              </a:srgbClr>
            </a:solidFill>
            <a:ln w="9525" cap="flat" cmpd="sng" algn="ctr">
              <a:no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fontAlgn="base">
                <a:spcBef>
                  <a:spcPct val="0"/>
                </a:spcBef>
                <a:spcAft>
                  <a:spcPct val="0"/>
                </a:spcAft>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sp>
          <p:nvSpPr>
            <p:cNvPr id="23" name="Rectangle 15">
              <a:extLst>
                <a:ext uri="{FF2B5EF4-FFF2-40B4-BE49-F238E27FC236}">
                  <a16:creationId xmlns:a16="http://schemas.microsoft.com/office/drawing/2014/main" id="{D0810488-FB47-4927-B092-59C25BF19A5C}"/>
                </a:ext>
              </a:extLst>
            </p:cNvPr>
            <p:cNvSpPr/>
            <p:nvPr/>
          </p:nvSpPr>
          <p:spPr bwMode="auto">
            <a:xfrm>
              <a:off x="3496229" y="4600974"/>
              <a:ext cx="92189" cy="717215"/>
            </a:xfrm>
            <a:prstGeom prst="rect">
              <a:avLst/>
            </a:prstGeom>
            <a:solidFill>
              <a:srgbClr val="FF9900">
                <a:alpha val="34000"/>
              </a:srgbClr>
            </a:solidFill>
            <a:ln w="9525" cap="flat" cmpd="sng" algn="ctr">
              <a:no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fontAlgn="base">
                <a:spcBef>
                  <a:spcPct val="0"/>
                </a:spcBef>
                <a:spcAft>
                  <a:spcPct val="0"/>
                </a:spcAft>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sp>
          <p:nvSpPr>
            <p:cNvPr id="24" name="Rectangle 16">
              <a:extLst>
                <a:ext uri="{FF2B5EF4-FFF2-40B4-BE49-F238E27FC236}">
                  <a16:creationId xmlns:a16="http://schemas.microsoft.com/office/drawing/2014/main" id="{20720B3A-47CB-4B47-A65E-968B41F489AB}"/>
                </a:ext>
              </a:extLst>
            </p:cNvPr>
            <p:cNvSpPr/>
            <p:nvPr/>
          </p:nvSpPr>
          <p:spPr bwMode="auto">
            <a:xfrm>
              <a:off x="3149807" y="4414081"/>
              <a:ext cx="622007" cy="13686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Tickets</a:t>
              </a:r>
            </a:p>
          </p:txBody>
        </p:sp>
        <p:sp>
          <p:nvSpPr>
            <p:cNvPr id="25" name="Rectangle 17">
              <a:extLst>
                <a:ext uri="{FF2B5EF4-FFF2-40B4-BE49-F238E27FC236}">
                  <a16:creationId xmlns:a16="http://schemas.microsoft.com/office/drawing/2014/main" id="{9514B756-4E4D-4821-9B58-AFF5436B8E73}"/>
                </a:ext>
              </a:extLst>
            </p:cNvPr>
            <p:cNvSpPr/>
            <p:nvPr/>
          </p:nvSpPr>
          <p:spPr bwMode="auto">
            <a:xfrm>
              <a:off x="3834919" y="3984621"/>
              <a:ext cx="622007" cy="248118"/>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 …</a:t>
              </a:r>
            </a:p>
          </p:txBody>
        </p:sp>
        <p:sp>
          <p:nvSpPr>
            <p:cNvPr id="26" name="Rectangle 18">
              <a:extLst>
                <a:ext uri="{FF2B5EF4-FFF2-40B4-BE49-F238E27FC236}">
                  <a16:creationId xmlns:a16="http://schemas.microsoft.com/office/drawing/2014/main" id="{4CBC0F92-0332-43D5-97E9-86E2558F1ADC}"/>
                </a:ext>
              </a:extLst>
            </p:cNvPr>
            <p:cNvSpPr/>
            <p:nvPr/>
          </p:nvSpPr>
          <p:spPr bwMode="auto">
            <a:xfrm>
              <a:off x="2437198" y="3984621"/>
              <a:ext cx="622007" cy="248118"/>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CRM</a:t>
              </a:r>
            </a:p>
          </p:txBody>
        </p:sp>
        <p:sp>
          <p:nvSpPr>
            <p:cNvPr id="27" name="Rectangle 19">
              <a:extLst>
                <a:ext uri="{FF2B5EF4-FFF2-40B4-BE49-F238E27FC236}">
                  <a16:creationId xmlns:a16="http://schemas.microsoft.com/office/drawing/2014/main" id="{AF325F29-C35E-45B0-8DC5-7D4FFD6B18A4}"/>
                </a:ext>
              </a:extLst>
            </p:cNvPr>
            <p:cNvSpPr/>
            <p:nvPr/>
          </p:nvSpPr>
          <p:spPr bwMode="auto">
            <a:xfrm>
              <a:off x="937555" y="4414081"/>
              <a:ext cx="622007" cy="13686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OSS</a:t>
              </a:r>
            </a:p>
          </p:txBody>
        </p:sp>
        <p:sp>
          <p:nvSpPr>
            <p:cNvPr id="28" name="Rectangle 20">
              <a:extLst>
                <a:ext uri="{FF2B5EF4-FFF2-40B4-BE49-F238E27FC236}">
                  <a16:creationId xmlns:a16="http://schemas.microsoft.com/office/drawing/2014/main" id="{1E31CBD3-6A7E-4D99-AC3A-339CEF6CC97D}"/>
                </a:ext>
              </a:extLst>
            </p:cNvPr>
            <p:cNvSpPr/>
            <p:nvPr/>
          </p:nvSpPr>
          <p:spPr bwMode="auto">
            <a:xfrm>
              <a:off x="1622667" y="4414081"/>
              <a:ext cx="622007" cy="13686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BSS</a:t>
              </a:r>
            </a:p>
          </p:txBody>
        </p:sp>
        <p:sp>
          <p:nvSpPr>
            <p:cNvPr id="29" name="Rectangle 21">
              <a:extLst>
                <a:ext uri="{FF2B5EF4-FFF2-40B4-BE49-F238E27FC236}">
                  <a16:creationId xmlns:a16="http://schemas.microsoft.com/office/drawing/2014/main" id="{81A797DA-A618-4E0F-B421-B7D34861A552}"/>
                </a:ext>
              </a:extLst>
            </p:cNvPr>
            <p:cNvSpPr/>
            <p:nvPr/>
          </p:nvSpPr>
          <p:spPr bwMode="auto">
            <a:xfrm>
              <a:off x="933352" y="3984621"/>
              <a:ext cx="687002" cy="248118"/>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Consumer</a:t>
              </a:r>
            </a:p>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Portal</a:t>
              </a:r>
            </a:p>
          </p:txBody>
        </p:sp>
        <p:sp>
          <p:nvSpPr>
            <p:cNvPr id="30" name="Rectangle 22">
              <a:extLst>
                <a:ext uri="{FF2B5EF4-FFF2-40B4-BE49-F238E27FC236}">
                  <a16:creationId xmlns:a16="http://schemas.microsoft.com/office/drawing/2014/main" id="{3AB28194-3CA6-4709-8330-C2A075158121}"/>
                </a:ext>
              </a:extLst>
            </p:cNvPr>
            <p:cNvSpPr/>
            <p:nvPr/>
          </p:nvSpPr>
          <p:spPr bwMode="auto">
            <a:xfrm>
              <a:off x="1697207" y="3984621"/>
              <a:ext cx="663138" cy="248118"/>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Enterprise</a:t>
              </a:r>
            </a:p>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Portal</a:t>
              </a:r>
            </a:p>
          </p:txBody>
        </p:sp>
        <p:sp>
          <p:nvSpPr>
            <p:cNvPr id="31" name="Rectangle 23">
              <a:extLst>
                <a:ext uri="{FF2B5EF4-FFF2-40B4-BE49-F238E27FC236}">
                  <a16:creationId xmlns:a16="http://schemas.microsoft.com/office/drawing/2014/main" id="{EAA27A73-C3C1-45D2-9A58-378ECB2234EA}"/>
                </a:ext>
              </a:extLst>
            </p:cNvPr>
            <p:cNvSpPr/>
            <p:nvPr/>
          </p:nvSpPr>
          <p:spPr bwMode="auto">
            <a:xfrm>
              <a:off x="2307778" y="4414081"/>
              <a:ext cx="778924" cy="13686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Assurance</a:t>
              </a:r>
            </a:p>
          </p:txBody>
        </p:sp>
        <p:sp>
          <p:nvSpPr>
            <p:cNvPr id="32" name="Rectangle 24">
              <a:extLst>
                <a:ext uri="{FF2B5EF4-FFF2-40B4-BE49-F238E27FC236}">
                  <a16:creationId xmlns:a16="http://schemas.microsoft.com/office/drawing/2014/main" id="{17BA1346-6D78-45D4-A05F-FE2A138DEBCF}"/>
                </a:ext>
              </a:extLst>
            </p:cNvPr>
            <p:cNvSpPr/>
            <p:nvPr/>
          </p:nvSpPr>
          <p:spPr bwMode="auto">
            <a:xfrm>
              <a:off x="3136058" y="3984621"/>
              <a:ext cx="622007" cy="248118"/>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Billing</a:t>
              </a:r>
            </a:p>
          </p:txBody>
        </p:sp>
        <p:sp>
          <p:nvSpPr>
            <p:cNvPr id="33" name="Rectangle 25">
              <a:extLst>
                <a:ext uri="{FF2B5EF4-FFF2-40B4-BE49-F238E27FC236}">
                  <a16:creationId xmlns:a16="http://schemas.microsoft.com/office/drawing/2014/main" id="{A5D3A77F-5D7D-412A-9504-DA4B876D9735}"/>
                </a:ext>
              </a:extLst>
            </p:cNvPr>
            <p:cNvSpPr/>
            <p:nvPr/>
          </p:nvSpPr>
          <p:spPr bwMode="auto">
            <a:xfrm>
              <a:off x="3834919" y="4414081"/>
              <a:ext cx="622007" cy="136869"/>
            </a:xfrm>
            <a:prstGeom prst="rect">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85869">
                <a:defRPr/>
              </a:pPr>
              <a:r>
                <a:rPr lang="en-US" sz="600" kern="0" dirty="0">
                  <a:solidFill>
                    <a:srgbClr val="000000"/>
                  </a:solidFill>
                  <a:latin typeface="微软雅黑" panose="020B0503020204020204" pitchFamily="34" charset="-122"/>
                  <a:ea typeface="微软雅黑" panose="020B0503020204020204" pitchFamily="34" charset="-122"/>
                </a:rPr>
                <a:t>WFM</a:t>
              </a:r>
            </a:p>
          </p:txBody>
        </p:sp>
        <p:sp>
          <p:nvSpPr>
            <p:cNvPr id="34" name="TextBox 26">
              <a:extLst>
                <a:ext uri="{FF2B5EF4-FFF2-40B4-BE49-F238E27FC236}">
                  <a16:creationId xmlns:a16="http://schemas.microsoft.com/office/drawing/2014/main" id="{8081BD40-BE98-4030-B17B-B3BD8384ED03}"/>
                </a:ext>
              </a:extLst>
            </p:cNvPr>
            <p:cNvSpPr txBox="1"/>
            <p:nvPr/>
          </p:nvSpPr>
          <p:spPr>
            <a:xfrm>
              <a:off x="551009" y="3959927"/>
              <a:ext cx="135843" cy="620225"/>
            </a:xfrm>
            <a:prstGeom prst="rect">
              <a:avLst/>
            </a:prstGeom>
            <a:noFill/>
          </p:spPr>
          <p:txBody>
            <a:bodyPr vert="vert" wrap="square" lIns="0" tIns="0" rIns="0" bIns="0" rtlCol="0">
              <a:spAutoFit/>
            </a:bodyPr>
            <a:lstStyle/>
            <a:p>
              <a:pPr algn="ctr" defTabSz="685869" fontAlgn="base">
                <a:spcBef>
                  <a:spcPct val="0"/>
                </a:spcBef>
                <a:spcAft>
                  <a:spcPct val="0"/>
                </a:spcAft>
                <a:defRPr/>
              </a:pPr>
              <a:r>
                <a:rPr lang="en-US" sz="788" kern="0" dirty="0">
                  <a:solidFill>
                    <a:srgbClr val="000000"/>
                  </a:solidFill>
                  <a:latin typeface="微软雅黑" panose="020B0503020204020204" pitchFamily="34" charset="-122"/>
                  <a:ea typeface="微软雅黑" panose="020B0503020204020204" pitchFamily="34" charset="-122"/>
                </a:rPr>
                <a:t>IT</a:t>
              </a:r>
            </a:p>
          </p:txBody>
        </p:sp>
        <p:sp>
          <p:nvSpPr>
            <p:cNvPr id="35" name="TextBox 27">
              <a:extLst>
                <a:ext uri="{FF2B5EF4-FFF2-40B4-BE49-F238E27FC236}">
                  <a16:creationId xmlns:a16="http://schemas.microsoft.com/office/drawing/2014/main" id="{45581529-5E7F-4375-B778-705D4105173A}"/>
                </a:ext>
              </a:extLst>
            </p:cNvPr>
            <p:cNvSpPr txBox="1"/>
            <p:nvPr/>
          </p:nvSpPr>
          <p:spPr>
            <a:xfrm>
              <a:off x="511613" y="5090870"/>
              <a:ext cx="181123" cy="620224"/>
            </a:xfrm>
            <a:prstGeom prst="rect">
              <a:avLst/>
            </a:prstGeom>
            <a:noFill/>
          </p:spPr>
          <p:txBody>
            <a:bodyPr vert="vert" wrap="square" lIns="0" tIns="0" rIns="0" bIns="0" rtlCol="0">
              <a:spAutoFit/>
            </a:bodyPr>
            <a:lstStyle/>
            <a:p>
              <a:pPr algn="ctr" defTabSz="685869" fontAlgn="base">
                <a:spcBef>
                  <a:spcPct val="0"/>
                </a:spcBef>
                <a:spcAft>
                  <a:spcPct val="0"/>
                </a:spcAft>
                <a:defRPr/>
              </a:pPr>
              <a:r>
                <a:rPr lang="en-US" sz="788" kern="0" dirty="0">
                  <a:solidFill>
                    <a:srgbClr val="000000"/>
                  </a:solidFill>
                  <a:latin typeface="微软雅黑" panose="020B0503020204020204" pitchFamily="34" charset="-122"/>
                  <a:ea typeface="微软雅黑" panose="020B0503020204020204" pitchFamily="34" charset="-122"/>
                </a:rPr>
                <a:t>NMS</a:t>
              </a:r>
            </a:p>
          </p:txBody>
        </p:sp>
        <p:cxnSp>
          <p:nvCxnSpPr>
            <p:cNvPr id="36" name="Straight Connector 30">
              <a:extLst>
                <a:ext uri="{FF2B5EF4-FFF2-40B4-BE49-F238E27FC236}">
                  <a16:creationId xmlns:a16="http://schemas.microsoft.com/office/drawing/2014/main" id="{25FA7DD5-B9BB-4852-B560-9EEBA26760FF}"/>
                </a:ext>
              </a:extLst>
            </p:cNvPr>
            <p:cNvCxnSpPr/>
            <p:nvPr/>
          </p:nvCxnSpPr>
          <p:spPr bwMode="auto">
            <a:xfrm>
              <a:off x="3010053" y="5442234"/>
              <a:ext cx="200278" cy="0"/>
            </a:xfrm>
            <a:prstGeom prst="line">
              <a:avLst/>
            </a:prstGeom>
            <a:noFill/>
            <a:ln w="28575" cap="flat" cmpd="sng" algn="ctr">
              <a:solidFill>
                <a:srgbClr val="2D2015"/>
              </a:solidFill>
              <a:prstDash val="sysDot"/>
              <a:round/>
              <a:headEnd type="none" w="med" len="med"/>
              <a:tailEnd type="none" w="med" len="med"/>
            </a:ln>
            <a:effectLst/>
          </p:spPr>
        </p:cxnSp>
        <p:sp>
          <p:nvSpPr>
            <p:cNvPr id="37" name="Left-Right Arrow 31">
              <a:extLst>
                <a:ext uri="{FF2B5EF4-FFF2-40B4-BE49-F238E27FC236}">
                  <a16:creationId xmlns:a16="http://schemas.microsoft.com/office/drawing/2014/main" id="{1721F6B3-AF8B-4B88-8BFD-70403A8080EA}"/>
                </a:ext>
              </a:extLst>
            </p:cNvPr>
            <p:cNvSpPr/>
            <p:nvPr/>
          </p:nvSpPr>
          <p:spPr bwMode="auto">
            <a:xfrm>
              <a:off x="933352" y="4244666"/>
              <a:ext cx="3523573" cy="161406"/>
            </a:xfrm>
            <a:prstGeom prst="leftRightArrow">
              <a:avLst/>
            </a:prstGeom>
            <a:solidFill>
              <a:schemeClr val="accent1">
                <a:lumMod val="90000"/>
              </a:schemeClr>
            </a:solidFill>
            <a:ln w="9525" cap="flat" cmpd="sng" algn="ctr">
              <a:noFill/>
              <a:prstDash val="solid"/>
              <a:round/>
              <a:headEnd type="none" w="med" len="med"/>
              <a:tailEnd type="none" w="med" len="med"/>
            </a:ln>
            <a:effectLst/>
          </p:spPr>
          <p:txBody>
            <a:bodyPr vert="horz" wrap="square" lIns="68587" tIns="34294" rIns="68587" bIns="34294" numCol="1" rtlCol="0" anchor="ctr" anchorCtr="0" compatLnSpc="1">
              <a:prstTxWarp prst="textNoShape">
                <a:avLst/>
              </a:prstTxWarp>
            </a:bodyPr>
            <a:lstStyle/>
            <a:p>
              <a:pPr defTabSz="685869" fontAlgn="base">
                <a:spcBef>
                  <a:spcPct val="0"/>
                </a:spcBef>
                <a:spcAft>
                  <a:spcPct val="0"/>
                </a:spcAft>
                <a:defRPr/>
              </a:pPr>
              <a:r>
                <a:rPr lang="en-US" sz="675" kern="0" dirty="0">
                  <a:solidFill>
                    <a:srgbClr val="000000"/>
                  </a:solidFill>
                  <a:latin typeface="微软雅黑" panose="020B0503020204020204" pitchFamily="34" charset="-122"/>
                  <a:ea typeface="微软雅黑" panose="020B0503020204020204" pitchFamily="34" charset="-122"/>
                </a:rPr>
                <a:t>              Data / Service  </a:t>
              </a:r>
            </a:p>
          </p:txBody>
        </p:sp>
        <p:sp>
          <p:nvSpPr>
            <p:cNvPr id="38" name="Multiply 32">
              <a:extLst>
                <a:ext uri="{FF2B5EF4-FFF2-40B4-BE49-F238E27FC236}">
                  <a16:creationId xmlns:a16="http://schemas.microsoft.com/office/drawing/2014/main" id="{412F5A86-BE0F-40EE-BAE7-AE7E62FD9A77}"/>
                </a:ext>
              </a:extLst>
            </p:cNvPr>
            <p:cNvSpPr/>
            <p:nvPr/>
          </p:nvSpPr>
          <p:spPr bwMode="auto">
            <a:xfrm>
              <a:off x="3061071" y="4184988"/>
              <a:ext cx="424217" cy="281684"/>
            </a:xfrm>
            <a:prstGeom prst="mathMultiply">
              <a:avLst/>
            </a:prstGeom>
            <a:solidFill>
              <a:srgbClr val="990000">
                <a:lumMod val="60000"/>
                <a:lumOff val="40000"/>
              </a:srgbClr>
            </a:solidFill>
            <a:ln w="9525" cap="flat" cmpd="sng" algn="ctr">
              <a:no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sp>
          <p:nvSpPr>
            <p:cNvPr id="39" name="Multiply 33">
              <a:extLst>
                <a:ext uri="{FF2B5EF4-FFF2-40B4-BE49-F238E27FC236}">
                  <a16:creationId xmlns:a16="http://schemas.microsoft.com/office/drawing/2014/main" id="{034D31A4-28FA-48CB-9330-919E6EDC8D9D}"/>
                </a:ext>
              </a:extLst>
            </p:cNvPr>
            <p:cNvSpPr/>
            <p:nvPr/>
          </p:nvSpPr>
          <p:spPr bwMode="auto">
            <a:xfrm>
              <a:off x="3063100" y="5053452"/>
              <a:ext cx="424217" cy="281684"/>
            </a:xfrm>
            <a:prstGeom prst="mathMultiply">
              <a:avLst/>
            </a:prstGeom>
            <a:solidFill>
              <a:srgbClr val="990000">
                <a:lumMod val="60000"/>
                <a:lumOff val="40000"/>
              </a:srgbClr>
            </a:solidFill>
            <a:ln w="9525" cap="flat" cmpd="sng" algn="ctr">
              <a:no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sp>
          <p:nvSpPr>
            <p:cNvPr id="40" name="Rounded Rectangle 77">
              <a:extLst>
                <a:ext uri="{FF2B5EF4-FFF2-40B4-BE49-F238E27FC236}">
                  <a16:creationId xmlns:a16="http://schemas.microsoft.com/office/drawing/2014/main" id="{63AD317A-B0C2-4B24-B32C-A8E9802F1449}"/>
                </a:ext>
              </a:extLst>
            </p:cNvPr>
            <p:cNvSpPr/>
            <p:nvPr/>
          </p:nvSpPr>
          <p:spPr bwMode="auto">
            <a:xfrm>
              <a:off x="393963" y="3881382"/>
              <a:ext cx="4207168" cy="1948903"/>
            </a:xfrm>
            <a:prstGeom prst="roundRect">
              <a:avLst>
                <a:gd name="adj" fmla="val 3673"/>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685869">
                <a:defRPr/>
              </a:pPr>
              <a:endParaRPr lang="en-US" sz="788" kern="0" dirty="0">
                <a:solidFill>
                  <a:srgbClr val="000000"/>
                </a:solidFill>
                <a:latin typeface="微软雅黑" panose="020B0503020204020204" pitchFamily="34" charset="-122"/>
                <a:ea typeface="微软雅黑" panose="020B0503020204020204" pitchFamily="34" charset="-122"/>
              </a:endParaRPr>
            </a:p>
          </p:txBody>
        </p:sp>
        <p:cxnSp>
          <p:nvCxnSpPr>
            <p:cNvPr id="41" name="Straight Connector 78">
              <a:extLst>
                <a:ext uri="{FF2B5EF4-FFF2-40B4-BE49-F238E27FC236}">
                  <a16:creationId xmlns:a16="http://schemas.microsoft.com/office/drawing/2014/main" id="{387839D2-9B9D-402E-80BD-0D1B1BD4D71E}"/>
                </a:ext>
              </a:extLst>
            </p:cNvPr>
            <p:cNvCxnSpPr/>
            <p:nvPr/>
          </p:nvCxnSpPr>
          <p:spPr bwMode="auto">
            <a:xfrm flipV="1">
              <a:off x="1233922" y="5100818"/>
              <a:ext cx="600199" cy="6302"/>
            </a:xfrm>
            <a:prstGeom prst="line">
              <a:avLst/>
            </a:prstGeom>
            <a:noFill/>
            <a:ln w="9525" cap="flat" cmpd="sng" algn="ctr">
              <a:solidFill>
                <a:srgbClr val="2D2015"/>
              </a:solidFill>
              <a:prstDash val="dash"/>
              <a:round/>
              <a:headEnd type="none" w="med" len="med"/>
              <a:tailEnd type="none" w="med" len="med"/>
            </a:ln>
            <a:effectLst/>
          </p:spPr>
        </p:cxnSp>
        <p:cxnSp>
          <p:nvCxnSpPr>
            <p:cNvPr id="42" name="Straight Connector 79">
              <a:extLst>
                <a:ext uri="{FF2B5EF4-FFF2-40B4-BE49-F238E27FC236}">
                  <a16:creationId xmlns:a16="http://schemas.microsoft.com/office/drawing/2014/main" id="{E2664E74-C89A-4908-B985-85940272796E}"/>
                </a:ext>
              </a:extLst>
            </p:cNvPr>
            <p:cNvCxnSpPr/>
            <p:nvPr/>
          </p:nvCxnSpPr>
          <p:spPr bwMode="auto">
            <a:xfrm>
              <a:off x="1787569" y="4958269"/>
              <a:ext cx="492781" cy="198"/>
            </a:xfrm>
            <a:prstGeom prst="line">
              <a:avLst/>
            </a:prstGeom>
            <a:noFill/>
            <a:ln w="9525" cap="flat" cmpd="sng" algn="ctr">
              <a:solidFill>
                <a:srgbClr val="2D2015"/>
              </a:solidFill>
              <a:prstDash val="dash"/>
              <a:round/>
              <a:headEnd type="none" w="med" len="med"/>
              <a:tailEnd type="none" w="med" len="med"/>
            </a:ln>
            <a:effectLst/>
          </p:spPr>
        </p:cxnSp>
        <p:cxnSp>
          <p:nvCxnSpPr>
            <p:cNvPr id="43" name="Straight Connector 80">
              <a:extLst>
                <a:ext uri="{FF2B5EF4-FFF2-40B4-BE49-F238E27FC236}">
                  <a16:creationId xmlns:a16="http://schemas.microsoft.com/office/drawing/2014/main" id="{FF919977-67FE-4090-BAF6-17B975A7750D}"/>
                </a:ext>
              </a:extLst>
            </p:cNvPr>
            <p:cNvCxnSpPr>
              <a:cxnSpLocks/>
              <a:endCxn id="40" idx="3"/>
            </p:cNvCxnSpPr>
            <p:nvPr/>
          </p:nvCxnSpPr>
          <p:spPr bwMode="auto">
            <a:xfrm flipV="1">
              <a:off x="3028324" y="4855834"/>
              <a:ext cx="1572807" cy="6822"/>
            </a:xfrm>
            <a:prstGeom prst="line">
              <a:avLst/>
            </a:prstGeom>
            <a:noFill/>
            <a:ln w="9525" cap="flat" cmpd="sng" algn="ctr">
              <a:solidFill>
                <a:srgbClr val="2D2015"/>
              </a:solidFill>
              <a:prstDash val="dash"/>
              <a:round/>
              <a:headEnd type="none" w="med" len="med"/>
              <a:tailEnd type="none" w="med" len="med"/>
            </a:ln>
            <a:effectLst/>
          </p:spPr>
        </p:cxnSp>
        <p:cxnSp>
          <p:nvCxnSpPr>
            <p:cNvPr id="44" name="Straight Connector 81">
              <a:extLst>
                <a:ext uri="{FF2B5EF4-FFF2-40B4-BE49-F238E27FC236}">
                  <a16:creationId xmlns:a16="http://schemas.microsoft.com/office/drawing/2014/main" id="{77BE6C09-11DC-4C29-8779-5A90B56FFB44}"/>
                </a:ext>
              </a:extLst>
            </p:cNvPr>
            <p:cNvCxnSpPr/>
            <p:nvPr/>
          </p:nvCxnSpPr>
          <p:spPr bwMode="auto">
            <a:xfrm flipH="1" flipV="1">
              <a:off x="1225011" y="4754576"/>
              <a:ext cx="2818" cy="349027"/>
            </a:xfrm>
            <a:prstGeom prst="line">
              <a:avLst/>
            </a:prstGeom>
            <a:noFill/>
            <a:ln w="9525" cap="flat" cmpd="sng" algn="ctr">
              <a:solidFill>
                <a:srgbClr val="2D2015"/>
              </a:solidFill>
              <a:prstDash val="dash"/>
              <a:round/>
              <a:headEnd type="none" w="med" len="med"/>
              <a:tailEnd type="none" w="med" len="med"/>
            </a:ln>
            <a:effectLst/>
          </p:spPr>
        </p:cxnSp>
        <p:cxnSp>
          <p:nvCxnSpPr>
            <p:cNvPr id="45" name="Straight Connector 82">
              <a:extLst>
                <a:ext uri="{FF2B5EF4-FFF2-40B4-BE49-F238E27FC236}">
                  <a16:creationId xmlns:a16="http://schemas.microsoft.com/office/drawing/2014/main" id="{2883B0EE-BD90-4E5E-8885-4BA34438196A}"/>
                </a:ext>
              </a:extLst>
            </p:cNvPr>
            <p:cNvCxnSpPr/>
            <p:nvPr/>
          </p:nvCxnSpPr>
          <p:spPr bwMode="auto">
            <a:xfrm flipV="1">
              <a:off x="1787157" y="4935380"/>
              <a:ext cx="1350" cy="156423"/>
            </a:xfrm>
            <a:prstGeom prst="line">
              <a:avLst/>
            </a:prstGeom>
            <a:noFill/>
            <a:ln w="9525" cap="flat" cmpd="sng" algn="ctr">
              <a:solidFill>
                <a:srgbClr val="2D2015"/>
              </a:solidFill>
              <a:prstDash val="dash"/>
              <a:round/>
              <a:headEnd type="none" w="med" len="med"/>
              <a:tailEnd type="none" w="med" len="med"/>
            </a:ln>
            <a:effectLst/>
          </p:spPr>
        </p:cxnSp>
        <p:cxnSp>
          <p:nvCxnSpPr>
            <p:cNvPr id="46" name="Straight Connector 83">
              <a:extLst>
                <a:ext uri="{FF2B5EF4-FFF2-40B4-BE49-F238E27FC236}">
                  <a16:creationId xmlns:a16="http://schemas.microsoft.com/office/drawing/2014/main" id="{88D524BB-DFD7-424F-9C0B-24C0B77E18FC}"/>
                </a:ext>
              </a:extLst>
            </p:cNvPr>
            <p:cNvCxnSpPr/>
            <p:nvPr/>
          </p:nvCxnSpPr>
          <p:spPr bwMode="auto">
            <a:xfrm flipV="1">
              <a:off x="3031934" y="4858399"/>
              <a:ext cx="2464" cy="184155"/>
            </a:xfrm>
            <a:prstGeom prst="line">
              <a:avLst/>
            </a:prstGeom>
            <a:noFill/>
            <a:ln w="9525" cap="flat" cmpd="sng" algn="ctr">
              <a:solidFill>
                <a:srgbClr val="2D2015"/>
              </a:solidFill>
              <a:prstDash val="dash"/>
              <a:round/>
              <a:headEnd type="none" w="med" len="med"/>
              <a:tailEnd type="none" w="med" len="med"/>
            </a:ln>
            <a:effectLst/>
          </p:spPr>
        </p:cxnSp>
        <p:cxnSp>
          <p:nvCxnSpPr>
            <p:cNvPr id="47" name="Straight Connector 84">
              <a:extLst>
                <a:ext uri="{FF2B5EF4-FFF2-40B4-BE49-F238E27FC236}">
                  <a16:creationId xmlns:a16="http://schemas.microsoft.com/office/drawing/2014/main" id="{CCE30850-0A90-4867-BB2F-4A0E2D09D849}"/>
                </a:ext>
              </a:extLst>
            </p:cNvPr>
            <p:cNvCxnSpPr/>
            <p:nvPr/>
          </p:nvCxnSpPr>
          <p:spPr bwMode="auto">
            <a:xfrm flipH="1" flipV="1">
              <a:off x="2235611" y="4668561"/>
              <a:ext cx="1153" cy="298678"/>
            </a:xfrm>
            <a:prstGeom prst="line">
              <a:avLst/>
            </a:prstGeom>
            <a:noFill/>
            <a:ln w="9525" cap="flat" cmpd="sng" algn="ctr">
              <a:solidFill>
                <a:srgbClr val="2D2015"/>
              </a:solidFill>
              <a:prstDash val="dash"/>
              <a:round/>
              <a:headEnd type="none" w="med" len="med"/>
              <a:tailEnd type="none" w="med" len="med"/>
            </a:ln>
            <a:effectLst/>
          </p:spPr>
        </p:cxnSp>
        <p:cxnSp>
          <p:nvCxnSpPr>
            <p:cNvPr id="48" name="Straight Connector 85">
              <a:extLst>
                <a:ext uri="{FF2B5EF4-FFF2-40B4-BE49-F238E27FC236}">
                  <a16:creationId xmlns:a16="http://schemas.microsoft.com/office/drawing/2014/main" id="{0FAE73DB-1D30-4B5D-BEFF-1139AF8AE5BA}"/>
                </a:ext>
              </a:extLst>
            </p:cNvPr>
            <p:cNvCxnSpPr/>
            <p:nvPr/>
          </p:nvCxnSpPr>
          <p:spPr bwMode="auto">
            <a:xfrm flipH="1" flipV="1">
              <a:off x="2507704" y="4668560"/>
              <a:ext cx="2869" cy="373995"/>
            </a:xfrm>
            <a:prstGeom prst="line">
              <a:avLst/>
            </a:prstGeom>
            <a:noFill/>
            <a:ln w="9525" cap="flat" cmpd="sng" algn="ctr">
              <a:solidFill>
                <a:srgbClr val="2D2015"/>
              </a:solidFill>
              <a:prstDash val="dash"/>
              <a:round/>
              <a:headEnd type="none" w="med" len="med"/>
              <a:tailEnd type="none" w="med" len="med"/>
            </a:ln>
            <a:effectLst/>
          </p:spPr>
        </p:cxnSp>
        <p:cxnSp>
          <p:nvCxnSpPr>
            <p:cNvPr id="49" name="Straight Connector 86">
              <a:extLst>
                <a:ext uri="{FF2B5EF4-FFF2-40B4-BE49-F238E27FC236}">
                  <a16:creationId xmlns:a16="http://schemas.microsoft.com/office/drawing/2014/main" id="{76FD08BA-DCB7-4776-9992-94BEE65C584F}"/>
                </a:ext>
              </a:extLst>
            </p:cNvPr>
            <p:cNvCxnSpPr/>
            <p:nvPr/>
          </p:nvCxnSpPr>
          <p:spPr bwMode="auto">
            <a:xfrm flipV="1">
              <a:off x="2239337" y="4657678"/>
              <a:ext cx="261455" cy="5657"/>
            </a:xfrm>
            <a:prstGeom prst="line">
              <a:avLst/>
            </a:prstGeom>
            <a:noFill/>
            <a:ln w="9525" cap="flat" cmpd="sng" algn="ctr">
              <a:solidFill>
                <a:srgbClr val="2D2015"/>
              </a:solidFill>
              <a:prstDash val="dash"/>
              <a:round/>
              <a:headEnd type="none" w="med" len="med"/>
              <a:tailEnd type="none" w="med" len="med"/>
            </a:ln>
            <a:effectLst/>
          </p:spPr>
        </p:cxnSp>
        <p:cxnSp>
          <p:nvCxnSpPr>
            <p:cNvPr id="50" name="Straight Connector 87">
              <a:extLst>
                <a:ext uri="{FF2B5EF4-FFF2-40B4-BE49-F238E27FC236}">
                  <a16:creationId xmlns:a16="http://schemas.microsoft.com/office/drawing/2014/main" id="{86DBEF8F-A3BE-47C6-A231-A0837194F5C1}"/>
                </a:ext>
              </a:extLst>
            </p:cNvPr>
            <p:cNvCxnSpPr/>
            <p:nvPr/>
          </p:nvCxnSpPr>
          <p:spPr bwMode="auto">
            <a:xfrm>
              <a:off x="2528412" y="5037710"/>
              <a:ext cx="511921" cy="1820"/>
            </a:xfrm>
            <a:prstGeom prst="line">
              <a:avLst/>
            </a:prstGeom>
            <a:noFill/>
            <a:ln w="9525" cap="flat" cmpd="sng" algn="ctr">
              <a:solidFill>
                <a:srgbClr val="2D2015"/>
              </a:solidFill>
              <a:prstDash val="dash"/>
              <a:round/>
              <a:headEnd type="none" w="med" len="med"/>
              <a:tailEnd type="none" w="med" len="med"/>
            </a:ln>
            <a:effectLst/>
          </p:spPr>
        </p:cxnSp>
        <p:sp>
          <p:nvSpPr>
            <p:cNvPr id="51" name="Oval 205">
              <a:extLst>
                <a:ext uri="{FF2B5EF4-FFF2-40B4-BE49-F238E27FC236}">
                  <a16:creationId xmlns:a16="http://schemas.microsoft.com/office/drawing/2014/main" id="{31A397E6-9C1E-438C-A282-EB74E6F10184}"/>
                </a:ext>
              </a:extLst>
            </p:cNvPr>
            <p:cNvSpPr/>
            <p:nvPr/>
          </p:nvSpPr>
          <p:spPr>
            <a:xfrm>
              <a:off x="477764" y="4498869"/>
              <a:ext cx="719752" cy="526657"/>
            </a:xfrm>
            <a:prstGeom prst="ellipse">
              <a:avLst/>
            </a:prstGeom>
            <a:noFill/>
            <a:ln>
              <a:solidFill>
                <a:srgbClr val="C00000"/>
              </a:solidFill>
            </a:ln>
          </p:spPr>
          <p:txBody>
            <a:bodyPr wrap="square" lIns="0" tIns="0" rIns="0" bIns="0" rtlCol="0" anchor="ctr" anchorCtr="0">
              <a:noAutofit/>
            </a:bodyPr>
            <a:lstStyle/>
            <a:p>
              <a:pPr algn="ctr" fontAlgn="base">
                <a:spcAft>
                  <a:spcPct val="0"/>
                </a:spcAft>
              </a:pPr>
              <a:r>
                <a:rPr lang="en-US" altLang="zh-CN" sz="675" b="1" dirty="0">
                  <a:solidFill>
                    <a:srgbClr val="C00000"/>
                  </a:solidFill>
                  <a:latin typeface="微软雅黑" panose="020B0503020204020204" pitchFamily="34" charset="-122"/>
                  <a:ea typeface="微软雅黑" panose="020B0503020204020204" pitchFamily="34" charset="-122"/>
                </a:rPr>
                <a:t>Tightly Coupled</a:t>
              </a:r>
              <a:endParaRPr lang="zh-CN" altLang="en-US" sz="675" b="1" dirty="0">
                <a:solidFill>
                  <a:srgbClr val="C00000"/>
                </a:solidFill>
                <a:latin typeface="微软雅黑" panose="020B0503020204020204" pitchFamily="34" charset="-122"/>
                <a:ea typeface="微软雅黑" panose="020B0503020204020204" pitchFamily="34" charset="-122"/>
              </a:endParaRPr>
            </a:p>
          </p:txBody>
        </p:sp>
      </p:grpSp>
      <p:sp>
        <p:nvSpPr>
          <p:cNvPr id="53" name="Oval 207">
            <a:extLst>
              <a:ext uri="{FF2B5EF4-FFF2-40B4-BE49-F238E27FC236}">
                <a16:creationId xmlns:a16="http://schemas.microsoft.com/office/drawing/2014/main" id="{064AC17F-E6B2-42F9-8393-AD31648271BB}"/>
              </a:ext>
            </a:extLst>
          </p:cNvPr>
          <p:cNvSpPr/>
          <p:nvPr/>
        </p:nvSpPr>
        <p:spPr>
          <a:xfrm>
            <a:off x="2323576" y="3260027"/>
            <a:ext cx="715885" cy="375945"/>
          </a:xfrm>
          <a:prstGeom prst="ellipse">
            <a:avLst/>
          </a:prstGeom>
          <a:noFill/>
          <a:ln>
            <a:solidFill>
              <a:srgbClr val="C00000"/>
            </a:solidFill>
          </a:ln>
        </p:spPr>
        <p:txBody>
          <a:bodyPr wrap="square" lIns="0" tIns="0" rIns="0" bIns="0" rtlCol="0" anchor="ctr" anchorCtr="0">
            <a:noAutofit/>
          </a:bodyPr>
          <a:lstStyle/>
          <a:p>
            <a:pPr algn="ctr" fontAlgn="base">
              <a:spcBef>
                <a:spcPts val="450"/>
              </a:spcBef>
              <a:spcAft>
                <a:spcPct val="0"/>
              </a:spcAft>
            </a:pPr>
            <a:r>
              <a:rPr lang="en-US" altLang="zh-CN" sz="750" b="1" dirty="0">
                <a:solidFill>
                  <a:srgbClr val="C00000"/>
                </a:solidFill>
                <a:latin typeface="微软雅黑" panose="020B0503020204020204" pitchFamily="34" charset="-122"/>
                <a:ea typeface="微软雅黑" panose="020B0503020204020204" pitchFamily="34" charset="-122"/>
              </a:rPr>
              <a:t>Isolated Data &amp; Process </a:t>
            </a:r>
            <a:endParaRPr lang="zh-CN" altLang="en-US" sz="750" b="1" dirty="0">
              <a:solidFill>
                <a:srgbClr val="C00000"/>
              </a:solidFill>
              <a:latin typeface="微软雅黑" panose="020B0503020204020204" pitchFamily="34" charset="-122"/>
              <a:ea typeface="微软雅黑" panose="020B0503020204020204" pitchFamily="34" charset="-122"/>
            </a:endParaRPr>
          </a:p>
        </p:txBody>
      </p:sp>
      <p:sp>
        <p:nvSpPr>
          <p:cNvPr id="55" name="TextBox 290">
            <a:extLst>
              <a:ext uri="{FF2B5EF4-FFF2-40B4-BE49-F238E27FC236}">
                <a16:creationId xmlns:a16="http://schemas.microsoft.com/office/drawing/2014/main" id="{A2F59606-1579-4B85-A085-2D56EE008F5F}"/>
              </a:ext>
            </a:extLst>
          </p:cNvPr>
          <p:cNvSpPr txBox="1"/>
          <p:nvPr/>
        </p:nvSpPr>
        <p:spPr>
          <a:xfrm>
            <a:off x="-89654" y="2689426"/>
            <a:ext cx="3304147" cy="377685"/>
          </a:xfrm>
          <a:prstGeom prst="rect">
            <a:avLst/>
          </a:prstGeom>
          <a:noFill/>
        </p:spPr>
        <p:txBody>
          <a:bodyPr wrap="square" lIns="26996" tIns="26996" rIns="26996" bIns="26996" rtlCol="0">
            <a:spAutoFit/>
          </a:bodyPr>
          <a:lstStyle/>
          <a:p>
            <a:pPr algn="ctr" defTabSz="685869" fontAlgn="base">
              <a:spcBef>
                <a:spcPct val="0"/>
              </a:spcBef>
              <a:spcAft>
                <a:spcPct val="0"/>
              </a:spcAft>
            </a:pPr>
            <a:r>
              <a:rPr lang="en-US" altLang="zh-CN" sz="1050" b="1" dirty="0">
                <a:solidFill>
                  <a:prstClr val="black"/>
                </a:solidFill>
                <a:latin typeface="微软雅黑" panose="020B0503020204020204" pitchFamily="34" charset="-122"/>
                <a:ea typeface="微软雅黑" panose="020B0503020204020204" pitchFamily="34" charset="-122"/>
              </a:rPr>
              <a:t>Siloed</a:t>
            </a:r>
            <a:r>
              <a:rPr lang="zh-CN" altLang="en-US" sz="1050" b="1" dirty="0">
                <a:solidFill>
                  <a:prstClr val="black"/>
                </a:solidFill>
                <a:latin typeface="微软雅黑" panose="020B0503020204020204" pitchFamily="34" charset="-122"/>
                <a:ea typeface="微软雅黑" panose="020B0503020204020204" pitchFamily="34" charset="-122"/>
              </a:rPr>
              <a:t>，</a:t>
            </a:r>
            <a:r>
              <a:rPr lang="en-US" altLang="zh-CN" sz="1050" b="1" dirty="0">
                <a:solidFill>
                  <a:prstClr val="black"/>
                </a:solidFill>
                <a:latin typeface="微软雅黑" panose="020B0503020204020204" pitchFamily="34" charset="-122"/>
                <a:ea typeface="微软雅黑" panose="020B0503020204020204" pitchFamily="34" charset="-122"/>
              </a:rPr>
              <a:t>complicated, many CRs, many faults, reactive,</a:t>
            </a:r>
            <a:r>
              <a:rPr lang="zh-CN" altLang="en-US" sz="1050" b="1" dirty="0">
                <a:solidFill>
                  <a:prstClr val="black"/>
                </a:solidFill>
                <a:latin typeface="微软雅黑" panose="020B0503020204020204" pitchFamily="34" charset="-122"/>
                <a:ea typeface="微软雅黑" panose="020B0503020204020204" pitchFamily="34" charset="-122"/>
              </a:rPr>
              <a:t> </a:t>
            </a:r>
            <a:r>
              <a:rPr lang="en-US" altLang="zh-CN" sz="1050" b="1" dirty="0">
                <a:solidFill>
                  <a:prstClr val="black"/>
                </a:solidFill>
                <a:latin typeface="微软雅黑" panose="020B0503020204020204" pitchFamily="34" charset="-122"/>
                <a:ea typeface="微软雅黑" panose="020B0503020204020204" pitchFamily="34" charset="-122"/>
              </a:rPr>
              <a:t>long timeframe of closed-loop </a:t>
            </a:r>
            <a:endParaRPr lang="zh-CN" altLang="en-US" sz="1050" b="1" dirty="0">
              <a:solidFill>
                <a:prstClr val="black"/>
              </a:solidFill>
              <a:latin typeface="微软雅黑" panose="020B0503020204020204" pitchFamily="34" charset="-122"/>
              <a:ea typeface="微软雅黑" panose="020B0503020204020204" pitchFamily="34" charset="-122"/>
            </a:endParaRPr>
          </a:p>
        </p:txBody>
      </p:sp>
      <p:sp>
        <p:nvSpPr>
          <p:cNvPr id="56" name="TextBox 291">
            <a:extLst>
              <a:ext uri="{FF2B5EF4-FFF2-40B4-BE49-F238E27FC236}">
                <a16:creationId xmlns:a16="http://schemas.microsoft.com/office/drawing/2014/main" id="{72AFFDD1-6AEE-455B-B260-9A612ADCB2C6}"/>
              </a:ext>
            </a:extLst>
          </p:cNvPr>
          <p:cNvSpPr txBox="1"/>
          <p:nvPr/>
        </p:nvSpPr>
        <p:spPr>
          <a:xfrm>
            <a:off x="3214492" y="2728138"/>
            <a:ext cx="3428018" cy="377685"/>
          </a:xfrm>
          <a:prstGeom prst="rect">
            <a:avLst/>
          </a:prstGeom>
          <a:noFill/>
        </p:spPr>
        <p:txBody>
          <a:bodyPr wrap="square" lIns="26996" tIns="26996" rIns="26996" bIns="26996" rtlCol="0">
            <a:spAutoFit/>
          </a:bodyPr>
          <a:lstStyle/>
          <a:p>
            <a:pPr algn="ctr" defTabSz="685869" fontAlgn="base">
              <a:spcBef>
                <a:spcPct val="0"/>
              </a:spcBef>
              <a:spcAft>
                <a:spcPct val="0"/>
              </a:spcAft>
            </a:pPr>
            <a:r>
              <a:rPr lang="en-US" altLang="zh-CN" sz="1050" b="1" dirty="0">
                <a:solidFill>
                  <a:prstClr val="black"/>
                </a:solidFill>
                <a:latin typeface="微软雅黑" panose="020B0503020204020204" pitchFamily="34" charset="-122"/>
                <a:ea typeface="微软雅黑" panose="020B0503020204020204" pitchFamily="34" charset="-122"/>
              </a:rPr>
              <a:t>E2E 100% available, flex scale out, proactive, open easy integration, NOC free, No CRs, RPA</a:t>
            </a:r>
          </a:p>
        </p:txBody>
      </p:sp>
      <p:sp>
        <p:nvSpPr>
          <p:cNvPr id="60" name="Rounded Rectangle 203">
            <a:extLst>
              <a:ext uri="{FF2B5EF4-FFF2-40B4-BE49-F238E27FC236}">
                <a16:creationId xmlns:a16="http://schemas.microsoft.com/office/drawing/2014/main" id="{521A5B2E-5C58-44D4-AA35-2B9E30CDD68F}"/>
              </a:ext>
            </a:extLst>
          </p:cNvPr>
          <p:cNvSpPr/>
          <p:nvPr/>
        </p:nvSpPr>
        <p:spPr bwMode="auto">
          <a:xfrm>
            <a:off x="3256112" y="3125432"/>
            <a:ext cx="3364258" cy="1404170"/>
          </a:xfrm>
          <a:prstGeom prst="roundRect">
            <a:avLst>
              <a:gd name="adj" fmla="val 3673"/>
            </a:avLst>
          </a:prstGeom>
          <a:noFill/>
          <a:ln w="9525" cap="flat" cmpd="sng" algn="ctr">
            <a:solidFill>
              <a:srgbClr val="2D201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685869">
              <a:defRPr/>
            </a:pPr>
            <a:endParaRPr lang="en-US" sz="788" kern="0" dirty="0">
              <a:solidFill>
                <a:srgbClr val="000000"/>
              </a:solidFill>
              <a:latin typeface="微软雅黑" panose="020B0503020204020204" pitchFamily="34" charset="-122"/>
              <a:ea typeface="微软雅黑" panose="020B0503020204020204" pitchFamily="34" charset="-122"/>
            </a:endParaRPr>
          </a:p>
        </p:txBody>
      </p:sp>
      <p:sp>
        <p:nvSpPr>
          <p:cNvPr id="65" name="矩形 64">
            <a:extLst>
              <a:ext uri="{FF2B5EF4-FFF2-40B4-BE49-F238E27FC236}">
                <a16:creationId xmlns:a16="http://schemas.microsoft.com/office/drawing/2014/main" id="{6DDA2376-6715-43B4-8818-454061B202CE}"/>
              </a:ext>
            </a:extLst>
          </p:cNvPr>
          <p:cNvSpPr/>
          <p:nvPr/>
        </p:nvSpPr>
        <p:spPr>
          <a:xfrm>
            <a:off x="6646141" y="1426487"/>
            <a:ext cx="2452095" cy="831253"/>
          </a:xfrm>
          <a:prstGeom prst="rect">
            <a:avLst/>
          </a:prstGeom>
        </p:spPr>
        <p:txBody>
          <a:bodyPr wrap="square" anchor="t">
            <a:spAutoFit/>
          </a:bodyPr>
          <a:lstStyle/>
          <a:p>
            <a:pPr>
              <a:spcAft>
                <a:spcPts val="300"/>
              </a:spcAft>
              <a:buClr>
                <a:srgbClr val="A7A7A7"/>
              </a:buClr>
              <a:buSzPct val="75000"/>
            </a:pPr>
            <a:r>
              <a:rPr lang="en-US" altLang="zh-CN" sz="1013" b="1" dirty="0">
                <a:ea typeface="微软雅黑" pitchFamily="34" charset="-122"/>
              </a:rPr>
              <a:t>Simplified architecture</a:t>
            </a:r>
          </a:p>
          <a:p>
            <a:pPr marL="214291" indent="-214291">
              <a:spcAft>
                <a:spcPts val="300"/>
              </a:spcAft>
              <a:buClr>
                <a:srgbClr val="A7A7A7"/>
              </a:buClr>
              <a:buSzPct val="75000"/>
              <a:buFont typeface="Wingdings" panose="05000000000000000000" pitchFamily="2" charset="2"/>
              <a:buChar char="ü"/>
            </a:pPr>
            <a:r>
              <a:rPr lang="en-US" altLang="zh-CN" sz="1013" dirty="0">
                <a:ea typeface="微软雅黑" pitchFamily="34" charset="-122"/>
              </a:rPr>
              <a:t>Less layers</a:t>
            </a:r>
          </a:p>
          <a:p>
            <a:pPr marL="214291" indent="-214291">
              <a:spcAft>
                <a:spcPts val="300"/>
              </a:spcAft>
              <a:buClr>
                <a:srgbClr val="A7A7A7"/>
              </a:buClr>
              <a:buSzPct val="75000"/>
              <a:buFont typeface="Wingdings" panose="05000000000000000000" pitchFamily="2" charset="2"/>
              <a:buChar char="ü"/>
            </a:pPr>
            <a:r>
              <a:rPr lang="en-US" altLang="zh-CN" sz="1013" dirty="0">
                <a:ea typeface="微软雅黑" pitchFamily="34" charset="-122"/>
              </a:rPr>
              <a:t>Less hops</a:t>
            </a:r>
          </a:p>
          <a:p>
            <a:pPr marL="214291" indent="-214291">
              <a:spcAft>
                <a:spcPts val="300"/>
              </a:spcAft>
              <a:buClr>
                <a:srgbClr val="A7A7A7"/>
              </a:buClr>
              <a:buSzPct val="75000"/>
              <a:buFont typeface="Wingdings" panose="05000000000000000000" pitchFamily="2" charset="2"/>
              <a:buChar char="ü"/>
            </a:pPr>
            <a:r>
              <a:rPr lang="en-US" altLang="zh-CN" sz="1013" dirty="0">
                <a:ea typeface="微软雅黑" pitchFamily="34" charset="-122"/>
              </a:rPr>
              <a:t>High efficiency nodes</a:t>
            </a:r>
            <a:endParaRPr lang="zh-CN" altLang="en-US" sz="1013" dirty="0">
              <a:ea typeface="微软雅黑" pitchFamily="34" charset="-122"/>
            </a:endParaRPr>
          </a:p>
        </p:txBody>
      </p:sp>
      <p:sp>
        <p:nvSpPr>
          <p:cNvPr id="67" name="矩形 66">
            <a:extLst>
              <a:ext uri="{FF2B5EF4-FFF2-40B4-BE49-F238E27FC236}">
                <a16:creationId xmlns:a16="http://schemas.microsoft.com/office/drawing/2014/main" id="{3832104D-C17E-4534-8C2A-8FBD33FA847A}"/>
              </a:ext>
            </a:extLst>
          </p:cNvPr>
          <p:cNvSpPr/>
          <p:nvPr/>
        </p:nvSpPr>
        <p:spPr>
          <a:xfrm>
            <a:off x="6631379" y="2721650"/>
            <a:ext cx="2557989" cy="1104533"/>
          </a:xfrm>
          <a:prstGeom prst="rect">
            <a:avLst/>
          </a:prstGeom>
        </p:spPr>
        <p:txBody>
          <a:bodyPr wrap="square" anchor="t">
            <a:spAutoFit/>
          </a:bodyPr>
          <a:lstStyle/>
          <a:p>
            <a:pPr>
              <a:spcAft>
                <a:spcPts val="300"/>
              </a:spcAft>
              <a:buClr>
                <a:srgbClr val="A7A7A7"/>
              </a:buClr>
              <a:buSzPct val="75000"/>
            </a:pPr>
            <a:r>
              <a:rPr lang="en-US" altLang="zh-CN" sz="1013" b="1" dirty="0">
                <a:ea typeface="微软雅黑" pitchFamily="34" charset="-122"/>
              </a:rPr>
              <a:t>Autonomous domain </a:t>
            </a:r>
          </a:p>
          <a:p>
            <a:pPr marL="214291" indent="-214291">
              <a:spcAft>
                <a:spcPts val="300"/>
              </a:spcAft>
              <a:buClr>
                <a:srgbClr val="A7A7A7"/>
              </a:buClr>
              <a:buSzPct val="75000"/>
              <a:buFont typeface="Wingdings" panose="05000000000000000000" pitchFamily="2" charset="2"/>
              <a:buChar char="ü"/>
            </a:pPr>
            <a:r>
              <a:rPr lang="en-US" altLang="zh-CN" sz="1013" dirty="0">
                <a:ea typeface="微软雅黑" pitchFamily="34" charset="-122"/>
              </a:rPr>
              <a:t>Highly integrated domain: Integrated network autonomous domain for one RFS closed-loop</a:t>
            </a:r>
            <a:endParaRPr lang="zh-CN" altLang="en-US" sz="1013" dirty="0">
              <a:ea typeface="微软雅黑" pitchFamily="34" charset="-122"/>
            </a:endParaRPr>
          </a:p>
          <a:p>
            <a:pPr marL="214291" indent="-214291">
              <a:spcAft>
                <a:spcPts val="300"/>
              </a:spcAft>
              <a:buClr>
                <a:srgbClr val="A7A7A7"/>
              </a:buClr>
              <a:buSzPct val="75000"/>
              <a:buFont typeface="Wingdings" panose="05000000000000000000" pitchFamily="2" charset="2"/>
              <a:buChar char="ü"/>
            </a:pPr>
            <a:r>
              <a:rPr lang="en-US" altLang="zh-CN" sz="1013" dirty="0">
                <a:ea typeface="微软雅黑" pitchFamily="34" charset="-122"/>
              </a:rPr>
              <a:t>Loosely coupled domains: collaboration at autonomous domain level</a:t>
            </a:r>
            <a:endParaRPr lang="zh-CN" altLang="en-US" sz="1013" dirty="0">
              <a:ea typeface="微软雅黑" pitchFamily="34" charset="-122"/>
            </a:endParaRPr>
          </a:p>
        </p:txBody>
      </p:sp>
      <p:sp>
        <p:nvSpPr>
          <p:cNvPr id="69" name="Striped Right Arrow 6">
            <a:extLst>
              <a:ext uri="{FF2B5EF4-FFF2-40B4-BE49-F238E27FC236}">
                <a16:creationId xmlns:a16="http://schemas.microsoft.com/office/drawing/2014/main" id="{E6E198B8-CF6A-495F-B6A5-C4032D6A74AC}"/>
              </a:ext>
            </a:extLst>
          </p:cNvPr>
          <p:cNvSpPr/>
          <p:nvPr/>
        </p:nvSpPr>
        <p:spPr bwMode="auto">
          <a:xfrm>
            <a:off x="2967860" y="1882975"/>
            <a:ext cx="321797" cy="285422"/>
          </a:xfrm>
          <a:prstGeom prst="stripedRightArrow">
            <a:avLst/>
          </a:prstGeom>
          <a:noFill/>
          <a:ln w="9525" cap="flat" cmpd="sng" algn="ctr">
            <a:solidFill>
              <a:srgbClr val="2D2015"/>
            </a:solid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grpSp>
        <p:nvGrpSpPr>
          <p:cNvPr id="70" name="组合 383">
            <a:extLst>
              <a:ext uri="{FF2B5EF4-FFF2-40B4-BE49-F238E27FC236}">
                <a16:creationId xmlns:a16="http://schemas.microsoft.com/office/drawing/2014/main" id="{1BDB1972-E051-4A1D-A8E6-FC8F779BA955}"/>
              </a:ext>
            </a:extLst>
          </p:cNvPr>
          <p:cNvGrpSpPr/>
          <p:nvPr/>
        </p:nvGrpSpPr>
        <p:grpSpPr>
          <a:xfrm>
            <a:off x="3281691" y="1639228"/>
            <a:ext cx="3325929" cy="962862"/>
            <a:chOff x="1069489" y="3661451"/>
            <a:chExt cx="5543846" cy="1743948"/>
          </a:xfrm>
        </p:grpSpPr>
        <p:sp>
          <p:nvSpPr>
            <p:cNvPr id="72" name="圆角矩形 1581">
              <a:extLst>
                <a:ext uri="{FF2B5EF4-FFF2-40B4-BE49-F238E27FC236}">
                  <a16:creationId xmlns:a16="http://schemas.microsoft.com/office/drawing/2014/main" id="{5994E012-ED93-4CA9-96F1-B0B5E6DEAF0F}"/>
                </a:ext>
              </a:extLst>
            </p:cNvPr>
            <p:cNvSpPr/>
            <p:nvPr/>
          </p:nvSpPr>
          <p:spPr>
            <a:xfrm>
              <a:off x="5052050" y="4250424"/>
              <a:ext cx="1133488" cy="370905"/>
            </a:xfrm>
            <a:prstGeom prst="roundRect">
              <a:avLst/>
            </a:prstGeom>
            <a:noFill/>
            <a:ln w="15875" cap="flat" cmpd="sng" algn="ctr">
              <a:solidFill>
                <a:srgbClr val="00B0F0"/>
              </a:solidFill>
              <a:prstDash val="solid"/>
            </a:ln>
            <a:effectLst/>
          </p:spPr>
          <p:txBody>
            <a:bodyPr wrap="square" lIns="80995" tIns="0" rIns="80995" bIns="0" rtlCol="0" anchor="ctr" anchorCtr="0">
              <a:noAutofit/>
            </a:bodyPr>
            <a:lstStyle/>
            <a:p>
              <a:pPr algn="ctr" defTabSz="685732" fontAlgn="base">
                <a:lnSpc>
                  <a:spcPct val="120000"/>
                </a:lnSpc>
                <a:spcBef>
                  <a:spcPts val="450"/>
                </a:spcBef>
                <a:spcAft>
                  <a:spcPct val="0"/>
                </a:spcAft>
              </a:pPr>
              <a:endParaRPr lang="zh-CN" altLang="en-US" sz="1200" b="1" dirty="0">
                <a:solidFill>
                  <a:srgbClr val="FFFFFF"/>
                </a:solidFill>
                <a:latin typeface="微软雅黑" pitchFamily="34" charset="-122"/>
                <a:ea typeface="微软雅黑"/>
              </a:endParaRPr>
            </a:p>
          </p:txBody>
        </p:sp>
        <p:sp>
          <p:nvSpPr>
            <p:cNvPr id="73" name="TextBox 425">
              <a:extLst>
                <a:ext uri="{FF2B5EF4-FFF2-40B4-BE49-F238E27FC236}">
                  <a16:creationId xmlns:a16="http://schemas.microsoft.com/office/drawing/2014/main" id="{CEE05188-BB5E-4A78-B75E-708065C89F81}"/>
                </a:ext>
              </a:extLst>
            </p:cNvPr>
            <p:cNvSpPr txBox="1"/>
            <p:nvPr/>
          </p:nvSpPr>
          <p:spPr>
            <a:xfrm>
              <a:off x="4963806" y="4340413"/>
              <a:ext cx="1214101" cy="313539"/>
            </a:xfrm>
            <a:prstGeom prst="rect">
              <a:avLst/>
            </a:prstGeom>
            <a:noFill/>
          </p:spPr>
          <p:txBody>
            <a:bodyPr wrap="none" lIns="68567" tIns="34283" rIns="68567" bIns="34283" rtlCol="0">
              <a:spAutoFit/>
            </a:bodyPr>
            <a:lstStyle/>
            <a:p>
              <a:pPr algn="ctr" defTabSz="685732">
                <a:defRPr/>
              </a:pPr>
              <a:r>
                <a:rPr lang="en-US" altLang="zh-CN" sz="675" dirty="0">
                  <a:solidFill>
                    <a:srgbClr val="000000"/>
                  </a:solidFill>
                  <a:latin typeface="微软雅黑" pitchFamily="34" charset="-122"/>
                  <a:ea typeface="微软雅黑"/>
                  <a:cs typeface="Arial" pitchFamily="34" charset="0"/>
                </a:rPr>
                <a:t>Backbone/DCI</a:t>
              </a:r>
              <a:endParaRPr lang="zh-CN" altLang="en-US" sz="675" dirty="0">
                <a:solidFill>
                  <a:srgbClr val="000000"/>
                </a:solidFill>
                <a:latin typeface="微软雅黑" pitchFamily="34" charset="-122"/>
                <a:ea typeface="微软雅黑"/>
                <a:cs typeface="Arial" pitchFamily="34" charset="0"/>
              </a:endParaRPr>
            </a:p>
          </p:txBody>
        </p:sp>
        <p:grpSp>
          <p:nvGrpSpPr>
            <p:cNvPr id="74" name="组合 1613">
              <a:extLst>
                <a:ext uri="{FF2B5EF4-FFF2-40B4-BE49-F238E27FC236}">
                  <a16:creationId xmlns:a16="http://schemas.microsoft.com/office/drawing/2014/main" id="{428A5C36-8C48-4B8C-A107-364CACE598A5}"/>
                </a:ext>
              </a:extLst>
            </p:cNvPr>
            <p:cNvGrpSpPr/>
            <p:nvPr/>
          </p:nvGrpSpPr>
          <p:grpSpPr>
            <a:xfrm>
              <a:off x="2263109" y="3661451"/>
              <a:ext cx="3701572" cy="334470"/>
              <a:chOff x="2581640" y="4734805"/>
              <a:chExt cx="3443967" cy="577999"/>
            </a:xfrm>
          </p:grpSpPr>
          <p:sp>
            <p:nvSpPr>
              <p:cNvPr id="204" name="AutoShape 30">
                <a:extLst>
                  <a:ext uri="{FF2B5EF4-FFF2-40B4-BE49-F238E27FC236}">
                    <a16:creationId xmlns:a16="http://schemas.microsoft.com/office/drawing/2014/main" id="{63D4547E-B3B1-4DF7-8645-CF6AD2403A14}"/>
                  </a:ext>
                </a:extLst>
              </p:cNvPr>
              <p:cNvSpPr>
                <a:spLocks noChangeArrowheads="1"/>
              </p:cNvSpPr>
              <p:nvPr/>
            </p:nvSpPr>
            <p:spPr bwMode="auto">
              <a:xfrm rot="5400000">
                <a:off x="4185223" y="3388183"/>
                <a:ext cx="177960" cy="3024278"/>
              </a:xfrm>
              <a:prstGeom prst="can">
                <a:avLst>
                  <a:gd name="adj" fmla="val 35210"/>
                </a:avLst>
              </a:prstGeom>
              <a:solidFill>
                <a:srgbClr val="4BEAD0">
                  <a:alpha val="27000"/>
                </a:srgbClr>
              </a:solidFill>
              <a:ln w="3175">
                <a:solidFill>
                  <a:srgbClr val="4F81BD">
                    <a:shade val="50000"/>
                  </a:srgbClr>
                </a:solidFill>
                <a:prstDash val="dash"/>
                <a:round/>
                <a:headEnd/>
                <a:tailEnd/>
              </a:ln>
            </p:spPr>
            <p:txBody>
              <a:bodyPr rot="10800000" vert="eaVert" wrap="none" lIns="68535" tIns="34269" rIns="68535" bIns="34269" anchor="ct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5638" algn="l" rtl="0" fontAlgn="base">
                  <a:spcBef>
                    <a:spcPct val="0"/>
                  </a:spcBef>
                  <a:spcAft>
                    <a:spcPct val="0"/>
                  </a:spcAft>
                  <a:defRPr kern="1200">
                    <a:solidFill>
                      <a:schemeClr val="tx1"/>
                    </a:solidFill>
                    <a:latin typeface="Calibri" pitchFamily="34" charset="0"/>
                    <a:ea typeface="宋体" pitchFamily="2" charset="-122"/>
                    <a:cs typeface="+mn-cs"/>
                  </a:defRPr>
                </a:lvl2pPr>
                <a:lvl3pPr marL="911273" algn="l" rtl="0" fontAlgn="base">
                  <a:spcBef>
                    <a:spcPct val="0"/>
                  </a:spcBef>
                  <a:spcAft>
                    <a:spcPct val="0"/>
                  </a:spcAft>
                  <a:defRPr kern="1200">
                    <a:solidFill>
                      <a:schemeClr val="tx1"/>
                    </a:solidFill>
                    <a:latin typeface="Calibri" pitchFamily="34" charset="0"/>
                    <a:ea typeface="宋体" pitchFamily="2" charset="-122"/>
                    <a:cs typeface="+mn-cs"/>
                  </a:defRPr>
                </a:lvl3pPr>
                <a:lvl4pPr marL="1366904" algn="l" rtl="0" fontAlgn="base">
                  <a:spcBef>
                    <a:spcPct val="0"/>
                  </a:spcBef>
                  <a:spcAft>
                    <a:spcPct val="0"/>
                  </a:spcAft>
                  <a:defRPr kern="1200">
                    <a:solidFill>
                      <a:schemeClr val="tx1"/>
                    </a:solidFill>
                    <a:latin typeface="Calibri" pitchFamily="34" charset="0"/>
                    <a:ea typeface="宋体" pitchFamily="2" charset="-122"/>
                    <a:cs typeface="+mn-cs"/>
                  </a:defRPr>
                </a:lvl4pPr>
                <a:lvl5pPr marL="1822542" algn="l" rtl="0" fontAlgn="base">
                  <a:spcBef>
                    <a:spcPct val="0"/>
                  </a:spcBef>
                  <a:spcAft>
                    <a:spcPct val="0"/>
                  </a:spcAft>
                  <a:defRPr kern="1200">
                    <a:solidFill>
                      <a:schemeClr val="tx1"/>
                    </a:solidFill>
                    <a:latin typeface="Calibri" pitchFamily="34" charset="0"/>
                    <a:ea typeface="宋体" pitchFamily="2" charset="-122"/>
                    <a:cs typeface="+mn-cs"/>
                  </a:defRPr>
                </a:lvl5pPr>
                <a:lvl6pPr marL="2278172" algn="l" defTabSz="911273" rtl="0" eaLnBrk="1" latinLnBrk="0" hangingPunct="1">
                  <a:defRPr kern="1200">
                    <a:solidFill>
                      <a:schemeClr val="tx1"/>
                    </a:solidFill>
                    <a:latin typeface="Calibri" pitchFamily="34" charset="0"/>
                    <a:ea typeface="宋体" pitchFamily="2" charset="-122"/>
                    <a:cs typeface="+mn-cs"/>
                  </a:defRPr>
                </a:lvl6pPr>
                <a:lvl7pPr marL="2733809" algn="l" defTabSz="911273" rtl="0" eaLnBrk="1" latinLnBrk="0" hangingPunct="1">
                  <a:defRPr kern="1200">
                    <a:solidFill>
                      <a:schemeClr val="tx1"/>
                    </a:solidFill>
                    <a:latin typeface="Calibri" pitchFamily="34" charset="0"/>
                    <a:ea typeface="宋体" pitchFamily="2" charset="-122"/>
                    <a:cs typeface="+mn-cs"/>
                  </a:defRPr>
                </a:lvl7pPr>
                <a:lvl8pPr marL="3189445" algn="l" defTabSz="911273" rtl="0" eaLnBrk="1" latinLnBrk="0" hangingPunct="1">
                  <a:defRPr kern="1200">
                    <a:solidFill>
                      <a:schemeClr val="tx1"/>
                    </a:solidFill>
                    <a:latin typeface="Calibri" pitchFamily="34" charset="0"/>
                    <a:ea typeface="宋体" pitchFamily="2" charset="-122"/>
                    <a:cs typeface="+mn-cs"/>
                  </a:defRPr>
                </a:lvl8pPr>
                <a:lvl9pPr marL="3645085" algn="l" defTabSz="911273" rtl="0" eaLnBrk="1" latinLnBrk="0" hangingPunct="1">
                  <a:defRPr kern="1200">
                    <a:solidFill>
                      <a:schemeClr val="tx1"/>
                    </a:solidFill>
                    <a:latin typeface="Calibri" pitchFamily="34" charset="0"/>
                    <a:ea typeface="宋体" pitchFamily="2" charset="-122"/>
                    <a:cs typeface="+mn-cs"/>
                  </a:defRPr>
                </a:lvl9pPr>
              </a:lstStyle>
              <a:p>
                <a:pPr algn="ctr" defTabSz="685385">
                  <a:defRPr/>
                </a:pPr>
                <a:endParaRPr lang="en-US" altLang="zh-CN" sz="300" kern="0" dirty="0">
                  <a:solidFill>
                    <a:srgbClr val="000000"/>
                  </a:solidFill>
                  <a:latin typeface="微软雅黑" pitchFamily="34" charset="-122"/>
                  <a:ea typeface="微软雅黑" pitchFamily="34" charset="-122"/>
                  <a:cs typeface="Helvetica"/>
                  <a:sym typeface="+mn-lt"/>
                </a:endParaRPr>
              </a:p>
            </p:txBody>
          </p:sp>
          <p:grpSp>
            <p:nvGrpSpPr>
              <p:cNvPr id="205" name="组合 256">
                <a:extLst>
                  <a:ext uri="{FF2B5EF4-FFF2-40B4-BE49-F238E27FC236}">
                    <a16:creationId xmlns:a16="http://schemas.microsoft.com/office/drawing/2014/main" id="{AAEA30E6-1E7C-4586-BE77-18FFD7E8D220}"/>
                  </a:ext>
                </a:extLst>
              </p:cNvPr>
              <p:cNvGrpSpPr/>
              <p:nvPr/>
            </p:nvGrpSpPr>
            <p:grpSpPr>
              <a:xfrm>
                <a:off x="2581640" y="4799178"/>
                <a:ext cx="266560" cy="226018"/>
                <a:chOff x="7356242" y="3854198"/>
                <a:chExt cx="522048" cy="314949"/>
              </a:xfrm>
            </p:grpSpPr>
            <p:sp>
              <p:nvSpPr>
                <p:cNvPr id="224" name="Freeform 12">
                  <a:extLst>
                    <a:ext uri="{FF2B5EF4-FFF2-40B4-BE49-F238E27FC236}">
                      <a16:creationId xmlns:a16="http://schemas.microsoft.com/office/drawing/2014/main" id="{4FF4C791-B821-414C-91CA-F9824D8BE68A}"/>
                    </a:ext>
                  </a:extLst>
                </p:cNvPr>
                <p:cNvSpPr>
                  <a:spLocks/>
                </p:cNvSpPr>
                <p:nvPr/>
              </p:nvSpPr>
              <p:spPr bwMode="auto">
                <a:xfrm>
                  <a:off x="7356242" y="3854198"/>
                  <a:ext cx="522048" cy="314949"/>
                </a:xfrm>
                <a:custGeom>
                  <a:avLst/>
                  <a:gdLst>
                    <a:gd name="T0" fmla="*/ 2368 w 2488"/>
                    <a:gd name="T1" fmla="*/ 0 h 1122"/>
                    <a:gd name="T2" fmla="*/ 120 w 2488"/>
                    <a:gd name="T3" fmla="*/ 0 h 1122"/>
                    <a:gd name="T4" fmla="*/ 0 w 2488"/>
                    <a:gd name="T5" fmla="*/ 561 h 1122"/>
                    <a:gd name="T6" fmla="*/ 120 w 2488"/>
                    <a:gd name="T7" fmla="*/ 1122 h 1122"/>
                    <a:gd name="T8" fmla="*/ 2368 w 2488"/>
                    <a:gd name="T9" fmla="*/ 1122 h 1122"/>
                    <a:gd name="T10" fmla="*/ 2488 w 2488"/>
                    <a:gd name="T11" fmla="*/ 561 h 1122"/>
                    <a:gd name="T12" fmla="*/ 2368 w 2488"/>
                    <a:gd name="T13" fmla="*/ 0 h 1122"/>
                  </a:gdLst>
                  <a:ahLst/>
                  <a:cxnLst>
                    <a:cxn ang="0">
                      <a:pos x="T0" y="T1"/>
                    </a:cxn>
                    <a:cxn ang="0">
                      <a:pos x="T2" y="T3"/>
                    </a:cxn>
                    <a:cxn ang="0">
                      <a:pos x="T4" y="T5"/>
                    </a:cxn>
                    <a:cxn ang="0">
                      <a:pos x="T6" y="T7"/>
                    </a:cxn>
                    <a:cxn ang="0">
                      <a:pos x="T8" y="T9"/>
                    </a:cxn>
                    <a:cxn ang="0">
                      <a:pos x="T10" y="T11"/>
                    </a:cxn>
                    <a:cxn ang="0">
                      <a:pos x="T12" y="T13"/>
                    </a:cxn>
                  </a:cxnLst>
                  <a:rect l="0" t="0" r="r" b="b"/>
                  <a:pathLst>
                    <a:path w="2488" h="1122">
                      <a:moveTo>
                        <a:pt x="2368" y="0"/>
                      </a:moveTo>
                      <a:cubicBezTo>
                        <a:pt x="120" y="0"/>
                        <a:pt x="120" y="0"/>
                        <a:pt x="120" y="0"/>
                      </a:cubicBezTo>
                      <a:cubicBezTo>
                        <a:pt x="54" y="0"/>
                        <a:pt x="0" y="252"/>
                        <a:pt x="0" y="561"/>
                      </a:cubicBezTo>
                      <a:cubicBezTo>
                        <a:pt x="0" y="871"/>
                        <a:pt x="54" y="1122"/>
                        <a:pt x="120" y="1122"/>
                      </a:cubicBezTo>
                      <a:cubicBezTo>
                        <a:pt x="2368" y="1122"/>
                        <a:pt x="2368" y="1122"/>
                        <a:pt x="2368" y="1122"/>
                      </a:cubicBezTo>
                      <a:cubicBezTo>
                        <a:pt x="2434" y="1122"/>
                        <a:pt x="2488" y="871"/>
                        <a:pt x="2488" y="561"/>
                      </a:cubicBezTo>
                      <a:cubicBezTo>
                        <a:pt x="2488" y="252"/>
                        <a:pt x="2434" y="0"/>
                        <a:pt x="2368" y="0"/>
                      </a:cubicBezTo>
                      <a:close/>
                    </a:path>
                  </a:pathLst>
                </a:custGeom>
                <a:solidFill>
                  <a:srgbClr val="0070C0">
                    <a:alpha val="80000"/>
                  </a:srgbClr>
                </a:solidFill>
                <a:ln w="12700">
                  <a:noFill/>
                  <a:miter lim="800000"/>
                  <a:headEnd/>
                  <a:tailEnd/>
                </a:ln>
              </p:spPr>
              <p:txBody>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grpSp>
              <p:nvGrpSpPr>
                <p:cNvPr id="225" name="组合 258">
                  <a:extLst>
                    <a:ext uri="{FF2B5EF4-FFF2-40B4-BE49-F238E27FC236}">
                      <a16:creationId xmlns:a16="http://schemas.microsoft.com/office/drawing/2014/main" id="{902298D7-B719-4931-B371-F00FAB1C496A}"/>
                    </a:ext>
                  </a:extLst>
                </p:cNvPr>
                <p:cNvGrpSpPr/>
                <p:nvPr/>
              </p:nvGrpSpPr>
              <p:grpSpPr>
                <a:xfrm>
                  <a:off x="7447032" y="3879197"/>
                  <a:ext cx="340481" cy="264947"/>
                  <a:chOff x="14673263" y="8921751"/>
                  <a:chExt cx="2636837" cy="1538288"/>
                </a:xfrm>
              </p:grpSpPr>
              <p:sp>
                <p:nvSpPr>
                  <p:cNvPr id="226" name="Rectangle 6">
                    <a:extLst>
                      <a:ext uri="{FF2B5EF4-FFF2-40B4-BE49-F238E27FC236}">
                        <a16:creationId xmlns:a16="http://schemas.microsoft.com/office/drawing/2014/main" id="{D3ED7984-718C-4336-A4C6-3E5208B9534E}"/>
                      </a:ext>
                    </a:extLst>
                  </p:cNvPr>
                  <p:cNvSpPr>
                    <a:spLocks noChangeArrowheads="1"/>
                  </p:cNvSpPr>
                  <p:nvPr/>
                </p:nvSpPr>
                <p:spPr bwMode="auto">
                  <a:xfrm>
                    <a:off x="14673263" y="10242551"/>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27" name="Rectangle 7">
                    <a:extLst>
                      <a:ext uri="{FF2B5EF4-FFF2-40B4-BE49-F238E27FC236}">
                        <a16:creationId xmlns:a16="http://schemas.microsoft.com/office/drawing/2014/main" id="{9946B19C-83BA-4AE1-A608-163738520C69}"/>
                      </a:ext>
                    </a:extLst>
                  </p:cNvPr>
                  <p:cNvSpPr>
                    <a:spLocks noChangeArrowheads="1"/>
                  </p:cNvSpPr>
                  <p:nvPr/>
                </p:nvSpPr>
                <p:spPr bwMode="auto">
                  <a:xfrm>
                    <a:off x="14673263" y="10055226"/>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28" name="Freeform 8">
                    <a:extLst>
                      <a:ext uri="{FF2B5EF4-FFF2-40B4-BE49-F238E27FC236}">
                        <a16:creationId xmlns:a16="http://schemas.microsoft.com/office/drawing/2014/main" id="{397D5B6A-A83F-4EDB-B229-92FEC28968CB}"/>
                      </a:ext>
                    </a:extLst>
                  </p:cNvPr>
                  <p:cNvSpPr>
                    <a:spLocks/>
                  </p:cNvSpPr>
                  <p:nvPr/>
                </p:nvSpPr>
                <p:spPr bwMode="auto">
                  <a:xfrm>
                    <a:off x="14871700" y="9994901"/>
                    <a:ext cx="511175" cy="465138"/>
                  </a:xfrm>
                  <a:custGeom>
                    <a:avLst/>
                    <a:gdLst>
                      <a:gd name="T0" fmla="*/ 114 w 136"/>
                      <a:gd name="T1" fmla="*/ 0 h 124"/>
                      <a:gd name="T2" fmla="*/ 0 w 136"/>
                      <a:gd name="T3" fmla="*/ 0 h 124"/>
                      <a:gd name="T4" fmla="*/ 0 w 136"/>
                      <a:gd name="T5" fmla="*/ 124 h 124"/>
                      <a:gd name="T6" fmla="*/ 114 w 136"/>
                      <a:gd name="T7" fmla="*/ 124 h 124"/>
                      <a:gd name="T8" fmla="*/ 136 w 136"/>
                      <a:gd name="T9" fmla="*/ 102 h 124"/>
                      <a:gd name="T10" fmla="*/ 136 w 136"/>
                      <a:gd name="T11" fmla="*/ 22 h 124"/>
                      <a:gd name="T12" fmla="*/ 114 w 136"/>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136" h="124">
                        <a:moveTo>
                          <a:pt x="114" y="0"/>
                        </a:moveTo>
                        <a:cubicBezTo>
                          <a:pt x="0" y="0"/>
                          <a:pt x="0" y="0"/>
                          <a:pt x="0" y="0"/>
                        </a:cubicBezTo>
                        <a:cubicBezTo>
                          <a:pt x="0" y="124"/>
                          <a:pt x="0" y="124"/>
                          <a:pt x="0" y="124"/>
                        </a:cubicBezTo>
                        <a:cubicBezTo>
                          <a:pt x="114" y="124"/>
                          <a:pt x="114" y="124"/>
                          <a:pt x="114" y="124"/>
                        </a:cubicBezTo>
                        <a:cubicBezTo>
                          <a:pt x="126" y="124"/>
                          <a:pt x="136" y="114"/>
                          <a:pt x="136" y="102"/>
                        </a:cubicBezTo>
                        <a:cubicBezTo>
                          <a:pt x="136" y="22"/>
                          <a:pt x="136" y="22"/>
                          <a:pt x="136" y="22"/>
                        </a:cubicBezTo>
                        <a:cubicBezTo>
                          <a:pt x="136" y="10"/>
                          <a:pt x="126" y="0"/>
                          <a:pt x="114" y="0"/>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29" name="Freeform 9">
                    <a:extLst>
                      <a:ext uri="{FF2B5EF4-FFF2-40B4-BE49-F238E27FC236}">
                        <a16:creationId xmlns:a16="http://schemas.microsoft.com/office/drawing/2014/main" id="{F7C4C397-84E7-45BE-81A0-65218FA20452}"/>
                      </a:ext>
                    </a:extLst>
                  </p:cNvPr>
                  <p:cNvSpPr>
                    <a:spLocks/>
                  </p:cNvSpPr>
                  <p:nvPr/>
                </p:nvSpPr>
                <p:spPr bwMode="auto">
                  <a:xfrm>
                    <a:off x="15382875" y="10136188"/>
                    <a:ext cx="138112" cy="180975"/>
                  </a:xfrm>
                  <a:custGeom>
                    <a:avLst/>
                    <a:gdLst>
                      <a:gd name="T0" fmla="*/ 28 w 37"/>
                      <a:gd name="T1" fmla="*/ 0 h 48"/>
                      <a:gd name="T2" fmla="*/ 0 w 37"/>
                      <a:gd name="T3" fmla="*/ 0 h 48"/>
                      <a:gd name="T4" fmla="*/ 0 w 37"/>
                      <a:gd name="T5" fmla="*/ 48 h 48"/>
                      <a:gd name="T6" fmla="*/ 28 w 37"/>
                      <a:gd name="T7" fmla="*/ 48 h 48"/>
                      <a:gd name="T8" fmla="*/ 37 w 37"/>
                      <a:gd name="T9" fmla="*/ 40 h 48"/>
                      <a:gd name="T10" fmla="*/ 37 w 37"/>
                      <a:gd name="T11" fmla="*/ 8 h 48"/>
                      <a:gd name="T12" fmla="*/ 28 w 3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7" h="48">
                        <a:moveTo>
                          <a:pt x="28" y="0"/>
                        </a:moveTo>
                        <a:cubicBezTo>
                          <a:pt x="0" y="0"/>
                          <a:pt x="0" y="0"/>
                          <a:pt x="0" y="0"/>
                        </a:cubicBezTo>
                        <a:cubicBezTo>
                          <a:pt x="0" y="48"/>
                          <a:pt x="0" y="48"/>
                          <a:pt x="0" y="48"/>
                        </a:cubicBezTo>
                        <a:cubicBezTo>
                          <a:pt x="28" y="48"/>
                          <a:pt x="28" y="48"/>
                          <a:pt x="28" y="48"/>
                        </a:cubicBezTo>
                        <a:cubicBezTo>
                          <a:pt x="33" y="48"/>
                          <a:pt x="37" y="44"/>
                          <a:pt x="37" y="40"/>
                        </a:cubicBezTo>
                        <a:cubicBezTo>
                          <a:pt x="37" y="8"/>
                          <a:pt x="37" y="8"/>
                          <a:pt x="37" y="8"/>
                        </a:cubicBezTo>
                        <a:cubicBezTo>
                          <a:pt x="37" y="4"/>
                          <a:pt x="33" y="0"/>
                          <a:pt x="28" y="0"/>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0" name="Line 10">
                    <a:extLst>
                      <a:ext uri="{FF2B5EF4-FFF2-40B4-BE49-F238E27FC236}">
                        <a16:creationId xmlns:a16="http://schemas.microsoft.com/office/drawing/2014/main" id="{916BB616-7AB5-41EA-A534-35C117538BEC}"/>
                      </a:ext>
                    </a:extLst>
                  </p:cNvPr>
                  <p:cNvSpPr>
                    <a:spLocks noChangeShapeType="1"/>
                  </p:cNvSpPr>
                  <p:nvPr/>
                </p:nvSpPr>
                <p:spPr bwMode="auto">
                  <a:xfrm>
                    <a:off x="15022513" y="10110788"/>
                    <a:ext cx="0" cy="231775"/>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1" name="Line 11">
                    <a:extLst>
                      <a:ext uri="{FF2B5EF4-FFF2-40B4-BE49-F238E27FC236}">
                        <a16:creationId xmlns:a16="http://schemas.microsoft.com/office/drawing/2014/main" id="{5962619E-0D53-409C-B4AE-F45DDDB7DA5F}"/>
                      </a:ext>
                    </a:extLst>
                  </p:cNvPr>
                  <p:cNvSpPr>
                    <a:spLocks noChangeShapeType="1"/>
                  </p:cNvSpPr>
                  <p:nvPr/>
                </p:nvSpPr>
                <p:spPr bwMode="auto">
                  <a:xfrm>
                    <a:off x="15127288" y="10110788"/>
                    <a:ext cx="0" cy="231775"/>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2" name="Rectangle 12">
                    <a:extLst>
                      <a:ext uri="{FF2B5EF4-FFF2-40B4-BE49-F238E27FC236}">
                        <a16:creationId xmlns:a16="http://schemas.microsoft.com/office/drawing/2014/main" id="{B0FFF15D-46AB-44EF-BC07-23698B333A6A}"/>
                      </a:ext>
                    </a:extLst>
                  </p:cNvPr>
                  <p:cNvSpPr>
                    <a:spLocks noChangeArrowheads="1"/>
                  </p:cNvSpPr>
                  <p:nvPr/>
                </p:nvSpPr>
                <p:spPr bwMode="auto">
                  <a:xfrm>
                    <a:off x="17111663" y="8982076"/>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3" name="Rectangle 13">
                    <a:extLst>
                      <a:ext uri="{FF2B5EF4-FFF2-40B4-BE49-F238E27FC236}">
                        <a16:creationId xmlns:a16="http://schemas.microsoft.com/office/drawing/2014/main" id="{D25E5F95-FBB3-4B0A-9803-0204EA663181}"/>
                      </a:ext>
                    </a:extLst>
                  </p:cNvPr>
                  <p:cNvSpPr>
                    <a:spLocks noChangeArrowheads="1"/>
                  </p:cNvSpPr>
                  <p:nvPr/>
                </p:nvSpPr>
                <p:spPr bwMode="auto">
                  <a:xfrm>
                    <a:off x="17111663" y="9169401"/>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4" name="Freeform 14">
                    <a:extLst>
                      <a:ext uri="{FF2B5EF4-FFF2-40B4-BE49-F238E27FC236}">
                        <a16:creationId xmlns:a16="http://schemas.microsoft.com/office/drawing/2014/main" id="{4B92BAC4-7981-44AB-A94A-768F554DF243}"/>
                      </a:ext>
                    </a:extLst>
                  </p:cNvPr>
                  <p:cNvSpPr>
                    <a:spLocks/>
                  </p:cNvSpPr>
                  <p:nvPr/>
                </p:nvSpPr>
                <p:spPr bwMode="auto">
                  <a:xfrm>
                    <a:off x="16600488" y="8921751"/>
                    <a:ext cx="511175" cy="465138"/>
                  </a:xfrm>
                  <a:custGeom>
                    <a:avLst/>
                    <a:gdLst>
                      <a:gd name="T0" fmla="*/ 22 w 136"/>
                      <a:gd name="T1" fmla="*/ 124 h 124"/>
                      <a:gd name="T2" fmla="*/ 136 w 136"/>
                      <a:gd name="T3" fmla="*/ 124 h 124"/>
                      <a:gd name="T4" fmla="*/ 136 w 136"/>
                      <a:gd name="T5" fmla="*/ 0 h 124"/>
                      <a:gd name="T6" fmla="*/ 22 w 136"/>
                      <a:gd name="T7" fmla="*/ 0 h 124"/>
                      <a:gd name="T8" fmla="*/ 0 w 136"/>
                      <a:gd name="T9" fmla="*/ 22 h 124"/>
                      <a:gd name="T10" fmla="*/ 0 w 136"/>
                      <a:gd name="T11" fmla="*/ 102 h 124"/>
                      <a:gd name="T12" fmla="*/ 22 w 136"/>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36" h="124">
                        <a:moveTo>
                          <a:pt x="22" y="124"/>
                        </a:moveTo>
                        <a:cubicBezTo>
                          <a:pt x="136" y="124"/>
                          <a:pt x="136" y="124"/>
                          <a:pt x="136" y="124"/>
                        </a:cubicBezTo>
                        <a:cubicBezTo>
                          <a:pt x="136" y="0"/>
                          <a:pt x="136" y="0"/>
                          <a:pt x="136" y="0"/>
                        </a:cubicBezTo>
                        <a:cubicBezTo>
                          <a:pt x="22" y="0"/>
                          <a:pt x="22" y="0"/>
                          <a:pt x="22" y="0"/>
                        </a:cubicBezTo>
                        <a:cubicBezTo>
                          <a:pt x="10" y="0"/>
                          <a:pt x="0" y="10"/>
                          <a:pt x="0" y="22"/>
                        </a:cubicBezTo>
                        <a:cubicBezTo>
                          <a:pt x="0" y="102"/>
                          <a:pt x="0" y="102"/>
                          <a:pt x="0" y="102"/>
                        </a:cubicBezTo>
                        <a:cubicBezTo>
                          <a:pt x="0" y="114"/>
                          <a:pt x="10" y="124"/>
                          <a:pt x="22" y="124"/>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5" name="Freeform 15">
                    <a:extLst>
                      <a:ext uri="{FF2B5EF4-FFF2-40B4-BE49-F238E27FC236}">
                        <a16:creationId xmlns:a16="http://schemas.microsoft.com/office/drawing/2014/main" id="{ADB0D70B-8B62-4E8E-AA61-B00483660AF3}"/>
                      </a:ext>
                    </a:extLst>
                  </p:cNvPr>
                  <p:cNvSpPr>
                    <a:spLocks/>
                  </p:cNvSpPr>
                  <p:nvPr/>
                </p:nvSpPr>
                <p:spPr bwMode="auto">
                  <a:xfrm>
                    <a:off x="16465550" y="9064626"/>
                    <a:ext cx="134937" cy="179388"/>
                  </a:xfrm>
                  <a:custGeom>
                    <a:avLst/>
                    <a:gdLst>
                      <a:gd name="T0" fmla="*/ 9 w 36"/>
                      <a:gd name="T1" fmla="*/ 48 h 48"/>
                      <a:gd name="T2" fmla="*/ 36 w 36"/>
                      <a:gd name="T3" fmla="*/ 48 h 48"/>
                      <a:gd name="T4" fmla="*/ 36 w 36"/>
                      <a:gd name="T5" fmla="*/ 0 h 48"/>
                      <a:gd name="T6" fmla="*/ 9 w 36"/>
                      <a:gd name="T7" fmla="*/ 0 h 48"/>
                      <a:gd name="T8" fmla="*/ 0 w 36"/>
                      <a:gd name="T9" fmla="*/ 8 h 48"/>
                      <a:gd name="T10" fmla="*/ 0 w 36"/>
                      <a:gd name="T11" fmla="*/ 40 h 48"/>
                      <a:gd name="T12" fmla="*/ 9 w 3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9" y="48"/>
                        </a:moveTo>
                        <a:cubicBezTo>
                          <a:pt x="36" y="48"/>
                          <a:pt x="36" y="48"/>
                          <a:pt x="36" y="48"/>
                        </a:cubicBezTo>
                        <a:cubicBezTo>
                          <a:pt x="36" y="0"/>
                          <a:pt x="36" y="0"/>
                          <a:pt x="36" y="0"/>
                        </a:cubicBezTo>
                        <a:cubicBezTo>
                          <a:pt x="9" y="0"/>
                          <a:pt x="9" y="0"/>
                          <a:pt x="9" y="0"/>
                        </a:cubicBezTo>
                        <a:cubicBezTo>
                          <a:pt x="4" y="0"/>
                          <a:pt x="0" y="4"/>
                          <a:pt x="0" y="8"/>
                        </a:cubicBezTo>
                        <a:cubicBezTo>
                          <a:pt x="0" y="40"/>
                          <a:pt x="0" y="40"/>
                          <a:pt x="0" y="40"/>
                        </a:cubicBezTo>
                        <a:cubicBezTo>
                          <a:pt x="0" y="44"/>
                          <a:pt x="4" y="48"/>
                          <a:pt x="9" y="48"/>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6" name="Line 16">
                    <a:extLst>
                      <a:ext uri="{FF2B5EF4-FFF2-40B4-BE49-F238E27FC236}">
                        <a16:creationId xmlns:a16="http://schemas.microsoft.com/office/drawing/2014/main" id="{662FADC6-A222-423D-8DB2-A2F2C61E92AF}"/>
                      </a:ext>
                    </a:extLst>
                  </p:cNvPr>
                  <p:cNvSpPr>
                    <a:spLocks noChangeShapeType="1"/>
                  </p:cNvSpPr>
                  <p:nvPr/>
                </p:nvSpPr>
                <p:spPr bwMode="auto">
                  <a:xfrm flipV="1">
                    <a:off x="16960850" y="9037638"/>
                    <a:ext cx="0" cy="233363"/>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7" name="Line 17">
                    <a:extLst>
                      <a:ext uri="{FF2B5EF4-FFF2-40B4-BE49-F238E27FC236}">
                        <a16:creationId xmlns:a16="http://schemas.microsoft.com/office/drawing/2014/main" id="{28C5992E-58BC-41F0-B412-D01772080FD0}"/>
                      </a:ext>
                    </a:extLst>
                  </p:cNvPr>
                  <p:cNvSpPr>
                    <a:spLocks noChangeShapeType="1"/>
                  </p:cNvSpPr>
                  <p:nvPr/>
                </p:nvSpPr>
                <p:spPr bwMode="auto">
                  <a:xfrm flipV="1">
                    <a:off x="16856075" y="9037638"/>
                    <a:ext cx="0" cy="233363"/>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8" name="Freeform 18">
                    <a:extLst>
                      <a:ext uri="{FF2B5EF4-FFF2-40B4-BE49-F238E27FC236}">
                        <a16:creationId xmlns:a16="http://schemas.microsoft.com/office/drawing/2014/main" id="{298D39D9-EEC5-418C-A4FC-209A2BBCC8D6}"/>
                      </a:ext>
                    </a:extLst>
                  </p:cNvPr>
                  <p:cNvSpPr>
                    <a:spLocks/>
                  </p:cNvSpPr>
                  <p:nvPr/>
                </p:nvSpPr>
                <p:spPr bwMode="auto">
                  <a:xfrm>
                    <a:off x="15251113" y="9153526"/>
                    <a:ext cx="1495425" cy="536575"/>
                  </a:xfrm>
                  <a:custGeom>
                    <a:avLst/>
                    <a:gdLst>
                      <a:gd name="T0" fmla="*/ 399 w 399"/>
                      <a:gd name="T1" fmla="*/ 143 h 143"/>
                      <a:gd name="T2" fmla="*/ 72 w 399"/>
                      <a:gd name="T3" fmla="*/ 143 h 143"/>
                      <a:gd name="T4" fmla="*/ 0 w 399"/>
                      <a:gd name="T5" fmla="*/ 71 h 143"/>
                      <a:gd name="T6" fmla="*/ 0 w 399"/>
                      <a:gd name="T7" fmla="*/ 71 h 143"/>
                      <a:gd name="T8" fmla="*/ 72 w 399"/>
                      <a:gd name="T9" fmla="*/ 0 h 143"/>
                      <a:gd name="T10" fmla="*/ 324 w 399"/>
                      <a:gd name="T11" fmla="*/ 0 h 143"/>
                    </a:gdLst>
                    <a:ahLst/>
                    <a:cxnLst>
                      <a:cxn ang="0">
                        <a:pos x="T0" y="T1"/>
                      </a:cxn>
                      <a:cxn ang="0">
                        <a:pos x="T2" y="T3"/>
                      </a:cxn>
                      <a:cxn ang="0">
                        <a:pos x="T4" y="T5"/>
                      </a:cxn>
                      <a:cxn ang="0">
                        <a:pos x="T6" y="T7"/>
                      </a:cxn>
                      <a:cxn ang="0">
                        <a:pos x="T8" y="T9"/>
                      </a:cxn>
                      <a:cxn ang="0">
                        <a:pos x="T10" y="T11"/>
                      </a:cxn>
                    </a:cxnLst>
                    <a:rect l="0" t="0" r="r" b="b"/>
                    <a:pathLst>
                      <a:path w="399" h="143">
                        <a:moveTo>
                          <a:pt x="399" y="143"/>
                        </a:moveTo>
                        <a:cubicBezTo>
                          <a:pt x="72" y="143"/>
                          <a:pt x="72" y="143"/>
                          <a:pt x="72" y="143"/>
                        </a:cubicBezTo>
                        <a:cubicBezTo>
                          <a:pt x="32" y="143"/>
                          <a:pt x="0" y="111"/>
                          <a:pt x="0" y="71"/>
                        </a:cubicBezTo>
                        <a:cubicBezTo>
                          <a:pt x="0" y="71"/>
                          <a:pt x="0" y="71"/>
                          <a:pt x="0" y="71"/>
                        </a:cubicBezTo>
                        <a:cubicBezTo>
                          <a:pt x="0" y="32"/>
                          <a:pt x="32" y="0"/>
                          <a:pt x="72" y="0"/>
                        </a:cubicBezTo>
                        <a:cubicBezTo>
                          <a:pt x="324" y="0"/>
                          <a:pt x="324" y="0"/>
                          <a:pt x="324" y="0"/>
                        </a:cubicBezTo>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39" name="Freeform 19">
                    <a:extLst>
                      <a:ext uri="{FF2B5EF4-FFF2-40B4-BE49-F238E27FC236}">
                        <a16:creationId xmlns:a16="http://schemas.microsoft.com/office/drawing/2014/main" id="{4185B739-D553-4025-9B6B-4C0A13BA4877}"/>
                      </a:ext>
                    </a:extLst>
                  </p:cNvPr>
                  <p:cNvSpPr>
                    <a:spLocks/>
                  </p:cNvSpPr>
                  <p:nvPr/>
                </p:nvSpPr>
                <p:spPr bwMode="auto">
                  <a:xfrm>
                    <a:off x="15520988" y="9690101"/>
                    <a:ext cx="1492250" cy="536575"/>
                  </a:xfrm>
                  <a:custGeom>
                    <a:avLst/>
                    <a:gdLst>
                      <a:gd name="T0" fmla="*/ 0 w 398"/>
                      <a:gd name="T1" fmla="*/ 0 h 143"/>
                      <a:gd name="T2" fmla="*/ 327 w 398"/>
                      <a:gd name="T3" fmla="*/ 0 h 143"/>
                      <a:gd name="T4" fmla="*/ 398 w 398"/>
                      <a:gd name="T5" fmla="*/ 72 h 143"/>
                      <a:gd name="T6" fmla="*/ 398 w 398"/>
                      <a:gd name="T7" fmla="*/ 72 h 143"/>
                      <a:gd name="T8" fmla="*/ 327 w 398"/>
                      <a:gd name="T9" fmla="*/ 143 h 143"/>
                      <a:gd name="T10" fmla="*/ 0 w 398"/>
                      <a:gd name="T11" fmla="*/ 143 h 143"/>
                    </a:gdLst>
                    <a:ahLst/>
                    <a:cxnLst>
                      <a:cxn ang="0">
                        <a:pos x="T0" y="T1"/>
                      </a:cxn>
                      <a:cxn ang="0">
                        <a:pos x="T2" y="T3"/>
                      </a:cxn>
                      <a:cxn ang="0">
                        <a:pos x="T4" y="T5"/>
                      </a:cxn>
                      <a:cxn ang="0">
                        <a:pos x="T6" y="T7"/>
                      </a:cxn>
                      <a:cxn ang="0">
                        <a:pos x="T8" y="T9"/>
                      </a:cxn>
                      <a:cxn ang="0">
                        <a:pos x="T10" y="T11"/>
                      </a:cxn>
                    </a:cxnLst>
                    <a:rect l="0" t="0" r="r" b="b"/>
                    <a:pathLst>
                      <a:path w="398" h="143">
                        <a:moveTo>
                          <a:pt x="0" y="0"/>
                        </a:moveTo>
                        <a:cubicBezTo>
                          <a:pt x="327" y="0"/>
                          <a:pt x="327" y="0"/>
                          <a:pt x="327" y="0"/>
                        </a:cubicBezTo>
                        <a:cubicBezTo>
                          <a:pt x="366" y="0"/>
                          <a:pt x="398" y="32"/>
                          <a:pt x="398" y="72"/>
                        </a:cubicBezTo>
                        <a:cubicBezTo>
                          <a:pt x="398" y="72"/>
                          <a:pt x="398" y="72"/>
                          <a:pt x="398" y="72"/>
                        </a:cubicBezTo>
                        <a:cubicBezTo>
                          <a:pt x="398" y="111"/>
                          <a:pt x="366" y="143"/>
                          <a:pt x="327" y="143"/>
                        </a:cubicBezTo>
                        <a:cubicBezTo>
                          <a:pt x="0" y="143"/>
                          <a:pt x="0" y="143"/>
                          <a:pt x="0" y="143"/>
                        </a:cubicBezTo>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grpSp>
          </p:grpSp>
          <p:grpSp>
            <p:nvGrpSpPr>
              <p:cNvPr id="206" name="组合 256">
                <a:extLst>
                  <a:ext uri="{FF2B5EF4-FFF2-40B4-BE49-F238E27FC236}">
                    <a16:creationId xmlns:a16="http://schemas.microsoft.com/office/drawing/2014/main" id="{90F14403-28D0-473B-B97B-F26981BBF02B}"/>
                  </a:ext>
                </a:extLst>
              </p:cNvPr>
              <p:cNvGrpSpPr/>
              <p:nvPr/>
            </p:nvGrpSpPr>
            <p:grpSpPr>
              <a:xfrm>
                <a:off x="5759047" y="4799180"/>
                <a:ext cx="266560" cy="226018"/>
                <a:chOff x="7356242" y="3854198"/>
                <a:chExt cx="522048" cy="314949"/>
              </a:xfrm>
            </p:grpSpPr>
            <p:sp>
              <p:nvSpPr>
                <p:cNvPr id="208" name="Freeform 12">
                  <a:extLst>
                    <a:ext uri="{FF2B5EF4-FFF2-40B4-BE49-F238E27FC236}">
                      <a16:creationId xmlns:a16="http://schemas.microsoft.com/office/drawing/2014/main" id="{386AE2BC-27D3-4A90-9D82-49790AE5F41D}"/>
                    </a:ext>
                  </a:extLst>
                </p:cNvPr>
                <p:cNvSpPr>
                  <a:spLocks/>
                </p:cNvSpPr>
                <p:nvPr/>
              </p:nvSpPr>
              <p:spPr bwMode="auto">
                <a:xfrm>
                  <a:off x="7356242" y="3854198"/>
                  <a:ext cx="522048" cy="314949"/>
                </a:xfrm>
                <a:custGeom>
                  <a:avLst/>
                  <a:gdLst>
                    <a:gd name="T0" fmla="*/ 2368 w 2488"/>
                    <a:gd name="T1" fmla="*/ 0 h 1122"/>
                    <a:gd name="T2" fmla="*/ 120 w 2488"/>
                    <a:gd name="T3" fmla="*/ 0 h 1122"/>
                    <a:gd name="T4" fmla="*/ 0 w 2488"/>
                    <a:gd name="T5" fmla="*/ 561 h 1122"/>
                    <a:gd name="T6" fmla="*/ 120 w 2488"/>
                    <a:gd name="T7" fmla="*/ 1122 h 1122"/>
                    <a:gd name="T8" fmla="*/ 2368 w 2488"/>
                    <a:gd name="T9" fmla="*/ 1122 h 1122"/>
                    <a:gd name="T10" fmla="*/ 2488 w 2488"/>
                    <a:gd name="T11" fmla="*/ 561 h 1122"/>
                    <a:gd name="T12" fmla="*/ 2368 w 2488"/>
                    <a:gd name="T13" fmla="*/ 0 h 1122"/>
                  </a:gdLst>
                  <a:ahLst/>
                  <a:cxnLst>
                    <a:cxn ang="0">
                      <a:pos x="T0" y="T1"/>
                    </a:cxn>
                    <a:cxn ang="0">
                      <a:pos x="T2" y="T3"/>
                    </a:cxn>
                    <a:cxn ang="0">
                      <a:pos x="T4" y="T5"/>
                    </a:cxn>
                    <a:cxn ang="0">
                      <a:pos x="T6" y="T7"/>
                    </a:cxn>
                    <a:cxn ang="0">
                      <a:pos x="T8" y="T9"/>
                    </a:cxn>
                    <a:cxn ang="0">
                      <a:pos x="T10" y="T11"/>
                    </a:cxn>
                    <a:cxn ang="0">
                      <a:pos x="T12" y="T13"/>
                    </a:cxn>
                  </a:cxnLst>
                  <a:rect l="0" t="0" r="r" b="b"/>
                  <a:pathLst>
                    <a:path w="2488" h="1122">
                      <a:moveTo>
                        <a:pt x="2368" y="0"/>
                      </a:moveTo>
                      <a:cubicBezTo>
                        <a:pt x="120" y="0"/>
                        <a:pt x="120" y="0"/>
                        <a:pt x="120" y="0"/>
                      </a:cubicBezTo>
                      <a:cubicBezTo>
                        <a:pt x="54" y="0"/>
                        <a:pt x="0" y="252"/>
                        <a:pt x="0" y="561"/>
                      </a:cubicBezTo>
                      <a:cubicBezTo>
                        <a:pt x="0" y="871"/>
                        <a:pt x="54" y="1122"/>
                        <a:pt x="120" y="1122"/>
                      </a:cubicBezTo>
                      <a:cubicBezTo>
                        <a:pt x="2368" y="1122"/>
                        <a:pt x="2368" y="1122"/>
                        <a:pt x="2368" y="1122"/>
                      </a:cubicBezTo>
                      <a:cubicBezTo>
                        <a:pt x="2434" y="1122"/>
                        <a:pt x="2488" y="871"/>
                        <a:pt x="2488" y="561"/>
                      </a:cubicBezTo>
                      <a:cubicBezTo>
                        <a:pt x="2488" y="252"/>
                        <a:pt x="2434" y="0"/>
                        <a:pt x="2368" y="0"/>
                      </a:cubicBezTo>
                      <a:close/>
                    </a:path>
                  </a:pathLst>
                </a:custGeom>
                <a:solidFill>
                  <a:srgbClr val="0070C0">
                    <a:alpha val="80000"/>
                  </a:srgbClr>
                </a:solidFill>
                <a:ln w="12700">
                  <a:noFill/>
                  <a:miter lim="800000"/>
                  <a:headEnd/>
                  <a:tailEnd/>
                </a:ln>
              </p:spPr>
              <p:txBody>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grpSp>
              <p:nvGrpSpPr>
                <p:cNvPr id="209" name="组合 258">
                  <a:extLst>
                    <a:ext uri="{FF2B5EF4-FFF2-40B4-BE49-F238E27FC236}">
                      <a16:creationId xmlns:a16="http://schemas.microsoft.com/office/drawing/2014/main" id="{CBE46190-FAF3-4834-9F24-B701E4056BEF}"/>
                    </a:ext>
                  </a:extLst>
                </p:cNvPr>
                <p:cNvGrpSpPr/>
                <p:nvPr/>
              </p:nvGrpSpPr>
              <p:grpSpPr>
                <a:xfrm>
                  <a:off x="7447032" y="3879197"/>
                  <a:ext cx="340481" cy="264947"/>
                  <a:chOff x="14673263" y="8921751"/>
                  <a:chExt cx="2636837" cy="1538288"/>
                </a:xfrm>
              </p:grpSpPr>
              <p:sp>
                <p:nvSpPr>
                  <p:cNvPr id="210" name="Rectangle 6">
                    <a:extLst>
                      <a:ext uri="{FF2B5EF4-FFF2-40B4-BE49-F238E27FC236}">
                        <a16:creationId xmlns:a16="http://schemas.microsoft.com/office/drawing/2014/main" id="{F2B8D8B5-7AB6-41F7-BA7A-22FACB8B5FDF}"/>
                      </a:ext>
                    </a:extLst>
                  </p:cNvPr>
                  <p:cNvSpPr>
                    <a:spLocks noChangeArrowheads="1"/>
                  </p:cNvSpPr>
                  <p:nvPr/>
                </p:nvSpPr>
                <p:spPr bwMode="auto">
                  <a:xfrm>
                    <a:off x="14673263" y="10242551"/>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1" name="Rectangle 7">
                    <a:extLst>
                      <a:ext uri="{FF2B5EF4-FFF2-40B4-BE49-F238E27FC236}">
                        <a16:creationId xmlns:a16="http://schemas.microsoft.com/office/drawing/2014/main" id="{BD356BB0-AE0B-4544-AEE8-3533107DDC8D}"/>
                      </a:ext>
                    </a:extLst>
                  </p:cNvPr>
                  <p:cNvSpPr>
                    <a:spLocks noChangeArrowheads="1"/>
                  </p:cNvSpPr>
                  <p:nvPr/>
                </p:nvSpPr>
                <p:spPr bwMode="auto">
                  <a:xfrm>
                    <a:off x="14673263" y="10055226"/>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2" name="Freeform 8">
                    <a:extLst>
                      <a:ext uri="{FF2B5EF4-FFF2-40B4-BE49-F238E27FC236}">
                        <a16:creationId xmlns:a16="http://schemas.microsoft.com/office/drawing/2014/main" id="{C65BB2E5-58F3-430F-BA77-795E17B31F84}"/>
                      </a:ext>
                    </a:extLst>
                  </p:cNvPr>
                  <p:cNvSpPr>
                    <a:spLocks/>
                  </p:cNvSpPr>
                  <p:nvPr/>
                </p:nvSpPr>
                <p:spPr bwMode="auto">
                  <a:xfrm>
                    <a:off x="14871700" y="9994901"/>
                    <a:ext cx="511175" cy="465138"/>
                  </a:xfrm>
                  <a:custGeom>
                    <a:avLst/>
                    <a:gdLst>
                      <a:gd name="T0" fmla="*/ 114 w 136"/>
                      <a:gd name="T1" fmla="*/ 0 h 124"/>
                      <a:gd name="T2" fmla="*/ 0 w 136"/>
                      <a:gd name="T3" fmla="*/ 0 h 124"/>
                      <a:gd name="T4" fmla="*/ 0 w 136"/>
                      <a:gd name="T5" fmla="*/ 124 h 124"/>
                      <a:gd name="T6" fmla="*/ 114 w 136"/>
                      <a:gd name="T7" fmla="*/ 124 h 124"/>
                      <a:gd name="T8" fmla="*/ 136 w 136"/>
                      <a:gd name="T9" fmla="*/ 102 h 124"/>
                      <a:gd name="T10" fmla="*/ 136 w 136"/>
                      <a:gd name="T11" fmla="*/ 22 h 124"/>
                      <a:gd name="T12" fmla="*/ 114 w 136"/>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136" h="124">
                        <a:moveTo>
                          <a:pt x="114" y="0"/>
                        </a:moveTo>
                        <a:cubicBezTo>
                          <a:pt x="0" y="0"/>
                          <a:pt x="0" y="0"/>
                          <a:pt x="0" y="0"/>
                        </a:cubicBezTo>
                        <a:cubicBezTo>
                          <a:pt x="0" y="124"/>
                          <a:pt x="0" y="124"/>
                          <a:pt x="0" y="124"/>
                        </a:cubicBezTo>
                        <a:cubicBezTo>
                          <a:pt x="114" y="124"/>
                          <a:pt x="114" y="124"/>
                          <a:pt x="114" y="124"/>
                        </a:cubicBezTo>
                        <a:cubicBezTo>
                          <a:pt x="126" y="124"/>
                          <a:pt x="136" y="114"/>
                          <a:pt x="136" y="102"/>
                        </a:cubicBezTo>
                        <a:cubicBezTo>
                          <a:pt x="136" y="22"/>
                          <a:pt x="136" y="22"/>
                          <a:pt x="136" y="22"/>
                        </a:cubicBezTo>
                        <a:cubicBezTo>
                          <a:pt x="136" y="10"/>
                          <a:pt x="126" y="0"/>
                          <a:pt x="114" y="0"/>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3" name="Freeform 9">
                    <a:extLst>
                      <a:ext uri="{FF2B5EF4-FFF2-40B4-BE49-F238E27FC236}">
                        <a16:creationId xmlns:a16="http://schemas.microsoft.com/office/drawing/2014/main" id="{14C45B77-AC48-49BF-AFC0-BB138EFD8CF5}"/>
                      </a:ext>
                    </a:extLst>
                  </p:cNvPr>
                  <p:cNvSpPr>
                    <a:spLocks/>
                  </p:cNvSpPr>
                  <p:nvPr/>
                </p:nvSpPr>
                <p:spPr bwMode="auto">
                  <a:xfrm>
                    <a:off x="15382875" y="10136188"/>
                    <a:ext cx="138112" cy="180975"/>
                  </a:xfrm>
                  <a:custGeom>
                    <a:avLst/>
                    <a:gdLst>
                      <a:gd name="T0" fmla="*/ 28 w 37"/>
                      <a:gd name="T1" fmla="*/ 0 h 48"/>
                      <a:gd name="T2" fmla="*/ 0 w 37"/>
                      <a:gd name="T3" fmla="*/ 0 h 48"/>
                      <a:gd name="T4" fmla="*/ 0 w 37"/>
                      <a:gd name="T5" fmla="*/ 48 h 48"/>
                      <a:gd name="T6" fmla="*/ 28 w 37"/>
                      <a:gd name="T7" fmla="*/ 48 h 48"/>
                      <a:gd name="T8" fmla="*/ 37 w 37"/>
                      <a:gd name="T9" fmla="*/ 40 h 48"/>
                      <a:gd name="T10" fmla="*/ 37 w 37"/>
                      <a:gd name="T11" fmla="*/ 8 h 48"/>
                      <a:gd name="T12" fmla="*/ 28 w 3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7" h="48">
                        <a:moveTo>
                          <a:pt x="28" y="0"/>
                        </a:moveTo>
                        <a:cubicBezTo>
                          <a:pt x="0" y="0"/>
                          <a:pt x="0" y="0"/>
                          <a:pt x="0" y="0"/>
                        </a:cubicBezTo>
                        <a:cubicBezTo>
                          <a:pt x="0" y="48"/>
                          <a:pt x="0" y="48"/>
                          <a:pt x="0" y="48"/>
                        </a:cubicBezTo>
                        <a:cubicBezTo>
                          <a:pt x="28" y="48"/>
                          <a:pt x="28" y="48"/>
                          <a:pt x="28" y="48"/>
                        </a:cubicBezTo>
                        <a:cubicBezTo>
                          <a:pt x="33" y="48"/>
                          <a:pt x="37" y="44"/>
                          <a:pt x="37" y="40"/>
                        </a:cubicBezTo>
                        <a:cubicBezTo>
                          <a:pt x="37" y="8"/>
                          <a:pt x="37" y="8"/>
                          <a:pt x="37" y="8"/>
                        </a:cubicBezTo>
                        <a:cubicBezTo>
                          <a:pt x="37" y="4"/>
                          <a:pt x="33" y="0"/>
                          <a:pt x="28" y="0"/>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4" name="Line 10">
                    <a:extLst>
                      <a:ext uri="{FF2B5EF4-FFF2-40B4-BE49-F238E27FC236}">
                        <a16:creationId xmlns:a16="http://schemas.microsoft.com/office/drawing/2014/main" id="{363BE7D3-D579-453E-9F7A-683F89275346}"/>
                      </a:ext>
                    </a:extLst>
                  </p:cNvPr>
                  <p:cNvSpPr>
                    <a:spLocks noChangeShapeType="1"/>
                  </p:cNvSpPr>
                  <p:nvPr/>
                </p:nvSpPr>
                <p:spPr bwMode="auto">
                  <a:xfrm>
                    <a:off x="15022513" y="10110788"/>
                    <a:ext cx="0" cy="231775"/>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5" name="Line 11">
                    <a:extLst>
                      <a:ext uri="{FF2B5EF4-FFF2-40B4-BE49-F238E27FC236}">
                        <a16:creationId xmlns:a16="http://schemas.microsoft.com/office/drawing/2014/main" id="{2E7E71DE-518D-4C5A-BBF3-ADF5CA62F4C1}"/>
                      </a:ext>
                    </a:extLst>
                  </p:cNvPr>
                  <p:cNvSpPr>
                    <a:spLocks noChangeShapeType="1"/>
                  </p:cNvSpPr>
                  <p:nvPr/>
                </p:nvSpPr>
                <p:spPr bwMode="auto">
                  <a:xfrm>
                    <a:off x="15127288" y="10110788"/>
                    <a:ext cx="0" cy="231775"/>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6" name="Rectangle 12">
                    <a:extLst>
                      <a:ext uri="{FF2B5EF4-FFF2-40B4-BE49-F238E27FC236}">
                        <a16:creationId xmlns:a16="http://schemas.microsoft.com/office/drawing/2014/main" id="{8442DD6D-505B-4A01-891A-64511A546D09}"/>
                      </a:ext>
                    </a:extLst>
                  </p:cNvPr>
                  <p:cNvSpPr>
                    <a:spLocks noChangeArrowheads="1"/>
                  </p:cNvSpPr>
                  <p:nvPr/>
                </p:nvSpPr>
                <p:spPr bwMode="auto">
                  <a:xfrm>
                    <a:off x="17111663" y="8982076"/>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7" name="Rectangle 13">
                    <a:extLst>
                      <a:ext uri="{FF2B5EF4-FFF2-40B4-BE49-F238E27FC236}">
                        <a16:creationId xmlns:a16="http://schemas.microsoft.com/office/drawing/2014/main" id="{29380F10-A711-4E6F-897E-7F5BB8B0BA85}"/>
                      </a:ext>
                    </a:extLst>
                  </p:cNvPr>
                  <p:cNvSpPr>
                    <a:spLocks noChangeArrowheads="1"/>
                  </p:cNvSpPr>
                  <p:nvPr/>
                </p:nvSpPr>
                <p:spPr bwMode="auto">
                  <a:xfrm>
                    <a:off x="17111663" y="9169401"/>
                    <a:ext cx="198437" cy="157163"/>
                  </a:xfrm>
                  <a:prstGeom prst="rect">
                    <a:avLst/>
                  </a:pr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8" name="Freeform 14">
                    <a:extLst>
                      <a:ext uri="{FF2B5EF4-FFF2-40B4-BE49-F238E27FC236}">
                        <a16:creationId xmlns:a16="http://schemas.microsoft.com/office/drawing/2014/main" id="{AE9B2A33-A87A-44A8-897D-0B35DE73F66C}"/>
                      </a:ext>
                    </a:extLst>
                  </p:cNvPr>
                  <p:cNvSpPr>
                    <a:spLocks/>
                  </p:cNvSpPr>
                  <p:nvPr/>
                </p:nvSpPr>
                <p:spPr bwMode="auto">
                  <a:xfrm>
                    <a:off x="16600488" y="8921751"/>
                    <a:ext cx="511175" cy="465138"/>
                  </a:xfrm>
                  <a:custGeom>
                    <a:avLst/>
                    <a:gdLst>
                      <a:gd name="T0" fmla="*/ 22 w 136"/>
                      <a:gd name="T1" fmla="*/ 124 h 124"/>
                      <a:gd name="T2" fmla="*/ 136 w 136"/>
                      <a:gd name="T3" fmla="*/ 124 h 124"/>
                      <a:gd name="T4" fmla="*/ 136 w 136"/>
                      <a:gd name="T5" fmla="*/ 0 h 124"/>
                      <a:gd name="T6" fmla="*/ 22 w 136"/>
                      <a:gd name="T7" fmla="*/ 0 h 124"/>
                      <a:gd name="T8" fmla="*/ 0 w 136"/>
                      <a:gd name="T9" fmla="*/ 22 h 124"/>
                      <a:gd name="T10" fmla="*/ 0 w 136"/>
                      <a:gd name="T11" fmla="*/ 102 h 124"/>
                      <a:gd name="T12" fmla="*/ 22 w 136"/>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36" h="124">
                        <a:moveTo>
                          <a:pt x="22" y="124"/>
                        </a:moveTo>
                        <a:cubicBezTo>
                          <a:pt x="136" y="124"/>
                          <a:pt x="136" y="124"/>
                          <a:pt x="136" y="124"/>
                        </a:cubicBezTo>
                        <a:cubicBezTo>
                          <a:pt x="136" y="0"/>
                          <a:pt x="136" y="0"/>
                          <a:pt x="136" y="0"/>
                        </a:cubicBezTo>
                        <a:cubicBezTo>
                          <a:pt x="22" y="0"/>
                          <a:pt x="22" y="0"/>
                          <a:pt x="22" y="0"/>
                        </a:cubicBezTo>
                        <a:cubicBezTo>
                          <a:pt x="10" y="0"/>
                          <a:pt x="0" y="10"/>
                          <a:pt x="0" y="22"/>
                        </a:cubicBezTo>
                        <a:cubicBezTo>
                          <a:pt x="0" y="102"/>
                          <a:pt x="0" y="102"/>
                          <a:pt x="0" y="102"/>
                        </a:cubicBezTo>
                        <a:cubicBezTo>
                          <a:pt x="0" y="114"/>
                          <a:pt x="10" y="124"/>
                          <a:pt x="22" y="124"/>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19" name="Freeform 15">
                    <a:extLst>
                      <a:ext uri="{FF2B5EF4-FFF2-40B4-BE49-F238E27FC236}">
                        <a16:creationId xmlns:a16="http://schemas.microsoft.com/office/drawing/2014/main" id="{615D5888-DB97-4801-B035-9C3A6008DB7F}"/>
                      </a:ext>
                    </a:extLst>
                  </p:cNvPr>
                  <p:cNvSpPr>
                    <a:spLocks/>
                  </p:cNvSpPr>
                  <p:nvPr/>
                </p:nvSpPr>
                <p:spPr bwMode="auto">
                  <a:xfrm>
                    <a:off x="16465550" y="9064626"/>
                    <a:ext cx="134937" cy="179388"/>
                  </a:xfrm>
                  <a:custGeom>
                    <a:avLst/>
                    <a:gdLst>
                      <a:gd name="T0" fmla="*/ 9 w 36"/>
                      <a:gd name="T1" fmla="*/ 48 h 48"/>
                      <a:gd name="T2" fmla="*/ 36 w 36"/>
                      <a:gd name="T3" fmla="*/ 48 h 48"/>
                      <a:gd name="T4" fmla="*/ 36 w 36"/>
                      <a:gd name="T5" fmla="*/ 0 h 48"/>
                      <a:gd name="T6" fmla="*/ 9 w 36"/>
                      <a:gd name="T7" fmla="*/ 0 h 48"/>
                      <a:gd name="T8" fmla="*/ 0 w 36"/>
                      <a:gd name="T9" fmla="*/ 8 h 48"/>
                      <a:gd name="T10" fmla="*/ 0 w 36"/>
                      <a:gd name="T11" fmla="*/ 40 h 48"/>
                      <a:gd name="T12" fmla="*/ 9 w 3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6" h="48">
                        <a:moveTo>
                          <a:pt x="9" y="48"/>
                        </a:moveTo>
                        <a:cubicBezTo>
                          <a:pt x="36" y="48"/>
                          <a:pt x="36" y="48"/>
                          <a:pt x="36" y="48"/>
                        </a:cubicBezTo>
                        <a:cubicBezTo>
                          <a:pt x="36" y="0"/>
                          <a:pt x="36" y="0"/>
                          <a:pt x="36" y="0"/>
                        </a:cubicBezTo>
                        <a:cubicBezTo>
                          <a:pt x="9" y="0"/>
                          <a:pt x="9" y="0"/>
                          <a:pt x="9" y="0"/>
                        </a:cubicBezTo>
                        <a:cubicBezTo>
                          <a:pt x="4" y="0"/>
                          <a:pt x="0" y="4"/>
                          <a:pt x="0" y="8"/>
                        </a:cubicBezTo>
                        <a:cubicBezTo>
                          <a:pt x="0" y="40"/>
                          <a:pt x="0" y="40"/>
                          <a:pt x="0" y="40"/>
                        </a:cubicBezTo>
                        <a:cubicBezTo>
                          <a:pt x="0" y="44"/>
                          <a:pt x="4" y="48"/>
                          <a:pt x="9" y="48"/>
                        </a:cubicBezTo>
                        <a:close/>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20" name="Line 16">
                    <a:extLst>
                      <a:ext uri="{FF2B5EF4-FFF2-40B4-BE49-F238E27FC236}">
                        <a16:creationId xmlns:a16="http://schemas.microsoft.com/office/drawing/2014/main" id="{2A90B4DC-4986-48FE-A12D-9EB99CA30D47}"/>
                      </a:ext>
                    </a:extLst>
                  </p:cNvPr>
                  <p:cNvSpPr>
                    <a:spLocks noChangeShapeType="1"/>
                  </p:cNvSpPr>
                  <p:nvPr/>
                </p:nvSpPr>
                <p:spPr bwMode="auto">
                  <a:xfrm flipV="1">
                    <a:off x="16960850" y="9037638"/>
                    <a:ext cx="0" cy="233363"/>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21" name="Line 17">
                    <a:extLst>
                      <a:ext uri="{FF2B5EF4-FFF2-40B4-BE49-F238E27FC236}">
                        <a16:creationId xmlns:a16="http://schemas.microsoft.com/office/drawing/2014/main" id="{07DD249C-C733-435C-83BF-5C2CB3CD1E71}"/>
                      </a:ext>
                    </a:extLst>
                  </p:cNvPr>
                  <p:cNvSpPr>
                    <a:spLocks noChangeShapeType="1"/>
                  </p:cNvSpPr>
                  <p:nvPr/>
                </p:nvSpPr>
                <p:spPr bwMode="auto">
                  <a:xfrm flipV="1">
                    <a:off x="16856075" y="9037638"/>
                    <a:ext cx="0" cy="233363"/>
                  </a:xfrm>
                  <a:prstGeom prst="line">
                    <a:avLst/>
                  </a:prstGeom>
                  <a:noFill/>
                  <a:ln w="9"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22" name="Freeform 18">
                    <a:extLst>
                      <a:ext uri="{FF2B5EF4-FFF2-40B4-BE49-F238E27FC236}">
                        <a16:creationId xmlns:a16="http://schemas.microsoft.com/office/drawing/2014/main" id="{E36916BE-347D-403B-820A-5C004180E8B7}"/>
                      </a:ext>
                    </a:extLst>
                  </p:cNvPr>
                  <p:cNvSpPr>
                    <a:spLocks/>
                  </p:cNvSpPr>
                  <p:nvPr/>
                </p:nvSpPr>
                <p:spPr bwMode="auto">
                  <a:xfrm>
                    <a:off x="15251113" y="9153526"/>
                    <a:ext cx="1495425" cy="536575"/>
                  </a:xfrm>
                  <a:custGeom>
                    <a:avLst/>
                    <a:gdLst>
                      <a:gd name="T0" fmla="*/ 399 w 399"/>
                      <a:gd name="T1" fmla="*/ 143 h 143"/>
                      <a:gd name="T2" fmla="*/ 72 w 399"/>
                      <a:gd name="T3" fmla="*/ 143 h 143"/>
                      <a:gd name="T4" fmla="*/ 0 w 399"/>
                      <a:gd name="T5" fmla="*/ 71 h 143"/>
                      <a:gd name="T6" fmla="*/ 0 w 399"/>
                      <a:gd name="T7" fmla="*/ 71 h 143"/>
                      <a:gd name="T8" fmla="*/ 72 w 399"/>
                      <a:gd name="T9" fmla="*/ 0 h 143"/>
                      <a:gd name="T10" fmla="*/ 324 w 399"/>
                      <a:gd name="T11" fmla="*/ 0 h 143"/>
                    </a:gdLst>
                    <a:ahLst/>
                    <a:cxnLst>
                      <a:cxn ang="0">
                        <a:pos x="T0" y="T1"/>
                      </a:cxn>
                      <a:cxn ang="0">
                        <a:pos x="T2" y="T3"/>
                      </a:cxn>
                      <a:cxn ang="0">
                        <a:pos x="T4" y="T5"/>
                      </a:cxn>
                      <a:cxn ang="0">
                        <a:pos x="T6" y="T7"/>
                      </a:cxn>
                      <a:cxn ang="0">
                        <a:pos x="T8" y="T9"/>
                      </a:cxn>
                      <a:cxn ang="0">
                        <a:pos x="T10" y="T11"/>
                      </a:cxn>
                    </a:cxnLst>
                    <a:rect l="0" t="0" r="r" b="b"/>
                    <a:pathLst>
                      <a:path w="399" h="143">
                        <a:moveTo>
                          <a:pt x="399" y="143"/>
                        </a:moveTo>
                        <a:cubicBezTo>
                          <a:pt x="72" y="143"/>
                          <a:pt x="72" y="143"/>
                          <a:pt x="72" y="143"/>
                        </a:cubicBezTo>
                        <a:cubicBezTo>
                          <a:pt x="32" y="143"/>
                          <a:pt x="0" y="111"/>
                          <a:pt x="0" y="71"/>
                        </a:cubicBezTo>
                        <a:cubicBezTo>
                          <a:pt x="0" y="71"/>
                          <a:pt x="0" y="71"/>
                          <a:pt x="0" y="71"/>
                        </a:cubicBezTo>
                        <a:cubicBezTo>
                          <a:pt x="0" y="32"/>
                          <a:pt x="32" y="0"/>
                          <a:pt x="72" y="0"/>
                        </a:cubicBezTo>
                        <a:cubicBezTo>
                          <a:pt x="324" y="0"/>
                          <a:pt x="324" y="0"/>
                          <a:pt x="324" y="0"/>
                        </a:cubicBezTo>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sp>
                <p:nvSpPr>
                  <p:cNvPr id="223" name="Freeform 19">
                    <a:extLst>
                      <a:ext uri="{FF2B5EF4-FFF2-40B4-BE49-F238E27FC236}">
                        <a16:creationId xmlns:a16="http://schemas.microsoft.com/office/drawing/2014/main" id="{80C36F46-1A8C-4ADA-87C5-A223792361B4}"/>
                      </a:ext>
                    </a:extLst>
                  </p:cNvPr>
                  <p:cNvSpPr>
                    <a:spLocks/>
                  </p:cNvSpPr>
                  <p:nvPr/>
                </p:nvSpPr>
                <p:spPr bwMode="auto">
                  <a:xfrm>
                    <a:off x="15520988" y="9690101"/>
                    <a:ext cx="1492250" cy="536575"/>
                  </a:xfrm>
                  <a:custGeom>
                    <a:avLst/>
                    <a:gdLst>
                      <a:gd name="T0" fmla="*/ 0 w 398"/>
                      <a:gd name="T1" fmla="*/ 0 h 143"/>
                      <a:gd name="T2" fmla="*/ 327 w 398"/>
                      <a:gd name="T3" fmla="*/ 0 h 143"/>
                      <a:gd name="T4" fmla="*/ 398 w 398"/>
                      <a:gd name="T5" fmla="*/ 72 h 143"/>
                      <a:gd name="T6" fmla="*/ 398 w 398"/>
                      <a:gd name="T7" fmla="*/ 72 h 143"/>
                      <a:gd name="T8" fmla="*/ 327 w 398"/>
                      <a:gd name="T9" fmla="*/ 143 h 143"/>
                      <a:gd name="T10" fmla="*/ 0 w 398"/>
                      <a:gd name="T11" fmla="*/ 143 h 143"/>
                    </a:gdLst>
                    <a:ahLst/>
                    <a:cxnLst>
                      <a:cxn ang="0">
                        <a:pos x="T0" y="T1"/>
                      </a:cxn>
                      <a:cxn ang="0">
                        <a:pos x="T2" y="T3"/>
                      </a:cxn>
                      <a:cxn ang="0">
                        <a:pos x="T4" y="T5"/>
                      </a:cxn>
                      <a:cxn ang="0">
                        <a:pos x="T6" y="T7"/>
                      </a:cxn>
                      <a:cxn ang="0">
                        <a:pos x="T8" y="T9"/>
                      </a:cxn>
                      <a:cxn ang="0">
                        <a:pos x="T10" y="T11"/>
                      </a:cxn>
                    </a:cxnLst>
                    <a:rect l="0" t="0" r="r" b="b"/>
                    <a:pathLst>
                      <a:path w="398" h="143">
                        <a:moveTo>
                          <a:pt x="0" y="0"/>
                        </a:moveTo>
                        <a:cubicBezTo>
                          <a:pt x="327" y="0"/>
                          <a:pt x="327" y="0"/>
                          <a:pt x="327" y="0"/>
                        </a:cubicBezTo>
                        <a:cubicBezTo>
                          <a:pt x="366" y="0"/>
                          <a:pt x="398" y="32"/>
                          <a:pt x="398" y="72"/>
                        </a:cubicBezTo>
                        <a:cubicBezTo>
                          <a:pt x="398" y="72"/>
                          <a:pt x="398" y="72"/>
                          <a:pt x="398" y="72"/>
                        </a:cubicBezTo>
                        <a:cubicBezTo>
                          <a:pt x="398" y="111"/>
                          <a:pt x="366" y="143"/>
                          <a:pt x="327" y="143"/>
                        </a:cubicBezTo>
                        <a:cubicBezTo>
                          <a:pt x="0" y="143"/>
                          <a:pt x="0" y="143"/>
                          <a:pt x="0" y="143"/>
                        </a:cubicBezTo>
                      </a:path>
                    </a:pathLst>
                  </a:custGeom>
                  <a:noFill/>
                  <a:ln w="9"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5034" tIns="42517" rIns="85034" bIns="42517" numCol="1" anchor="t" anchorCtr="0" compatLnSpc="1">
                    <a:prstTxWarp prst="textNoShape">
                      <a:avLst/>
                    </a:prstTxWarp>
                  </a:bodyPr>
                  <a:lstStyle/>
                  <a:p>
                    <a:pPr defTabSz="913997">
                      <a:defRPr/>
                    </a:pPr>
                    <a:endParaRPr lang="zh-CN" altLang="en-US" sz="825" dirty="0">
                      <a:solidFill>
                        <a:srgbClr val="000000"/>
                      </a:solidFill>
                      <a:latin typeface="微软雅黑" pitchFamily="34" charset="-122"/>
                      <a:ea typeface="微软雅黑"/>
                      <a:cs typeface="Helvetica"/>
                      <a:sym typeface="+mn-lt"/>
                    </a:endParaRPr>
                  </a:p>
                </p:txBody>
              </p:sp>
            </p:grpSp>
          </p:grpSp>
          <p:sp>
            <p:nvSpPr>
              <p:cNvPr id="207" name="TextBox 428">
                <a:extLst>
                  <a:ext uri="{FF2B5EF4-FFF2-40B4-BE49-F238E27FC236}">
                    <a16:creationId xmlns:a16="http://schemas.microsoft.com/office/drawing/2014/main" id="{EBF0C8DF-16FA-4BE2-8A43-24FDFFBA342B}"/>
                  </a:ext>
                </a:extLst>
              </p:cNvPr>
              <p:cNvSpPr txBox="1"/>
              <p:nvPr/>
            </p:nvSpPr>
            <p:spPr>
              <a:xfrm>
                <a:off x="3783251" y="4734805"/>
                <a:ext cx="1032198" cy="577999"/>
              </a:xfrm>
              <a:prstGeom prst="rect">
                <a:avLst/>
              </a:prstGeom>
              <a:noFill/>
            </p:spPr>
            <p:txBody>
              <a:bodyPr wrap="none" rtlCol="0">
                <a:spAutoFit/>
              </a:bodyPr>
              <a:lstStyle/>
              <a:p>
                <a:pPr algn="ctr" defTabSz="685732">
                  <a:defRPr/>
                </a:pPr>
                <a:r>
                  <a:rPr lang="en-US" altLang="zh-CN" sz="600" dirty="0">
                    <a:solidFill>
                      <a:srgbClr val="000000"/>
                    </a:solidFill>
                    <a:latin typeface="微软雅黑" pitchFamily="34" charset="-122"/>
                    <a:ea typeface="微软雅黑"/>
                    <a:cs typeface="Arial" pitchFamily="34" charset="0"/>
                  </a:rPr>
                  <a:t>E2E SR/SRv6 </a:t>
                </a:r>
                <a:endParaRPr lang="zh-CN" altLang="en-US" sz="600" dirty="0">
                  <a:solidFill>
                    <a:srgbClr val="000000"/>
                  </a:solidFill>
                  <a:latin typeface="微软雅黑" pitchFamily="34" charset="-122"/>
                  <a:ea typeface="微软雅黑"/>
                  <a:cs typeface="Arial" pitchFamily="34" charset="0"/>
                </a:endParaRPr>
              </a:p>
            </p:txBody>
          </p:sp>
        </p:grpSp>
        <p:sp>
          <p:nvSpPr>
            <p:cNvPr id="75" name="TextBox 423">
              <a:extLst>
                <a:ext uri="{FF2B5EF4-FFF2-40B4-BE49-F238E27FC236}">
                  <a16:creationId xmlns:a16="http://schemas.microsoft.com/office/drawing/2014/main" id="{1CFABEC1-8660-4259-B32F-FC6AEA30BF98}"/>
                </a:ext>
              </a:extLst>
            </p:cNvPr>
            <p:cNvSpPr txBox="1"/>
            <p:nvPr/>
          </p:nvSpPr>
          <p:spPr>
            <a:xfrm>
              <a:off x="3655338" y="4620396"/>
              <a:ext cx="1139288" cy="334444"/>
            </a:xfrm>
            <a:prstGeom prst="rect">
              <a:avLst/>
            </a:prstGeom>
            <a:noFill/>
          </p:spPr>
          <p:txBody>
            <a:bodyPr wrap="none" lIns="68567" tIns="34283" rIns="68567" bIns="34283" rtlCol="0">
              <a:spAutoFit/>
            </a:bodyPr>
            <a:lstStyle/>
            <a:p>
              <a:pPr algn="ctr" defTabSz="685732">
                <a:defRPr/>
              </a:pPr>
              <a:r>
                <a:rPr lang="en-US" altLang="zh-CN" sz="750" dirty="0">
                  <a:solidFill>
                    <a:srgbClr val="000000"/>
                  </a:solidFill>
                  <a:latin typeface="微软雅黑" pitchFamily="34" charset="-122"/>
                  <a:ea typeface="微软雅黑"/>
                  <a:cs typeface="Arial" pitchFamily="34" charset="0"/>
                </a:rPr>
                <a:t>MAN</a:t>
              </a:r>
              <a:r>
                <a:rPr lang="zh-CN" altLang="en-US" sz="750" dirty="0">
                  <a:solidFill>
                    <a:srgbClr val="000000"/>
                  </a:solidFill>
                  <a:latin typeface="微软雅黑" pitchFamily="34" charset="-122"/>
                  <a:ea typeface="微软雅黑"/>
                  <a:cs typeface="Arial" pitchFamily="34" charset="0"/>
                </a:rPr>
                <a:t> </a:t>
              </a:r>
              <a:r>
                <a:rPr lang="en-US" altLang="zh-CN" sz="750" dirty="0">
                  <a:solidFill>
                    <a:srgbClr val="000000"/>
                  </a:solidFill>
                  <a:latin typeface="微软雅黑" pitchFamily="34" charset="-122"/>
                  <a:ea typeface="微软雅黑"/>
                  <a:cs typeface="Arial" pitchFamily="34" charset="0"/>
                </a:rPr>
                <a:t>Fabric</a:t>
              </a:r>
              <a:endParaRPr lang="zh-CN" altLang="en-US" sz="750" dirty="0">
                <a:solidFill>
                  <a:srgbClr val="000000"/>
                </a:solidFill>
                <a:latin typeface="微软雅黑" pitchFamily="34" charset="-122"/>
                <a:ea typeface="微软雅黑"/>
                <a:cs typeface="Arial" pitchFamily="34" charset="0"/>
              </a:endParaRPr>
            </a:p>
          </p:txBody>
        </p:sp>
        <p:pic>
          <p:nvPicPr>
            <p:cNvPr id="76" name="图片 1655">
              <a:extLst>
                <a:ext uri="{FF2B5EF4-FFF2-40B4-BE49-F238E27FC236}">
                  <a16:creationId xmlns:a16="http://schemas.microsoft.com/office/drawing/2014/main" id="{938BC506-F6B0-4AC1-BC0A-EF1098467DA2}"/>
                </a:ext>
              </a:extLst>
            </p:cNvPr>
            <p:cNvPicPr>
              <a:picLocks noChangeAspect="1"/>
            </p:cNvPicPr>
            <p:nvPr/>
          </p:nvPicPr>
          <p:blipFill>
            <a:blip r:embed="rId3" cstate="print"/>
            <a:stretch>
              <a:fillRect/>
            </a:stretch>
          </p:blipFill>
          <p:spPr>
            <a:xfrm>
              <a:off x="4365041" y="4309224"/>
              <a:ext cx="113119" cy="119168"/>
            </a:xfrm>
            <a:prstGeom prst="rect">
              <a:avLst/>
            </a:prstGeom>
          </p:spPr>
        </p:pic>
        <p:pic>
          <p:nvPicPr>
            <p:cNvPr id="77" name="图片 1656">
              <a:extLst>
                <a:ext uri="{FF2B5EF4-FFF2-40B4-BE49-F238E27FC236}">
                  <a16:creationId xmlns:a16="http://schemas.microsoft.com/office/drawing/2014/main" id="{953FC620-FE0C-4BE5-922D-01577EF831B1}"/>
                </a:ext>
              </a:extLst>
            </p:cNvPr>
            <p:cNvPicPr>
              <a:picLocks noChangeAspect="1"/>
            </p:cNvPicPr>
            <p:nvPr/>
          </p:nvPicPr>
          <p:blipFill>
            <a:blip r:embed="rId3" cstate="print"/>
            <a:stretch>
              <a:fillRect/>
            </a:stretch>
          </p:blipFill>
          <p:spPr>
            <a:xfrm>
              <a:off x="4412988" y="4448421"/>
              <a:ext cx="113119" cy="119168"/>
            </a:xfrm>
            <a:prstGeom prst="rect">
              <a:avLst/>
            </a:prstGeom>
          </p:spPr>
        </p:pic>
        <p:sp>
          <p:nvSpPr>
            <p:cNvPr id="78" name="TextBox 423">
              <a:extLst>
                <a:ext uri="{FF2B5EF4-FFF2-40B4-BE49-F238E27FC236}">
                  <a16:creationId xmlns:a16="http://schemas.microsoft.com/office/drawing/2014/main" id="{89116F59-469A-4B99-B1B4-42F22F52E2F4}"/>
                </a:ext>
              </a:extLst>
            </p:cNvPr>
            <p:cNvSpPr txBox="1"/>
            <p:nvPr/>
          </p:nvSpPr>
          <p:spPr>
            <a:xfrm>
              <a:off x="2275751" y="4449948"/>
              <a:ext cx="689407" cy="167235"/>
            </a:xfrm>
            <a:prstGeom prst="rect">
              <a:avLst/>
            </a:prstGeom>
            <a:noFill/>
          </p:spPr>
          <p:txBody>
            <a:bodyPr wrap="none" lIns="26998" tIns="0" rIns="26998" bIns="0" rtlCol="0">
              <a:spAutoFit/>
            </a:bodyPr>
            <a:lstStyle/>
            <a:p>
              <a:pPr algn="ctr" defTabSz="685732">
                <a:defRPr/>
              </a:pPr>
              <a:r>
                <a:rPr lang="en-US" altLang="zh-CN" sz="600" dirty="0">
                  <a:solidFill>
                    <a:srgbClr val="000000"/>
                  </a:solidFill>
                  <a:latin typeface="微软雅黑" pitchFamily="34" charset="-122"/>
                  <a:ea typeface="微软雅黑"/>
                  <a:cs typeface="Arial" pitchFamily="34" charset="0"/>
                </a:rPr>
                <a:t>CO Fabric</a:t>
              </a:r>
              <a:endParaRPr lang="zh-CN" altLang="en-US" sz="600" dirty="0">
                <a:solidFill>
                  <a:srgbClr val="000000"/>
                </a:solidFill>
                <a:latin typeface="微软雅黑" pitchFamily="34" charset="-122"/>
                <a:ea typeface="微软雅黑"/>
                <a:cs typeface="Arial" pitchFamily="34" charset="0"/>
              </a:endParaRPr>
            </a:p>
          </p:txBody>
        </p:sp>
        <p:grpSp>
          <p:nvGrpSpPr>
            <p:cNvPr id="79" name="组合 1659">
              <a:extLst>
                <a:ext uri="{FF2B5EF4-FFF2-40B4-BE49-F238E27FC236}">
                  <a16:creationId xmlns:a16="http://schemas.microsoft.com/office/drawing/2014/main" id="{0ADBC07C-603E-4609-8C55-90486FAC42A7}"/>
                </a:ext>
              </a:extLst>
            </p:cNvPr>
            <p:cNvGrpSpPr/>
            <p:nvPr/>
          </p:nvGrpSpPr>
          <p:grpSpPr>
            <a:xfrm>
              <a:off x="2419096" y="4123321"/>
              <a:ext cx="622334" cy="306309"/>
              <a:chOff x="1645566" y="5041106"/>
              <a:chExt cx="709489" cy="350044"/>
            </a:xfrm>
          </p:grpSpPr>
          <p:sp>
            <p:nvSpPr>
              <p:cNvPr id="189" name="圆角矩形 1660">
                <a:extLst>
                  <a:ext uri="{FF2B5EF4-FFF2-40B4-BE49-F238E27FC236}">
                    <a16:creationId xmlns:a16="http://schemas.microsoft.com/office/drawing/2014/main" id="{8AE8E6DC-D2E3-4862-92BA-064B3F3D1C95}"/>
                  </a:ext>
                </a:extLst>
              </p:cNvPr>
              <p:cNvSpPr/>
              <p:nvPr/>
            </p:nvSpPr>
            <p:spPr>
              <a:xfrm>
                <a:off x="1645566" y="5041106"/>
                <a:ext cx="709489" cy="350044"/>
              </a:xfrm>
              <a:prstGeom prst="roundRect">
                <a:avLst/>
              </a:prstGeom>
              <a:solidFill>
                <a:srgbClr val="AE4845">
                  <a:lumMod val="20000"/>
                  <a:lumOff val="80000"/>
                  <a:alpha val="40000"/>
                </a:srgbClr>
              </a:solidFill>
              <a:ln>
                <a:solidFill>
                  <a:srgbClr val="0070C0"/>
                </a:solidFill>
              </a:ln>
            </p:spPr>
            <p:txBody>
              <a:bodyPr wrap="square" lIns="81019" tIns="0" rIns="81019" bIns="0" rtlCol="0" anchor="ctr" anchorCtr="0">
                <a:noAutofit/>
              </a:bodyPr>
              <a:lstStyle/>
              <a:p>
                <a:pPr algn="ctr" defTabSz="685732" fontAlgn="base">
                  <a:lnSpc>
                    <a:spcPct val="120000"/>
                  </a:lnSpc>
                  <a:spcBef>
                    <a:spcPts val="450"/>
                  </a:spcBef>
                  <a:spcAft>
                    <a:spcPct val="0"/>
                  </a:spcAft>
                  <a:defRPr/>
                </a:pPr>
                <a:endParaRPr lang="zh-CN" altLang="en-US" sz="1200" b="1" kern="0" dirty="0">
                  <a:solidFill>
                    <a:srgbClr val="FFFFFF"/>
                  </a:solidFill>
                  <a:latin typeface="微软雅黑" pitchFamily="34" charset="-122"/>
                  <a:ea typeface="微软雅黑"/>
                </a:endParaRPr>
              </a:p>
            </p:txBody>
          </p:sp>
          <p:pic>
            <p:nvPicPr>
              <p:cNvPr id="190" name="图片 1661">
                <a:extLst>
                  <a:ext uri="{FF2B5EF4-FFF2-40B4-BE49-F238E27FC236}">
                    <a16:creationId xmlns:a16="http://schemas.microsoft.com/office/drawing/2014/main" id="{F22A58BF-5229-4DD6-A24E-C833883FFB37}"/>
                  </a:ext>
                </a:extLst>
              </p:cNvPr>
              <p:cNvPicPr>
                <a:picLocks noChangeAspect="1"/>
              </p:cNvPicPr>
              <p:nvPr/>
            </p:nvPicPr>
            <p:blipFill>
              <a:blip r:embed="rId4" cstate="print"/>
              <a:stretch>
                <a:fillRect/>
              </a:stretch>
            </p:blipFill>
            <p:spPr>
              <a:xfrm>
                <a:off x="1709947" y="5160167"/>
                <a:ext cx="114567" cy="56729"/>
              </a:xfrm>
              <a:prstGeom prst="rect">
                <a:avLst/>
              </a:prstGeom>
            </p:spPr>
          </p:pic>
          <p:pic>
            <p:nvPicPr>
              <p:cNvPr id="191" name="图片 1662">
                <a:extLst>
                  <a:ext uri="{FF2B5EF4-FFF2-40B4-BE49-F238E27FC236}">
                    <a16:creationId xmlns:a16="http://schemas.microsoft.com/office/drawing/2014/main" id="{649C7018-A9DA-4BC7-B177-E6B471F66B01}"/>
                  </a:ext>
                </a:extLst>
              </p:cNvPr>
              <p:cNvPicPr>
                <a:picLocks noChangeAspect="1"/>
              </p:cNvPicPr>
              <p:nvPr/>
            </p:nvPicPr>
            <p:blipFill>
              <a:blip r:embed="rId5" cstate="print"/>
              <a:stretch>
                <a:fillRect/>
              </a:stretch>
            </p:blipFill>
            <p:spPr>
              <a:xfrm>
                <a:off x="2112378" y="5272087"/>
                <a:ext cx="114567" cy="87684"/>
              </a:xfrm>
              <a:prstGeom prst="rect">
                <a:avLst/>
              </a:prstGeom>
            </p:spPr>
          </p:pic>
          <p:pic>
            <p:nvPicPr>
              <p:cNvPr id="192" name="图片 1663">
                <a:extLst>
                  <a:ext uri="{FF2B5EF4-FFF2-40B4-BE49-F238E27FC236}">
                    <a16:creationId xmlns:a16="http://schemas.microsoft.com/office/drawing/2014/main" id="{BBD758FA-C27A-44B4-9032-279C594B55B0}"/>
                  </a:ext>
                </a:extLst>
              </p:cNvPr>
              <p:cNvPicPr>
                <a:picLocks noChangeAspect="1"/>
              </p:cNvPicPr>
              <p:nvPr/>
            </p:nvPicPr>
            <p:blipFill>
              <a:blip r:embed="rId5" cstate="print"/>
              <a:stretch>
                <a:fillRect/>
              </a:stretch>
            </p:blipFill>
            <p:spPr>
              <a:xfrm>
                <a:off x="2186197" y="5181600"/>
                <a:ext cx="114567" cy="87684"/>
              </a:xfrm>
              <a:prstGeom prst="rect">
                <a:avLst/>
              </a:prstGeom>
            </p:spPr>
          </p:pic>
          <p:pic>
            <p:nvPicPr>
              <p:cNvPr id="193" name="图片 1664">
                <a:extLst>
                  <a:ext uri="{FF2B5EF4-FFF2-40B4-BE49-F238E27FC236}">
                    <a16:creationId xmlns:a16="http://schemas.microsoft.com/office/drawing/2014/main" id="{28B798C0-73A2-4CFF-B465-280F399F39C3}"/>
                  </a:ext>
                </a:extLst>
              </p:cNvPr>
              <p:cNvPicPr>
                <a:picLocks noChangeAspect="1"/>
              </p:cNvPicPr>
              <p:nvPr/>
            </p:nvPicPr>
            <p:blipFill>
              <a:blip r:embed="rId4" cstate="print"/>
              <a:stretch>
                <a:fillRect/>
              </a:stretch>
            </p:blipFill>
            <p:spPr>
              <a:xfrm>
                <a:off x="1712328" y="5257798"/>
                <a:ext cx="114567" cy="56729"/>
              </a:xfrm>
              <a:prstGeom prst="rect">
                <a:avLst/>
              </a:prstGeom>
            </p:spPr>
          </p:pic>
          <p:pic>
            <p:nvPicPr>
              <p:cNvPr id="194" name="图片 1665">
                <a:extLst>
                  <a:ext uri="{FF2B5EF4-FFF2-40B4-BE49-F238E27FC236}">
                    <a16:creationId xmlns:a16="http://schemas.microsoft.com/office/drawing/2014/main" id="{4973BD8C-45EB-4E43-AB92-D8F76ABA1CA1}"/>
                  </a:ext>
                </a:extLst>
              </p:cNvPr>
              <p:cNvPicPr>
                <a:picLocks noChangeAspect="1"/>
              </p:cNvPicPr>
              <p:nvPr/>
            </p:nvPicPr>
            <p:blipFill>
              <a:blip r:embed="rId4" cstate="print"/>
              <a:stretch>
                <a:fillRect/>
              </a:stretch>
            </p:blipFill>
            <p:spPr>
              <a:xfrm>
                <a:off x="1886159" y="5067298"/>
                <a:ext cx="114567" cy="56729"/>
              </a:xfrm>
              <a:prstGeom prst="rect">
                <a:avLst/>
              </a:prstGeom>
            </p:spPr>
          </p:pic>
          <p:pic>
            <p:nvPicPr>
              <p:cNvPr id="195" name="图片 1666">
                <a:extLst>
                  <a:ext uri="{FF2B5EF4-FFF2-40B4-BE49-F238E27FC236}">
                    <a16:creationId xmlns:a16="http://schemas.microsoft.com/office/drawing/2014/main" id="{027ED7EA-CF57-4AD9-85E1-9DE4FEACF5A4}"/>
                  </a:ext>
                </a:extLst>
              </p:cNvPr>
              <p:cNvPicPr>
                <a:picLocks noChangeAspect="1"/>
              </p:cNvPicPr>
              <p:nvPr/>
            </p:nvPicPr>
            <p:blipFill>
              <a:blip r:embed="rId4" cstate="print"/>
              <a:stretch>
                <a:fillRect/>
              </a:stretch>
            </p:blipFill>
            <p:spPr>
              <a:xfrm>
                <a:off x="2038559" y="5064917"/>
                <a:ext cx="114567" cy="56729"/>
              </a:xfrm>
              <a:prstGeom prst="rect">
                <a:avLst/>
              </a:prstGeom>
            </p:spPr>
          </p:pic>
          <p:cxnSp>
            <p:nvCxnSpPr>
              <p:cNvPr id="196" name="直接连接符 1667">
                <a:extLst>
                  <a:ext uri="{FF2B5EF4-FFF2-40B4-BE49-F238E27FC236}">
                    <a16:creationId xmlns:a16="http://schemas.microsoft.com/office/drawing/2014/main" id="{5794BB06-AE6B-402A-849C-1CE38DE52D13}"/>
                  </a:ext>
                </a:extLst>
              </p:cNvPr>
              <p:cNvCxnSpPr>
                <a:stCxn id="190" idx="3"/>
                <a:endCxn id="191" idx="1"/>
              </p:cNvCxnSpPr>
              <p:nvPr/>
            </p:nvCxnSpPr>
            <p:spPr>
              <a:xfrm>
                <a:off x="1824514" y="5188532"/>
                <a:ext cx="287864" cy="127397"/>
              </a:xfrm>
              <a:prstGeom prst="line">
                <a:avLst/>
              </a:prstGeom>
              <a:noFill/>
              <a:ln w="6350" cap="flat" cmpd="sng" algn="ctr">
                <a:solidFill>
                  <a:srgbClr val="00B0F0"/>
                </a:solidFill>
                <a:prstDash val="solid"/>
              </a:ln>
              <a:effectLst/>
            </p:spPr>
          </p:cxnSp>
          <p:cxnSp>
            <p:nvCxnSpPr>
              <p:cNvPr id="197" name="直接连接符 1668">
                <a:extLst>
                  <a:ext uri="{FF2B5EF4-FFF2-40B4-BE49-F238E27FC236}">
                    <a16:creationId xmlns:a16="http://schemas.microsoft.com/office/drawing/2014/main" id="{398EA4A8-7A76-44CF-B9A7-28F86E438510}"/>
                  </a:ext>
                </a:extLst>
              </p:cNvPr>
              <p:cNvCxnSpPr>
                <a:stCxn id="193" idx="3"/>
                <a:endCxn id="191" idx="1"/>
              </p:cNvCxnSpPr>
              <p:nvPr/>
            </p:nvCxnSpPr>
            <p:spPr>
              <a:xfrm>
                <a:off x="1826895" y="5286163"/>
                <a:ext cx="285483" cy="29766"/>
              </a:xfrm>
              <a:prstGeom prst="line">
                <a:avLst/>
              </a:prstGeom>
              <a:noFill/>
              <a:ln w="6350" cap="flat" cmpd="sng" algn="ctr">
                <a:solidFill>
                  <a:srgbClr val="00B0F0"/>
                </a:solidFill>
                <a:prstDash val="solid"/>
              </a:ln>
              <a:effectLst/>
            </p:spPr>
          </p:cxnSp>
          <p:cxnSp>
            <p:nvCxnSpPr>
              <p:cNvPr id="198" name="直接连接符 1669">
                <a:extLst>
                  <a:ext uri="{FF2B5EF4-FFF2-40B4-BE49-F238E27FC236}">
                    <a16:creationId xmlns:a16="http://schemas.microsoft.com/office/drawing/2014/main" id="{8E4F57D7-C116-42D0-93FE-379AA4CB3E2C}"/>
                  </a:ext>
                </a:extLst>
              </p:cNvPr>
              <p:cNvCxnSpPr>
                <a:stCxn id="193" idx="3"/>
                <a:endCxn id="192" idx="1"/>
              </p:cNvCxnSpPr>
              <p:nvPr/>
            </p:nvCxnSpPr>
            <p:spPr>
              <a:xfrm flipV="1">
                <a:off x="1826895" y="5225442"/>
                <a:ext cx="359302" cy="60721"/>
              </a:xfrm>
              <a:prstGeom prst="line">
                <a:avLst/>
              </a:prstGeom>
              <a:noFill/>
              <a:ln w="6350" cap="flat" cmpd="sng" algn="ctr">
                <a:solidFill>
                  <a:srgbClr val="00B0F0"/>
                </a:solidFill>
                <a:prstDash val="solid"/>
              </a:ln>
              <a:effectLst/>
            </p:spPr>
          </p:cxnSp>
          <p:cxnSp>
            <p:nvCxnSpPr>
              <p:cNvPr id="199" name="直接连接符 1670">
                <a:extLst>
                  <a:ext uri="{FF2B5EF4-FFF2-40B4-BE49-F238E27FC236}">
                    <a16:creationId xmlns:a16="http://schemas.microsoft.com/office/drawing/2014/main" id="{5698D42F-C4B0-46E7-A3D8-9C113F43E4CC}"/>
                  </a:ext>
                </a:extLst>
              </p:cNvPr>
              <p:cNvCxnSpPr>
                <a:stCxn id="190" idx="3"/>
                <a:endCxn id="192" idx="1"/>
              </p:cNvCxnSpPr>
              <p:nvPr/>
            </p:nvCxnSpPr>
            <p:spPr>
              <a:xfrm>
                <a:off x="1824514" y="5188532"/>
                <a:ext cx="361683" cy="36910"/>
              </a:xfrm>
              <a:prstGeom prst="line">
                <a:avLst/>
              </a:prstGeom>
              <a:noFill/>
              <a:ln w="6350" cap="flat" cmpd="sng" algn="ctr">
                <a:solidFill>
                  <a:srgbClr val="00B0F0"/>
                </a:solidFill>
                <a:prstDash val="solid"/>
              </a:ln>
              <a:effectLst/>
            </p:spPr>
          </p:cxnSp>
          <p:cxnSp>
            <p:nvCxnSpPr>
              <p:cNvPr id="200" name="直接连接符 1671">
                <a:extLst>
                  <a:ext uri="{FF2B5EF4-FFF2-40B4-BE49-F238E27FC236}">
                    <a16:creationId xmlns:a16="http://schemas.microsoft.com/office/drawing/2014/main" id="{57D28A99-E097-469C-93B2-EF6BFD1FB99D}"/>
                  </a:ext>
                </a:extLst>
              </p:cNvPr>
              <p:cNvCxnSpPr>
                <a:stCxn id="194" idx="2"/>
                <a:endCxn id="191" idx="1"/>
              </p:cNvCxnSpPr>
              <p:nvPr/>
            </p:nvCxnSpPr>
            <p:spPr>
              <a:xfrm>
                <a:off x="1943443" y="5124027"/>
                <a:ext cx="168935" cy="191902"/>
              </a:xfrm>
              <a:prstGeom prst="line">
                <a:avLst/>
              </a:prstGeom>
              <a:noFill/>
              <a:ln w="6350" cap="flat" cmpd="sng" algn="ctr">
                <a:solidFill>
                  <a:srgbClr val="00B0F0"/>
                </a:solidFill>
                <a:prstDash val="solid"/>
              </a:ln>
              <a:effectLst/>
            </p:spPr>
          </p:cxnSp>
          <p:cxnSp>
            <p:nvCxnSpPr>
              <p:cNvPr id="201" name="直接连接符 1672">
                <a:extLst>
                  <a:ext uri="{FF2B5EF4-FFF2-40B4-BE49-F238E27FC236}">
                    <a16:creationId xmlns:a16="http://schemas.microsoft.com/office/drawing/2014/main" id="{B0124D3C-E157-4CAC-BE3A-3D5DE8E3EE8B}"/>
                  </a:ext>
                </a:extLst>
              </p:cNvPr>
              <p:cNvCxnSpPr>
                <a:stCxn id="195" idx="2"/>
                <a:endCxn id="191" idx="1"/>
              </p:cNvCxnSpPr>
              <p:nvPr/>
            </p:nvCxnSpPr>
            <p:spPr>
              <a:xfrm>
                <a:off x="2095843" y="5121646"/>
                <a:ext cx="16535" cy="194283"/>
              </a:xfrm>
              <a:prstGeom prst="line">
                <a:avLst/>
              </a:prstGeom>
              <a:noFill/>
              <a:ln w="6350" cap="flat" cmpd="sng" algn="ctr">
                <a:solidFill>
                  <a:srgbClr val="00B0F0"/>
                </a:solidFill>
                <a:prstDash val="solid"/>
              </a:ln>
              <a:effectLst/>
            </p:spPr>
          </p:cxnSp>
          <p:cxnSp>
            <p:nvCxnSpPr>
              <p:cNvPr id="202" name="直接连接符 1673">
                <a:extLst>
                  <a:ext uri="{FF2B5EF4-FFF2-40B4-BE49-F238E27FC236}">
                    <a16:creationId xmlns:a16="http://schemas.microsoft.com/office/drawing/2014/main" id="{3A6EFA69-F80D-492F-B0A6-042002750182}"/>
                  </a:ext>
                </a:extLst>
              </p:cNvPr>
              <p:cNvCxnSpPr>
                <a:stCxn id="194" idx="2"/>
                <a:endCxn id="192" idx="1"/>
              </p:cNvCxnSpPr>
              <p:nvPr/>
            </p:nvCxnSpPr>
            <p:spPr>
              <a:xfrm>
                <a:off x="1943443" y="5124027"/>
                <a:ext cx="242754" cy="101415"/>
              </a:xfrm>
              <a:prstGeom prst="line">
                <a:avLst/>
              </a:prstGeom>
              <a:noFill/>
              <a:ln w="6350" cap="flat" cmpd="sng" algn="ctr">
                <a:solidFill>
                  <a:srgbClr val="00B0F0"/>
                </a:solidFill>
                <a:prstDash val="solid"/>
              </a:ln>
              <a:effectLst/>
            </p:spPr>
          </p:cxnSp>
          <p:cxnSp>
            <p:nvCxnSpPr>
              <p:cNvPr id="203" name="直接连接符 1674">
                <a:extLst>
                  <a:ext uri="{FF2B5EF4-FFF2-40B4-BE49-F238E27FC236}">
                    <a16:creationId xmlns:a16="http://schemas.microsoft.com/office/drawing/2014/main" id="{B04CED62-D48F-448B-9AE9-FB1793E160AB}"/>
                  </a:ext>
                </a:extLst>
              </p:cNvPr>
              <p:cNvCxnSpPr>
                <a:stCxn id="195" idx="2"/>
                <a:endCxn id="192" idx="1"/>
              </p:cNvCxnSpPr>
              <p:nvPr/>
            </p:nvCxnSpPr>
            <p:spPr>
              <a:xfrm>
                <a:off x="2095843" y="5121646"/>
                <a:ext cx="90354" cy="103796"/>
              </a:xfrm>
              <a:prstGeom prst="line">
                <a:avLst/>
              </a:prstGeom>
              <a:noFill/>
              <a:ln w="6350" cap="flat" cmpd="sng" algn="ctr">
                <a:solidFill>
                  <a:srgbClr val="00B0F0"/>
                </a:solidFill>
                <a:prstDash val="solid"/>
              </a:ln>
              <a:effectLst/>
            </p:spPr>
          </p:cxnSp>
        </p:grpSp>
        <p:cxnSp>
          <p:nvCxnSpPr>
            <p:cNvPr id="80" name="直接连接符 1675">
              <a:extLst>
                <a:ext uri="{FF2B5EF4-FFF2-40B4-BE49-F238E27FC236}">
                  <a16:creationId xmlns:a16="http://schemas.microsoft.com/office/drawing/2014/main" id="{424912EC-2FD2-4D72-B7F6-4F89B135AE92}"/>
                </a:ext>
              </a:extLst>
            </p:cNvPr>
            <p:cNvCxnSpPr>
              <a:stCxn id="189" idx="3"/>
              <a:endCxn id="77" idx="1"/>
            </p:cNvCxnSpPr>
            <p:nvPr/>
          </p:nvCxnSpPr>
          <p:spPr>
            <a:xfrm>
              <a:off x="3041431" y="4276475"/>
              <a:ext cx="1371557" cy="231531"/>
            </a:xfrm>
            <a:prstGeom prst="line">
              <a:avLst/>
            </a:prstGeom>
            <a:noFill/>
            <a:ln w="9525" cap="flat" cmpd="sng" algn="ctr">
              <a:solidFill>
                <a:srgbClr val="00B0F0"/>
              </a:solidFill>
              <a:prstDash val="solid"/>
            </a:ln>
            <a:effectLst/>
          </p:spPr>
        </p:cxnSp>
        <p:cxnSp>
          <p:nvCxnSpPr>
            <p:cNvPr id="81" name="直接连接符 1676">
              <a:extLst>
                <a:ext uri="{FF2B5EF4-FFF2-40B4-BE49-F238E27FC236}">
                  <a16:creationId xmlns:a16="http://schemas.microsoft.com/office/drawing/2014/main" id="{551474A7-77AC-41CD-8A65-B05EEC912511}"/>
                </a:ext>
              </a:extLst>
            </p:cNvPr>
            <p:cNvCxnSpPr>
              <a:stCxn id="163" idx="3"/>
              <a:endCxn id="77" idx="1"/>
            </p:cNvCxnSpPr>
            <p:nvPr/>
          </p:nvCxnSpPr>
          <p:spPr>
            <a:xfrm flipV="1">
              <a:off x="3428447" y="4508006"/>
              <a:ext cx="984541" cy="169376"/>
            </a:xfrm>
            <a:prstGeom prst="line">
              <a:avLst/>
            </a:prstGeom>
            <a:noFill/>
            <a:ln w="9525" cap="flat" cmpd="sng" algn="ctr">
              <a:solidFill>
                <a:srgbClr val="00B0F0"/>
              </a:solidFill>
              <a:prstDash val="solid"/>
            </a:ln>
            <a:effectLst/>
          </p:spPr>
        </p:cxnSp>
        <p:cxnSp>
          <p:nvCxnSpPr>
            <p:cNvPr id="82" name="直接连接符 1677">
              <a:extLst>
                <a:ext uri="{FF2B5EF4-FFF2-40B4-BE49-F238E27FC236}">
                  <a16:creationId xmlns:a16="http://schemas.microsoft.com/office/drawing/2014/main" id="{72289485-1320-4347-B4E5-F48F4B93F33C}"/>
                </a:ext>
              </a:extLst>
            </p:cNvPr>
            <p:cNvCxnSpPr>
              <a:stCxn id="189" idx="3"/>
              <a:endCxn id="76" idx="1"/>
            </p:cNvCxnSpPr>
            <p:nvPr/>
          </p:nvCxnSpPr>
          <p:spPr>
            <a:xfrm>
              <a:off x="3041431" y="4276474"/>
              <a:ext cx="1323610" cy="92334"/>
            </a:xfrm>
            <a:prstGeom prst="line">
              <a:avLst/>
            </a:prstGeom>
            <a:noFill/>
            <a:ln w="9525" cap="flat" cmpd="sng" algn="ctr">
              <a:solidFill>
                <a:srgbClr val="00B0F0"/>
              </a:solidFill>
              <a:prstDash val="solid"/>
            </a:ln>
            <a:effectLst/>
          </p:spPr>
        </p:cxnSp>
        <p:cxnSp>
          <p:nvCxnSpPr>
            <p:cNvPr id="83" name="直接连接符 1678">
              <a:extLst>
                <a:ext uri="{FF2B5EF4-FFF2-40B4-BE49-F238E27FC236}">
                  <a16:creationId xmlns:a16="http://schemas.microsoft.com/office/drawing/2014/main" id="{2A0ACD2E-D6EE-4B9C-AC66-298EC60B37B4}"/>
                </a:ext>
              </a:extLst>
            </p:cNvPr>
            <p:cNvCxnSpPr>
              <a:stCxn id="163" idx="3"/>
              <a:endCxn id="76" idx="1"/>
            </p:cNvCxnSpPr>
            <p:nvPr/>
          </p:nvCxnSpPr>
          <p:spPr>
            <a:xfrm flipV="1">
              <a:off x="3428446" y="4368809"/>
              <a:ext cx="936594" cy="308573"/>
            </a:xfrm>
            <a:prstGeom prst="line">
              <a:avLst/>
            </a:prstGeom>
            <a:noFill/>
            <a:ln w="9525" cap="flat" cmpd="sng" algn="ctr">
              <a:solidFill>
                <a:srgbClr val="00B0F0"/>
              </a:solidFill>
              <a:prstDash val="solid"/>
            </a:ln>
            <a:effectLst/>
          </p:spPr>
        </p:cxnSp>
        <p:pic>
          <p:nvPicPr>
            <p:cNvPr id="84" name="图片 1679">
              <a:extLst>
                <a:ext uri="{FF2B5EF4-FFF2-40B4-BE49-F238E27FC236}">
                  <a16:creationId xmlns:a16="http://schemas.microsoft.com/office/drawing/2014/main" id="{94515ABF-E3FF-4845-B07E-D097494884E7}"/>
                </a:ext>
              </a:extLst>
            </p:cNvPr>
            <p:cNvPicPr>
              <a:picLocks noChangeAspect="1"/>
            </p:cNvPicPr>
            <p:nvPr/>
          </p:nvPicPr>
          <p:blipFill>
            <a:blip r:embed="rId3" cstate="print"/>
            <a:stretch>
              <a:fillRect/>
            </a:stretch>
          </p:blipFill>
          <p:spPr>
            <a:xfrm>
              <a:off x="4997929" y="4307141"/>
              <a:ext cx="113119" cy="119168"/>
            </a:xfrm>
            <a:prstGeom prst="rect">
              <a:avLst/>
            </a:prstGeom>
          </p:spPr>
        </p:pic>
        <p:pic>
          <p:nvPicPr>
            <p:cNvPr id="85" name="图片 1680">
              <a:extLst>
                <a:ext uri="{FF2B5EF4-FFF2-40B4-BE49-F238E27FC236}">
                  <a16:creationId xmlns:a16="http://schemas.microsoft.com/office/drawing/2014/main" id="{BF7AD78B-F23D-4038-8B59-97FA7B68008E}"/>
                </a:ext>
              </a:extLst>
            </p:cNvPr>
            <p:cNvPicPr>
              <a:picLocks noChangeAspect="1"/>
            </p:cNvPicPr>
            <p:nvPr/>
          </p:nvPicPr>
          <p:blipFill>
            <a:blip r:embed="rId3" cstate="print"/>
            <a:stretch>
              <a:fillRect/>
            </a:stretch>
          </p:blipFill>
          <p:spPr>
            <a:xfrm>
              <a:off x="4993657" y="4455367"/>
              <a:ext cx="113119" cy="119168"/>
            </a:xfrm>
            <a:prstGeom prst="rect">
              <a:avLst/>
            </a:prstGeom>
          </p:spPr>
        </p:pic>
        <p:cxnSp>
          <p:nvCxnSpPr>
            <p:cNvPr id="86" name="直接连接符 1685">
              <a:extLst>
                <a:ext uri="{FF2B5EF4-FFF2-40B4-BE49-F238E27FC236}">
                  <a16:creationId xmlns:a16="http://schemas.microsoft.com/office/drawing/2014/main" id="{631AA96E-C5D3-4D4F-A849-6140150D60E5}"/>
                </a:ext>
              </a:extLst>
            </p:cNvPr>
            <p:cNvCxnSpPr>
              <a:stCxn id="76" idx="3"/>
              <a:endCxn id="84" idx="1"/>
            </p:cNvCxnSpPr>
            <p:nvPr/>
          </p:nvCxnSpPr>
          <p:spPr>
            <a:xfrm flipV="1">
              <a:off x="4478161" y="4366725"/>
              <a:ext cx="519767" cy="2083"/>
            </a:xfrm>
            <a:prstGeom prst="line">
              <a:avLst/>
            </a:prstGeom>
            <a:noFill/>
            <a:ln w="9525" cap="flat" cmpd="sng" algn="ctr">
              <a:solidFill>
                <a:srgbClr val="00B0F0"/>
              </a:solidFill>
              <a:prstDash val="solid"/>
            </a:ln>
            <a:effectLst/>
          </p:spPr>
        </p:cxnSp>
        <p:cxnSp>
          <p:nvCxnSpPr>
            <p:cNvPr id="87" name="直接连接符 1686">
              <a:extLst>
                <a:ext uri="{FF2B5EF4-FFF2-40B4-BE49-F238E27FC236}">
                  <a16:creationId xmlns:a16="http://schemas.microsoft.com/office/drawing/2014/main" id="{C158D0A8-0939-45A2-8E4C-68C6B7422775}"/>
                </a:ext>
              </a:extLst>
            </p:cNvPr>
            <p:cNvCxnSpPr>
              <a:stCxn id="77" idx="3"/>
              <a:endCxn id="85" idx="1"/>
            </p:cNvCxnSpPr>
            <p:nvPr/>
          </p:nvCxnSpPr>
          <p:spPr>
            <a:xfrm>
              <a:off x="4526107" y="4508007"/>
              <a:ext cx="467548" cy="6946"/>
            </a:xfrm>
            <a:prstGeom prst="line">
              <a:avLst/>
            </a:prstGeom>
            <a:noFill/>
            <a:ln w="9525" cap="flat" cmpd="sng" algn="ctr">
              <a:solidFill>
                <a:srgbClr val="00B0F0"/>
              </a:solidFill>
              <a:prstDash val="solid"/>
            </a:ln>
            <a:effectLst/>
          </p:spPr>
        </p:cxnSp>
        <p:cxnSp>
          <p:nvCxnSpPr>
            <p:cNvPr id="88" name="直接连接符 1687">
              <a:extLst>
                <a:ext uri="{FF2B5EF4-FFF2-40B4-BE49-F238E27FC236}">
                  <a16:creationId xmlns:a16="http://schemas.microsoft.com/office/drawing/2014/main" id="{5FC866A3-FB30-414F-94E0-9E8FF65DF73A}"/>
                </a:ext>
              </a:extLst>
            </p:cNvPr>
            <p:cNvCxnSpPr>
              <a:stCxn id="76" idx="3"/>
              <a:endCxn id="85" idx="1"/>
            </p:cNvCxnSpPr>
            <p:nvPr/>
          </p:nvCxnSpPr>
          <p:spPr>
            <a:xfrm>
              <a:off x="4478160" y="4368809"/>
              <a:ext cx="515496" cy="146144"/>
            </a:xfrm>
            <a:prstGeom prst="line">
              <a:avLst/>
            </a:prstGeom>
            <a:noFill/>
            <a:ln w="9525" cap="flat" cmpd="sng" algn="ctr">
              <a:solidFill>
                <a:srgbClr val="00B0F0"/>
              </a:solidFill>
              <a:prstDash val="solid"/>
            </a:ln>
            <a:effectLst/>
          </p:spPr>
        </p:cxnSp>
        <p:cxnSp>
          <p:nvCxnSpPr>
            <p:cNvPr id="89" name="直接连接符 1688">
              <a:extLst>
                <a:ext uri="{FF2B5EF4-FFF2-40B4-BE49-F238E27FC236}">
                  <a16:creationId xmlns:a16="http://schemas.microsoft.com/office/drawing/2014/main" id="{882D26CC-81ED-4794-A3EA-2324253D9849}"/>
                </a:ext>
              </a:extLst>
            </p:cNvPr>
            <p:cNvCxnSpPr>
              <a:stCxn id="77" idx="3"/>
              <a:endCxn id="84" idx="1"/>
            </p:cNvCxnSpPr>
            <p:nvPr/>
          </p:nvCxnSpPr>
          <p:spPr>
            <a:xfrm flipV="1">
              <a:off x="4526107" y="4366725"/>
              <a:ext cx="471821" cy="141281"/>
            </a:xfrm>
            <a:prstGeom prst="line">
              <a:avLst/>
            </a:prstGeom>
            <a:noFill/>
            <a:ln w="9525" cap="flat" cmpd="sng" algn="ctr">
              <a:solidFill>
                <a:srgbClr val="00B0F0"/>
              </a:solidFill>
              <a:prstDash val="solid"/>
            </a:ln>
            <a:effectLst/>
          </p:spPr>
        </p:cxnSp>
        <p:sp>
          <p:nvSpPr>
            <p:cNvPr id="90" name="Shape 1207" descr="Freeform 6">
              <a:extLst>
                <a:ext uri="{FF2B5EF4-FFF2-40B4-BE49-F238E27FC236}">
                  <a16:creationId xmlns:a16="http://schemas.microsoft.com/office/drawing/2014/main" id="{25A1CF85-43D2-4199-8AF4-E349A0976A18}"/>
                </a:ext>
              </a:extLst>
            </p:cNvPr>
            <p:cNvSpPr/>
            <p:nvPr/>
          </p:nvSpPr>
          <p:spPr>
            <a:xfrm flipH="1">
              <a:off x="2578724" y="3899655"/>
              <a:ext cx="497380" cy="209075"/>
            </a:xfrm>
            <a:custGeom>
              <a:avLst/>
              <a:gdLst/>
              <a:ahLst/>
              <a:cxnLst>
                <a:cxn ang="0">
                  <a:pos x="wd2" y="hd2"/>
                </a:cxn>
                <a:cxn ang="5400000">
                  <a:pos x="wd2" y="hd2"/>
                </a:cxn>
                <a:cxn ang="10800000">
                  <a:pos x="wd2" y="hd2"/>
                </a:cxn>
                <a:cxn ang="16200000">
                  <a:pos x="wd2" y="hd2"/>
                </a:cxn>
              </a:cxnLst>
              <a:rect l="0" t="0" r="r" b="b"/>
              <a:pathLst>
                <a:path w="21600" h="21600" extrusionOk="0">
                  <a:moveTo>
                    <a:pt x="21600" y="16088"/>
                  </a:moveTo>
                  <a:cubicBezTo>
                    <a:pt x="21600" y="13059"/>
                    <a:pt x="20337" y="10577"/>
                    <a:pt x="18796" y="10577"/>
                  </a:cubicBezTo>
                  <a:cubicBezTo>
                    <a:pt x="18594" y="10577"/>
                    <a:pt x="18392" y="10626"/>
                    <a:pt x="18189" y="10726"/>
                  </a:cubicBezTo>
                  <a:cubicBezTo>
                    <a:pt x="18189" y="10577"/>
                    <a:pt x="18189" y="10428"/>
                    <a:pt x="18189" y="10279"/>
                  </a:cubicBezTo>
                  <a:cubicBezTo>
                    <a:pt x="18189" y="4618"/>
                    <a:pt x="15865" y="0"/>
                    <a:pt x="12960" y="0"/>
                  </a:cubicBezTo>
                  <a:cubicBezTo>
                    <a:pt x="10560" y="0"/>
                    <a:pt x="8539" y="3178"/>
                    <a:pt x="7907" y="7548"/>
                  </a:cubicBezTo>
                  <a:cubicBezTo>
                    <a:pt x="7200" y="6008"/>
                    <a:pt x="6164" y="5015"/>
                    <a:pt x="5002" y="5015"/>
                  </a:cubicBezTo>
                  <a:cubicBezTo>
                    <a:pt x="2829" y="5015"/>
                    <a:pt x="1061" y="8491"/>
                    <a:pt x="1061" y="12811"/>
                  </a:cubicBezTo>
                  <a:cubicBezTo>
                    <a:pt x="1061" y="13556"/>
                    <a:pt x="1112" y="14251"/>
                    <a:pt x="1213" y="14946"/>
                  </a:cubicBezTo>
                  <a:cubicBezTo>
                    <a:pt x="505" y="15393"/>
                    <a:pt x="0" y="16684"/>
                    <a:pt x="0" y="18174"/>
                  </a:cubicBezTo>
                  <a:cubicBezTo>
                    <a:pt x="0" y="20011"/>
                    <a:pt x="733" y="21501"/>
                    <a:pt x="1667" y="21600"/>
                  </a:cubicBezTo>
                  <a:cubicBezTo>
                    <a:pt x="1667" y="21600"/>
                    <a:pt x="1667" y="21600"/>
                    <a:pt x="1667" y="21600"/>
                  </a:cubicBezTo>
                  <a:cubicBezTo>
                    <a:pt x="18821" y="21600"/>
                    <a:pt x="18821" y="21600"/>
                    <a:pt x="18821" y="21600"/>
                  </a:cubicBezTo>
                  <a:cubicBezTo>
                    <a:pt x="18821" y="21600"/>
                    <a:pt x="18821" y="21600"/>
                    <a:pt x="18821" y="21600"/>
                  </a:cubicBezTo>
                  <a:cubicBezTo>
                    <a:pt x="20362" y="21550"/>
                    <a:pt x="21600" y="19117"/>
                    <a:pt x="21600" y="16088"/>
                  </a:cubicBezTo>
                  <a:close/>
                </a:path>
              </a:pathLst>
            </a:custGeom>
            <a:gradFill flip="none" rotWithShape="1">
              <a:gsLst>
                <a:gs pos="0">
                  <a:srgbClr val="0070C0">
                    <a:alpha val="0"/>
                  </a:srgbClr>
                </a:gs>
                <a:gs pos="100000">
                  <a:srgbClr val="0070C0">
                    <a:alpha val="0"/>
                  </a:srgbClr>
                </a:gs>
              </a:gsLst>
              <a:lin ang="0" scaled="1"/>
              <a:tileRect/>
            </a:gradFill>
            <a:ln w="6350">
              <a:gradFill flip="none" rotWithShape="1">
                <a:gsLst>
                  <a:gs pos="0">
                    <a:srgbClr val="0070C0">
                      <a:alpha val="0"/>
                    </a:srgbClr>
                  </a:gs>
                  <a:gs pos="50000">
                    <a:srgbClr val="00B0F0"/>
                  </a:gs>
                  <a:gs pos="100000">
                    <a:srgbClr val="00B0F0">
                      <a:alpha val="1000"/>
                    </a:srgbClr>
                  </a:gs>
                </a:gsLst>
                <a:lin ang="2700000" scaled="1"/>
                <a:tileRect/>
              </a:gradFill>
              <a:miter lim="800000"/>
              <a:headEnd/>
              <a:tailEnd/>
            </a:ln>
          </p:spPr>
          <p:txBody>
            <a:bodyPr lIns="68567" tIns="34283" rIns="68567" bIns="34283"/>
            <a:lstStyle/>
            <a:p>
              <a:pPr defTabSz="914484"/>
              <a:endParaRPr sz="450" dirty="0">
                <a:solidFill>
                  <a:prstClr val="black"/>
                </a:solidFill>
                <a:latin typeface="微软雅黑" pitchFamily="34" charset="-122"/>
                <a:ea typeface="微软雅黑"/>
                <a:sym typeface="FZLanTingHeiS-R-GB"/>
              </a:endParaRPr>
            </a:p>
          </p:txBody>
        </p:sp>
        <p:sp>
          <p:nvSpPr>
            <p:cNvPr id="91" name="Shape 1207" descr="Freeform 6">
              <a:extLst>
                <a:ext uri="{FF2B5EF4-FFF2-40B4-BE49-F238E27FC236}">
                  <a16:creationId xmlns:a16="http://schemas.microsoft.com/office/drawing/2014/main" id="{E6940BB0-B7B8-48D7-A03A-87DA42E2D290}"/>
                </a:ext>
              </a:extLst>
            </p:cNvPr>
            <p:cNvSpPr/>
            <p:nvPr/>
          </p:nvSpPr>
          <p:spPr>
            <a:xfrm flipH="1">
              <a:off x="4346057" y="3889237"/>
              <a:ext cx="501296" cy="215326"/>
            </a:xfrm>
            <a:custGeom>
              <a:avLst/>
              <a:gdLst/>
              <a:ahLst/>
              <a:cxnLst>
                <a:cxn ang="0">
                  <a:pos x="wd2" y="hd2"/>
                </a:cxn>
                <a:cxn ang="5400000">
                  <a:pos x="wd2" y="hd2"/>
                </a:cxn>
                <a:cxn ang="10800000">
                  <a:pos x="wd2" y="hd2"/>
                </a:cxn>
                <a:cxn ang="16200000">
                  <a:pos x="wd2" y="hd2"/>
                </a:cxn>
              </a:cxnLst>
              <a:rect l="0" t="0" r="r" b="b"/>
              <a:pathLst>
                <a:path w="21600" h="21600" extrusionOk="0">
                  <a:moveTo>
                    <a:pt x="21600" y="16088"/>
                  </a:moveTo>
                  <a:cubicBezTo>
                    <a:pt x="21600" y="13059"/>
                    <a:pt x="20337" y="10577"/>
                    <a:pt x="18796" y="10577"/>
                  </a:cubicBezTo>
                  <a:cubicBezTo>
                    <a:pt x="18594" y="10577"/>
                    <a:pt x="18392" y="10626"/>
                    <a:pt x="18189" y="10726"/>
                  </a:cubicBezTo>
                  <a:cubicBezTo>
                    <a:pt x="18189" y="10577"/>
                    <a:pt x="18189" y="10428"/>
                    <a:pt x="18189" y="10279"/>
                  </a:cubicBezTo>
                  <a:cubicBezTo>
                    <a:pt x="18189" y="4618"/>
                    <a:pt x="15865" y="0"/>
                    <a:pt x="12960" y="0"/>
                  </a:cubicBezTo>
                  <a:cubicBezTo>
                    <a:pt x="10560" y="0"/>
                    <a:pt x="8539" y="3178"/>
                    <a:pt x="7907" y="7548"/>
                  </a:cubicBezTo>
                  <a:cubicBezTo>
                    <a:pt x="7200" y="6008"/>
                    <a:pt x="6164" y="5015"/>
                    <a:pt x="5002" y="5015"/>
                  </a:cubicBezTo>
                  <a:cubicBezTo>
                    <a:pt x="2829" y="5015"/>
                    <a:pt x="1061" y="8491"/>
                    <a:pt x="1061" y="12811"/>
                  </a:cubicBezTo>
                  <a:cubicBezTo>
                    <a:pt x="1061" y="13556"/>
                    <a:pt x="1112" y="14251"/>
                    <a:pt x="1213" y="14946"/>
                  </a:cubicBezTo>
                  <a:cubicBezTo>
                    <a:pt x="505" y="15393"/>
                    <a:pt x="0" y="16684"/>
                    <a:pt x="0" y="18174"/>
                  </a:cubicBezTo>
                  <a:cubicBezTo>
                    <a:pt x="0" y="20011"/>
                    <a:pt x="733" y="21501"/>
                    <a:pt x="1667" y="21600"/>
                  </a:cubicBezTo>
                  <a:cubicBezTo>
                    <a:pt x="1667" y="21600"/>
                    <a:pt x="1667" y="21600"/>
                    <a:pt x="1667" y="21600"/>
                  </a:cubicBezTo>
                  <a:cubicBezTo>
                    <a:pt x="18821" y="21600"/>
                    <a:pt x="18821" y="21600"/>
                    <a:pt x="18821" y="21600"/>
                  </a:cubicBezTo>
                  <a:cubicBezTo>
                    <a:pt x="18821" y="21600"/>
                    <a:pt x="18821" y="21600"/>
                    <a:pt x="18821" y="21600"/>
                  </a:cubicBezTo>
                  <a:cubicBezTo>
                    <a:pt x="20362" y="21550"/>
                    <a:pt x="21600" y="19117"/>
                    <a:pt x="21600" y="16088"/>
                  </a:cubicBezTo>
                  <a:close/>
                </a:path>
              </a:pathLst>
            </a:custGeom>
            <a:gradFill flip="none" rotWithShape="1">
              <a:gsLst>
                <a:gs pos="0">
                  <a:srgbClr val="0070C0">
                    <a:alpha val="0"/>
                  </a:srgbClr>
                </a:gs>
                <a:gs pos="100000">
                  <a:srgbClr val="0070C0">
                    <a:alpha val="0"/>
                  </a:srgbClr>
                </a:gs>
              </a:gsLst>
              <a:lin ang="0" scaled="1"/>
              <a:tileRect/>
            </a:gradFill>
            <a:ln w="6350">
              <a:gradFill flip="none" rotWithShape="1">
                <a:gsLst>
                  <a:gs pos="0">
                    <a:srgbClr val="0070C0">
                      <a:alpha val="0"/>
                    </a:srgbClr>
                  </a:gs>
                  <a:gs pos="50000">
                    <a:srgbClr val="00B0F0"/>
                  </a:gs>
                  <a:gs pos="100000">
                    <a:srgbClr val="00B0F0">
                      <a:alpha val="1000"/>
                    </a:srgbClr>
                  </a:gs>
                </a:gsLst>
                <a:lin ang="2700000" scaled="1"/>
                <a:tileRect/>
              </a:gradFill>
              <a:miter lim="800000"/>
              <a:headEnd/>
              <a:tailEnd/>
            </a:ln>
          </p:spPr>
          <p:txBody>
            <a:bodyPr lIns="68567" tIns="34283" rIns="68567" bIns="34283"/>
            <a:lstStyle/>
            <a:p>
              <a:pPr defTabSz="914484"/>
              <a:endParaRPr sz="450" dirty="0">
                <a:solidFill>
                  <a:prstClr val="black"/>
                </a:solidFill>
                <a:latin typeface="微软雅黑" pitchFamily="34" charset="-122"/>
                <a:ea typeface="微软雅黑"/>
                <a:sym typeface="FZLanTingHeiS-R-GB"/>
              </a:endParaRPr>
            </a:p>
          </p:txBody>
        </p:sp>
        <p:sp>
          <p:nvSpPr>
            <p:cNvPr id="92" name="矩形 1691">
              <a:extLst>
                <a:ext uri="{FF2B5EF4-FFF2-40B4-BE49-F238E27FC236}">
                  <a16:creationId xmlns:a16="http://schemas.microsoft.com/office/drawing/2014/main" id="{2E35E15B-A3C0-4D0E-9666-2689A3915742}"/>
                </a:ext>
              </a:extLst>
            </p:cNvPr>
            <p:cNvSpPr/>
            <p:nvPr/>
          </p:nvSpPr>
          <p:spPr bwMode="auto">
            <a:xfrm>
              <a:off x="2608165" y="3993910"/>
              <a:ext cx="199527" cy="89299"/>
            </a:xfrm>
            <a:prstGeom prst="rect">
              <a:avLst/>
            </a:prstGeom>
            <a:solidFill>
              <a:srgbClr val="AE4845">
                <a:lumMod val="20000"/>
                <a:lumOff val="80000"/>
              </a:srgbClr>
            </a:solidFill>
            <a:ln w="9525" cap="flat" cmpd="sng" algn="ctr">
              <a:noFill/>
              <a:prstDash val="dash"/>
              <a:round/>
              <a:headEnd type="none" w="med" len="med"/>
              <a:tailEnd type="none" w="med" len="med"/>
            </a:ln>
            <a:effectLst/>
          </p:spPr>
          <p:txBody>
            <a:bodyPr vert="horz" wrap="none" lIns="0" tIns="19259" rIns="0" bIns="19259" numCol="1" rtlCol="0" anchor="ctr" anchorCtr="1" compatLnSpc="1">
              <a:prstTxWarp prst="textNoShape">
                <a:avLst/>
              </a:prstTxWarp>
            </a:bodyPr>
            <a:lstStyle/>
            <a:p>
              <a:pPr defTabSz="513610">
                <a:defRPr/>
              </a:pPr>
              <a:r>
                <a:rPr lang="en-US" altLang="zh-CN" sz="525" kern="0" dirty="0" err="1">
                  <a:solidFill>
                    <a:sysClr val="windowText" lastClr="000000"/>
                  </a:solidFill>
                  <a:latin typeface="微软雅黑" pitchFamily="34" charset="-122"/>
                  <a:ea typeface="微软雅黑"/>
                  <a:cs typeface="Arial" panose="020B0604020202020204" pitchFamily="34" charset="0"/>
                </a:rPr>
                <a:t>vRG</a:t>
              </a:r>
              <a:endParaRPr lang="zh-CN" altLang="en-US" sz="525" kern="0" dirty="0">
                <a:solidFill>
                  <a:sysClr val="windowText" lastClr="000000"/>
                </a:solidFill>
                <a:latin typeface="微软雅黑" pitchFamily="34" charset="-122"/>
                <a:ea typeface="微软雅黑"/>
                <a:cs typeface="Arial" panose="020B0604020202020204" pitchFamily="34" charset="0"/>
              </a:endParaRPr>
            </a:p>
          </p:txBody>
        </p:sp>
        <p:sp>
          <p:nvSpPr>
            <p:cNvPr id="93" name="矩形 1692">
              <a:extLst>
                <a:ext uri="{FF2B5EF4-FFF2-40B4-BE49-F238E27FC236}">
                  <a16:creationId xmlns:a16="http://schemas.microsoft.com/office/drawing/2014/main" id="{6486164C-D796-4199-A3D9-3ED398E8C667}"/>
                </a:ext>
              </a:extLst>
            </p:cNvPr>
            <p:cNvSpPr/>
            <p:nvPr/>
          </p:nvSpPr>
          <p:spPr bwMode="auto">
            <a:xfrm>
              <a:off x="2815014" y="3998076"/>
              <a:ext cx="247505" cy="89299"/>
            </a:xfrm>
            <a:prstGeom prst="rect">
              <a:avLst/>
            </a:prstGeom>
            <a:solidFill>
              <a:srgbClr val="AE4845">
                <a:lumMod val="20000"/>
                <a:lumOff val="80000"/>
              </a:srgbClr>
            </a:solidFill>
            <a:ln w="9525" cap="flat" cmpd="sng" algn="ctr">
              <a:noFill/>
              <a:prstDash val="dash"/>
              <a:round/>
              <a:headEnd type="none" w="med" len="med"/>
              <a:tailEnd type="none" w="med" len="med"/>
            </a:ln>
            <a:effectLst/>
          </p:spPr>
          <p:txBody>
            <a:bodyPr vert="horz" wrap="none" lIns="0" tIns="19259" rIns="0" bIns="19259" numCol="1" rtlCol="0" anchor="ctr" anchorCtr="1" compatLnSpc="1">
              <a:prstTxWarp prst="textNoShape">
                <a:avLst/>
              </a:prstTxWarp>
            </a:bodyPr>
            <a:lstStyle/>
            <a:p>
              <a:pPr defTabSz="513610">
                <a:defRPr/>
              </a:pPr>
              <a:r>
                <a:rPr lang="en-US" altLang="zh-CN" sz="525" kern="0" dirty="0" err="1">
                  <a:solidFill>
                    <a:sysClr val="windowText" lastClr="000000"/>
                  </a:solidFill>
                  <a:latin typeface="微软雅黑" pitchFamily="34" charset="-122"/>
                  <a:ea typeface="微软雅黑"/>
                  <a:cs typeface="Arial" panose="020B0604020202020204" pitchFamily="34" charset="0"/>
                </a:rPr>
                <a:t>vBRAS</a:t>
              </a:r>
              <a:endParaRPr lang="zh-CN" altLang="en-US" sz="525" kern="0" dirty="0">
                <a:solidFill>
                  <a:sysClr val="windowText" lastClr="000000"/>
                </a:solidFill>
                <a:latin typeface="微软雅黑" pitchFamily="34" charset="-122"/>
                <a:ea typeface="微软雅黑"/>
                <a:cs typeface="Arial" panose="020B0604020202020204" pitchFamily="34" charset="0"/>
              </a:endParaRPr>
            </a:p>
          </p:txBody>
        </p:sp>
        <p:sp>
          <p:nvSpPr>
            <p:cNvPr id="94" name="矩形 1693">
              <a:extLst>
                <a:ext uri="{FF2B5EF4-FFF2-40B4-BE49-F238E27FC236}">
                  <a16:creationId xmlns:a16="http://schemas.microsoft.com/office/drawing/2014/main" id="{FAFE5C2B-2B74-4F9F-90EE-95CF442E7397}"/>
                </a:ext>
              </a:extLst>
            </p:cNvPr>
            <p:cNvSpPr/>
            <p:nvPr/>
          </p:nvSpPr>
          <p:spPr bwMode="auto">
            <a:xfrm>
              <a:off x="4389925" y="3998071"/>
              <a:ext cx="204695" cy="89299"/>
            </a:xfrm>
            <a:prstGeom prst="rect">
              <a:avLst/>
            </a:prstGeom>
            <a:solidFill>
              <a:srgbClr val="AE4845">
                <a:lumMod val="20000"/>
                <a:lumOff val="80000"/>
              </a:srgbClr>
            </a:solidFill>
            <a:ln w="9525" cap="flat" cmpd="sng" algn="ctr">
              <a:noFill/>
              <a:prstDash val="dash"/>
              <a:round/>
              <a:headEnd type="none" w="med" len="med"/>
              <a:tailEnd type="none" w="med" len="med"/>
            </a:ln>
            <a:effectLst/>
          </p:spPr>
          <p:txBody>
            <a:bodyPr vert="horz" wrap="none" lIns="0" tIns="19259" rIns="0" bIns="19259" numCol="1" rtlCol="0" anchor="ctr" anchorCtr="1" compatLnSpc="1">
              <a:prstTxWarp prst="textNoShape">
                <a:avLst/>
              </a:prstTxWarp>
            </a:bodyPr>
            <a:lstStyle/>
            <a:p>
              <a:pPr defTabSz="513610">
                <a:defRPr/>
              </a:pPr>
              <a:r>
                <a:rPr lang="en-US" altLang="zh-CN" sz="525" kern="0" dirty="0" err="1">
                  <a:solidFill>
                    <a:sysClr val="windowText" lastClr="000000"/>
                  </a:solidFill>
                  <a:latin typeface="微软雅黑" pitchFamily="34" charset="-122"/>
                  <a:ea typeface="微软雅黑"/>
                  <a:cs typeface="Arial" panose="020B0604020202020204" pitchFamily="34" charset="0"/>
                </a:rPr>
                <a:t>vEPC</a:t>
              </a:r>
              <a:endParaRPr lang="zh-CN" altLang="en-US" sz="525" kern="0" dirty="0">
                <a:solidFill>
                  <a:sysClr val="windowText" lastClr="000000"/>
                </a:solidFill>
                <a:latin typeface="微软雅黑" pitchFamily="34" charset="-122"/>
                <a:ea typeface="微软雅黑"/>
                <a:cs typeface="Arial" panose="020B0604020202020204" pitchFamily="34" charset="0"/>
              </a:endParaRPr>
            </a:p>
          </p:txBody>
        </p:sp>
        <p:sp>
          <p:nvSpPr>
            <p:cNvPr id="95" name="矩形 1694">
              <a:extLst>
                <a:ext uri="{FF2B5EF4-FFF2-40B4-BE49-F238E27FC236}">
                  <a16:creationId xmlns:a16="http://schemas.microsoft.com/office/drawing/2014/main" id="{0C880B92-E4A3-462E-BF7D-91D416462D83}"/>
                </a:ext>
              </a:extLst>
            </p:cNvPr>
            <p:cNvSpPr/>
            <p:nvPr/>
          </p:nvSpPr>
          <p:spPr bwMode="auto">
            <a:xfrm>
              <a:off x="4611330" y="3998071"/>
              <a:ext cx="204695" cy="89299"/>
            </a:xfrm>
            <a:prstGeom prst="rect">
              <a:avLst/>
            </a:prstGeom>
            <a:solidFill>
              <a:srgbClr val="AE4845">
                <a:lumMod val="20000"/>
                <a:lumOff val="80000"/>
              </a:srgbClr>
            </a:solidFill>
            <a:ln w="9525" cap="flat" cmpd="sng" algn="ctr">
              <a:noFill/>
              <a:prstDash val="dash"/>
              <a:round/>
              <a:headEnd type="none" w="med" len="med"/>
              <a:tailEnd type="none" w="med" len="med"/>
            </a:ln>
            <a:effectLst/>
          </p:spPr>
          <p:txBody>
            <a:bodyPr vert="horz" wrap="none" lIns="0" tIns="19259" rIns="0" bIns="19259" numCol="1" rtlCol="0" anchor="ctr" anchorCtr="1" compatLnSpc="1">
              <a:prstTxWarp prst="textNoShape">
                <a:avLst/>
              </a:prstTxWarp>
            </a:bodyPr>
            <a:lstStyle/>
            <a:p>
              <a:pPr defTabSz="513610">
                <a:defRPr/>
              </a:pPr>
              <a:r>
                <a:rPr lang="en-US" altLang="zh-CN" sz="525" kern="0" dirty="0" err="1">
                  <a:solidFill>
                    <a:sysClr val="windowText" lastClr="000000"/>
                  </a:solidFill>
                  <a:latin typeface="微软雅黑" pitchFamily="34" charset="-122"/>
                  <a:ea typeface="微软雅黑"/>
                  <a:cs typeface="Arial" panose="020B0604020202020204" pitchFamily="34" charset="0"/>
                </a:rPr>
                <a:t>vIMS</a:t>
              </a:r>
              <a:endParaRPr lang="zh-CN" altLang="en-US" sz="525" kern="0" dirty="0">
                <a:solidFill>
                  <a:sysClr val="windowText" lastClr="000000"/>
                </a:solidFill>
                <a:latin typeface="微软雅黑" pitchFamily="34" charset="-122"/>
                <a:ea typeface="微软雅黑"/>
                <a:cs typeface="Arial" panose="020B0604020202020204" pitchFamily="34" charset="0"/>
              </a:endParaRPr>
            </a:p>
          </p:txBody>
        </p:sp>
        <p:sp>
          <p:nvSpPr>
            <p:cNvPr id="96" name="圆角矩形 1695">
              <a:extLst>
                <a:ext uri="{FF2B5EF4-FFF2-40B4-BE49-F238E27FC236}">
                  <a16:creationId xmlns:a16="http://schemas.microsoft.com/office/drawing/2014/main" id="{46CE057E-1EE2-4A7B-8216-5439544DE0FF}"/>
                </a:ext>
              </a:extLst>
            </p:cNvPr>
            <p:cNvSpPr/>
            <p:nvPr/>
          </p:nvSpPr>
          <p:spPr>
            <a:xfrm>
              <a:off x="2388162" y="4105247"/>
              <a:ext cx="2308805" cy="776509"/>
            </a:xfrm>
            <a:prstGeom prst="roundRect">
              <a:avLst>
                <a:gd name="adj" fmla="val 6999"/>
              </a:avLst>
            </a:prstGeom>
            <a:noFill/>
            <a:ln w="19050" cap="flat">
              <a:solidFill>
                <a:srgbClr val="535353"/>
              </a:solidFill>
              <a:prstDash val="dash"/>
              <a:miter lim="800000"/>
            </a:ln>
            <a:effectLst/>
            <a:sp3d/>
          </p:spPr>
          <p:txBody>
            <a:bodyPr rot="0" spcFirstLastPara="1" vertOverflow="overflow" horzOverflow="overflow" vert="horz" wrap="square" lIns="34287" tIns="34287" rIns="34287" bIns="34287" numCol="1" spcCol="38089" rtlCol="0" anchor="t">
              <a:noAutofit/>
            </a:bodyPr>
            <a:lstStyle/>
            <a:p>
              <a:pPr defTabSz="685732">
                <a:defRPr/>
              </a:pPr>
              <a:endParaRPr lang="zh-CN" altLang="en-US" sz="1013" kern="0" dirty="0">
                <a:solidFill>
                  <a:sysClr val="windowText" lastClr="000000"/>
                </a:solidFill>
                <a:latin typeface="微软雅黑" pitchFamily="34" charset="-122"/>
                <a:ea typeface="微软雅黑"/>
              </a:endParaRPr>
            </a:p>
          </p:txBody>
        </p:sp>
        <p:sp>
          <p:nvSpPr>
            <p:cNvPr id="97" name="矩形 439">
              <a:extLst>
                <a:ext uri="{FF2B5EF4-FFF2-40B4-BE49-F238E27FC236}">
                  <a16:creationId xmlns:a16="http://schemas.microsoft.com/office/drawing/2014/main" id="{AD1C9BE8-6FBE-4E0D-B3F2-87CA5C90F13A}"/>
                </a:ext>
              </a:extLst>
            </p:cNvPr>
            <p:cNvSpPr/>
            <p:nvPr/>
          </p:nvSpPr>
          <p:spPr>
            <a:xfrm>
              <a:off x="1069489" y="3824920"/>
              <a:ext cx="995000" cy="317953"/>
            </a:xfrm>
            <a:prstGeom prst="rect">
              <a:avLst/>
            </a:prstGeom>
          </p:spPr>
          <p:txBody>
            <a:bodyPr wrap="none" lIns="68567" tIns="34283" rIns="68567" bIns="34283" anchor="ctr">
              <a:spAutoFit/>
            </a:bodyPr>
            <a:lstStyle/>
            <a:p>
              <a:pPr defTabSz="913486">
                <a:lnSpc>
                  <a:spcPct val="110000"/>
                </a:lnSpc>
                <a:defRPr/>
              </a:pPr>
              <a:r>
                <a:rPr lang="en-US" altLang="zh-CN" sz="675" dirty="0">
                  <a:solidFill>
                    <a:srgbClr val="000000"/>
                  </a:solidFill>
                  <a:latin typeface="微软雅黑" pitchFamily="34" charset="-122"/>
                  <a:ea typeface="微软雅黑"/>
                  <a:cs typeface="Arial" panose="020B0604020202020204" pitchFamily="34" charset="0"/>
                </a:rPr>
                <a:t>Broadband</a:t>
              </a:r>
              <a:endParaRPr lang="zh-CN" altLang="en-US" sz="675" dirty="0">
                <a:solidFill>
                  <a:srgbClr val="000000"/>
                </a:solidFill>
                <a:latin typeface="微软雅黑" pitchFamily="34" charset="-122"/>
                <a:ea typeface="微软雅黑"/>
                <a:cs typeface="Arial" panose="020B0604020202020204" pitchFamily="34" charset="0"/>
              </a:endParaRPr>
            </a:p>
          </p:txBody>
        </p:sp>
        <p:sp>
          <p:nvSpPr>
            <p:cNvPr id="98" name="矩形 490">
              <a:extLst>
                <a:ext uri="{FF2B5EF4-FFF2-40B4-BE49-F238E27FC236}">
                  <a16:creationId xmlns:a16="http://schemas.microsoft.com/office/drawing/2014/main" id="{25EF49B3-F7EF-4D14-84FC-C94772E6DAF5}"/>
                </a:ext>
              </a:extLst>
            </p:cNvPr>
            <p:cNvSpPr/>
            <p:nvPr/>
          </p:nvSpPr>
          <p:spPr>
            <a:xfrm>
              <a:off x="1295833" y="4236258"/>
              <a:ext cx="677035" cy="317953"/>
            </a:xfrm>
            <a:prstGeom prst="rect">
              <a:avLst/>
            </a:prstGeom>
          </p:spPr>
          <p:txBody>
            <a:bodyPr wrap="none" lIns="68567" tIns="34283" rIns="68567" bIns="34283" anchor="ctr">
              <a:spAutoFit/>
            </a:bodyPr>
            <a:lstStyle/>
            <a:p>
              <a:pPr defTabSz="913486">
                <a:lnSpc>
                  <a:spcPct val="110000"/>
                </a:lnSpc>
                <a:defRPr/>
              </a:pPr>
              <a:r>
                <a:rPr lang="en-US" altLang="zh-CN" sz="675" dirty="0">
                  <a:solidFill>
                    <a:srgbClr val="000000"/>
                  </a:solidFill>
                  <a:latin typeface="微软雅黑" pitchFamily="34" charset="-122"/>
                  <a:ea typeface="微软雅黑"/>
                  <a:cs typeface="Arial" panose="020B0604020202020204" pitchFamily="34" charset="0"/>
                </a:rPr>
                <a:t>4G/5G</a:t>
              </a:r>
              <a:endParaRPr lang="zh-CN" altLang="en-US" sz="675" dirty="0">
                <a:solidFill>
                  <a:srgbClr val="000000"/>
                </a:solidFill>
                <a:latin typeface="微软雅黑" pitchFamily="34" charset="-122"/>
                <a:ea typeface="微软雅黑"/>
                <a:cs typeface="Arial" panose="020B0604020202020204" pitchFamily="34" charset="0"/>
              </a:endParaRPr>
            </a:p>
          </p:txBody>
        </p:sp>
        <p:grpSp>
          <p:nvGrpSpPr>
            <p:cNvPr id="99" name="组合 268">
              <a:extLst>
                <a:ext uri="{FF2B5EF4-FFF2-40B4-BE49-F238E27FC236}">
                  <a16:creationId xmlns:a16="http://schemas.microsoft.com/office/drawing/2014/main" id="{4BCB8237-0543-4552-A89D-DCC83B188CAF}"/>
                </a:ext>
              </a:extLst>
            </p:cNvPr>
            <p:cNvGrpSpPr/>
            <p:nvPr/>
          </p:nvGrpSpPr>
          <p:grpSpPr>
            <a:xfrm>
              <a:off x="1773322" y="4328622"/>
              <a:ext cx="201377" cy="129838"/>
              <a:chOff x="773363" y="4545248"/>
              <a:chExt cx="382803" cy="205509"/>
            </a:xfrm>
            <a:solidFill>
              <a:srgbClr val="00B0F0"/>
            </a:solidFill>
          </p:grpSpPr>
          <p:sp>
            <p:nvSpPr>
              <p:cNvPr id="175" name="Freeform 842">
                <a:extLst>
                  <a:ext uri="{FF2B5EF4-FFF2-40B4-BE49-F238E27FC236}">
                    <a16:creationId xmlns:a16="http://schemas.microsoft.com/office/drawing/2014/main" id="{80684153-963A-474F-8E8F-E3FF1DF6906B}"/>
                  </a:ext>
                </a:extLst>
              </p:cNvPr>
              <p:cNvSpPr>
                <a:spLocks/>
              </p:cNvSpPr>
              <p:nvPr/>
            </p:nvSpPr>
            <p:spPr bwMode="auto">
              <a:xfrm>
                <a:off x="953238" y="4613752"/>
                <a:ext cx="113765" cy="137005"/>
              </a:xfrm>
              <a:custGeom>
                <a:avLst/>
                <a:gdLst>
                  <a:gd name="T0" fmla="*/ 2147483647 w 250"/>
                  <a:gd name="T1" fmla="*/ 2147483647 h 527"/>
                  <a:gd name="T2" fmla="*/ 2147483647 w 250"/>
                  <a:gd name="T3" fmla="*/ 2147483647 h 527"/>
                  <a:gd name="T4" fmla="*/ 2147483647 w 250"/>
                  <a:gd name="T5" fmla="*/ 2147483647 h 527"/>
                  <a:gd name="T6" fmla="*/ 2147483647 w 250"/>
                  <a:gd name="T7" fmla="*/ 2147483647 h 527"/>
                  <a:gd name="T8" fmla="*/ 2147483647 w 250"/>
                  <a:gd name="T9" fmla="*/ 2147483647 h 527"/>
                  <a:gd name="T10" fmla="*/ 2147483647 w 250"/>
                  <a:gd name="T11" fmla="*/ 2147483647 h 527"/>
                  <a:gd name="T12" fmla="*/ 2147483647 w 250"/>
                  <a:gd name="T13" fmla="*/ 2147483647 h 527"/>
                  <a:gd name="T14" fmla="*/ 2147483647 w 250"/>
                  <a:gd name="T15" fmla="*/ 2147483647 h 527"/>
                  <a:gd name="T16" fmla="*/ 2147483647 w 250"/>
                  <a:gd name="T17" fmla="*/ 2147483647 h 5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527"/>
                  <a:gd name="T29" fmla="*/ 250 w 250"/>
                  <a:gd name="T30" fmla="*/ 527 h 5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527">
                    <a:moveTo>
                      <a:pt x="232" y="527"/>
                    </a:moveTo>
                    <a:lnTo>
                      <a:pt x="232" y="527"/>
                    </a:lnTo>
                    <a:cubicBezTo>
                      <a:pt x="226" y="527"/>
                      <a:pt x="220" y="523"/>
                      <a:pt x="217" y="517"/>
                    </a:cubicBezTo>
                    <a:lnTo>
                      <a:pt x="3" y="24"/>
                    </a:lnTo>
                    <a:cubicBezTo>
                      <a:pt x="0" y="16"/>
                      <a:pt x="4" y="7"/>
                      <a:pt x="11" y="3"/>
                    </a:cubicBezTo>
                    <a:cubicBezTo>
                      <a:pt x="19" y="0"/>
                      <a:pt x="29" y="3"/>
                      <a:pt x="32" y="11"/>
                    </a:cubicBezTo>
                    <a:lnTo>
                      <a:pt x="246" y="505"/>
                    </a:lnTo>
                    <a:cubicBezTo>
                      <a:pt x="250" y="513"/>
                      <a:pt x="246" y="522"/>
                      <a:pt x="238" y="525"/>
                    </a:cubicBezTo>
                    <a:cubicBezTo>
                      <a:pt x="236" y="526"/>
                      <a:pt x="234" y="527"/>
                      <a:pt x="232" y="527"/>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76" name="Freeform 843">
                <a:extLst>
                  <a:ext uri="{FF2B5EF4-FFF2-40B4-BE49-F238E27FC236}">
                    <a16:creationId xmlns:a16="http://schemas.microsoft.com/office/drawing/2014/main" id="{43B344F7-66AB-45FA-ADD7-EA0CFDF801BB}"/>
                  </a:ext>
                </a:extLst>
              </p:cNvPr>
              <p:cNvSpPr>
                <a:spLocks/>
              </p:cNvSpPr>
              <p:nvPr/>
            </p:nvSpPr>
            <p:spPr bwMode="auto">
              <a:xfrm>
                <a:off x="856383" y="4613752"/>
                <a:ext cx="112229" cy="137005"/>
              </a:xfrm>
              <a:custGeom>
                <a:avLst/>
                <a:gdLst>
                  <a:gd name="T0" fmla="*/ 2147483647 w 249"/>
                  <a:gd name="T1" fmla="*/ 2147483647 h 527"/>
                  <a:gd name="T2" fmla="*/ 2147483647 w 249"/>
                  <a:gd name="T3" fmla="*/ 2147483647 h 527"/>
                  <a:gd name="T4" fmla="*/ 2147483647 w 249"/>
                  <a:gd name="T5" fmla="*/ 2147483647 h 527"/>
                  <a:gd name="T6" fmla="*/ 2147483647 w 249"/>
                  <a:gd name="T7" fmla="*/ 2147483647 h 527"/>
                  <a:gd name="T8" fmla="*/ 2147483647 w 249"/>
                  <a:gd name="T9" fmla="*/ 2147483647 h 527"/>
                  <a:gd name="T10" fmla="*/ 2147483647 w 249"/>
                  <a:gd name="T11" fmla="*/ 2147483647 h 527"/>
                  <a:gd name="T12" fmla="*/ 2147483647 w 249"/>
                  <a:gd name="T13" fmla="*/ 2147483647 h 527"/>
                  <a:gd name="T14" fmla="*/ 2147483647 w 249"/>
                  <a:gd name="T15" fmla="*/ 2147483647 h 527"/>
                  <a:gd name="T16" fmla="*/ 2147483647 w 249"/>
                  <a:gd name="T17" fmla="*/ 2147483647 h 5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
                  <a:gd name="T28" fmla="*/ 0 h 527"/>
                  <a:gd name="T29" fmla="*/ 249 w 249"/>
                  <a:gd name="T30" fmla="*/ 527 h 5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 h="527">
                    <a:moveTo>
                      <a:pt x="18" y="527"/>
                    </a:moveTo>
                    <a:lnTo>
                      <a:pt x="18" y="527"/>
                    </a:lnTo>
                    <a:cubicBezTo>
                      <a:pt x="16" y="527"/>
                      <a:pt x="13" y="526"/>
                      <a:pt x="11" y="525"/>
                    </a:cubicBezTo>
                    <a:cubicBezTo>
                      <a:pt x="3" y="522"/>
                      <a:pt x="0" y="513"/>
                      <a:pt x="3" y="505"/>
                    </a:cubicBezTo>
                    <a:lnTo>
                      <a:pt x="217" y="11"/>
                    </a:lnTo>
                    <a:cubicBezTo>
                      <a:pt x="221" y="3"/>
                      <a:pt x="230" y="0"/>
                      <a:pt x="238" y="3"/>
                    </a:cubicBezTo>
                    <a:cubicBezTo>
                      <a:pt x="246" y="7"/>
                      <a:pt x="249" y="16"/>
                      <a:pt x="246" y="24"/>
                    </a:cubicBezTo>
                    <a:lnTo>
                      <a:pt x="32" y="517"/>
                    </a:lnTo>
                    <a:cubicBezTo>
                      <a:pt x="29" y="523"/>
                      <a:pt x="24" y="527"/>
                      <a:pt x="18" y="527"/>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77" name="Freeform 844">
                <a:extLst>
                  <a:ext uri="{FF2B5EF4-FFF2-40B4-BE49-F238E27FC236}">
                    <a16:creationId xmlns:a16="http://schemas.microsoft.com/office/drawing/2014/main" id="{A75B2908-9C8E-4CB8-A146-FD15687C9C91}"/>
                  </a:ext>
                </a:extLst>
              </p:cNvPr>
              <p:cNvSpPr>
                <a:spLocks/>
              </p:cNvSpPr>
              <p:nvPr/>
            </p:nvSpPr>
            <p:spPr bwMode="auto">
              <a:xfrm>
                <a:off x="937866" y="4590037"/>
                <a:ext cx="47659" cy="27226"/>
              </a:xfrm>
              <a:custGeom>
                <a:avLst/>
                <a:gdLst>
                  <a:gd name="T0" fmla="*/ 2147483647 w 105"/>
                  <a:gd name="T1" fmla="*/ 2147483647 h 105"/>
                  <a:gd name="T2" fmla="*/ 2147483647 w 105"/>
                  <a:gd name="T3" fmla="*/ 2147483647 h 105"/>
                  <a:gd name="T4" fmla="*/ 2147483647 w 105"/>
                  <a:gd name="T5" fmla="*/ 2147483647 h 105"/>
                  <a:gd name="T6" fmla="*/ 0 w 105"/>
                  <a:gd name="T7" fmla="*/ 2147483647 h 105"/>
                  <a:gd name="T8" fmla="*/ 2147483647 w 105"/>
                  <a:gd name="T9" fmla="*/ 0 h 105"/>
                  <a:gd name="T10" fmla="*/ 2147483647 w 105"/>
                  <a:gd name="T11" fmla="*/ 2147483647 h 105"/>
                  <a:gd name="T12" fmla="*/ 0 60000 65536"/>
                  <a:gd name="T13" fmla="*/ 0 60000 65536"/>
                  <a:gd name="T14" fmla="*/ 0 60000 65536"/>
                  <a:gd name="T15" fmla="*/ 0 60000 65536"/>
                  <a:gd name="T16" fmla="*/ 0 60000 65536"/>
                  <a:gd name="T17" fmla="*/ 0 60000 65536"/>
                  <a:gd name="T18" fmla="*/ 0 w 105"/>
                  <a:gd name="T19" fmla="*/ 0 h 105"/>
                  <a:gd name="T20" fmla="*/ 105 w 105"/>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05" h="105">
                    <a:moveTo>
                      <a:pt x="105" y="52"/>
                    </a:moveTo>
                    <a:lnTo>
                      <a:pt x="105" y="52"/>
                    </a:lnTo>
                    <a:cubicBezTo>
                      <a:pt x="105" y="81"/>
                      <a:pt x="82" y="105"/>
                      <a:pt x="53" y="105"/>
                    </a:cubicBezTo>
                    <a:cubicBezTo>
                      <a:pt x="24" y="105"/>
                      <a:pt x="0" y="81"/>
                      <a:pt x="0" y="52"/>
                    </a:cubicBezTo>
                    <a:cubicBezTo>
                      <a:pt x="0" y="23"/>
                      <a:pt x="24" y="0"/>
                      <a:pt x="53" y="0"/>
                    </a:cubicBezTo>
                    <a:cubicBezTo>
                      <a:pt x="82" y="0"/>
                      <a:pt x="105" y="23"/>
                      <a:pt x="105" y="52"/>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78" name="Freeform 845">
                <a:extLst>
                  <a:ext uri="{FF2B5EF4-FFF2-40B4-BE49-F238E27FC236}">
                    <a16:creationId xmlns:a16="http://schemas.microsoft.com/office/drawing/2014/main" id="{541AC597-F8AD-4F43-8F46-3EEE5050713E}"/>
                  </a:ext>
                </a:extLst>
              </p:cNvPr>
              <p:cNvSpPr>
                <a:spLocks/>
              </p:cNvSpPr>
              <p:nvPr/>
            </p:nvSpPr>
            <p:spPr bwMode="auto">
              <a:xfrm>
                <a:off x="773363" y="4545248"/>
                <a:ext cx="56882" cy="115928"/>
              </a:xfrm>
              <a:custGeom>
                <a:avLst/>
                <a:gdLst>
                  <a:gd name="T0" fmla="*/ 2147483647 w 126"/>
                  <a:gd name="T1" fmla="*/ 2147483647 h 445"/>
                  <a:gd name="T2" fmla="*/ 2147483647 w 126"/>
                  <a:gd name="T3" fmla="*/ 2147483647 h 445"/>
                  <a:gd name="T4" fmla="*/ 2147483647 w 126"/>
                  <a:gd name="T5" fmla="*/ 2147483647 h 445"/>
                  <a:gd name="T6" fmla="*/ 0 w 126"/>
                  <a:gd name="T7" fmla="*/ 2147483647 h 445"/>
                  <a:gd name="T8" fmla="*/ 2147483647 w 126"/>
                  <a:gd name="T9" fmla="*/ 2147483647 h 445"/>
                  <a:gd name="T10" fmla="*/ 2147483647 w 126"/>
                  <a:gd name="T11" fmla="*/ 2147483647 h 445"/>
                  <a:gd name="T12" fmla="*/ 2147483647 w 126"/>
                  <a:gd name="T13" fmla="*/ 2147483647 h 445"/>
                  <a:gd name="T14" fmla="*/ 2147483647 w 126"/>
                  <a:gd name="T15" fmla="*/ 2147483647 h 445"/>
                  <a:gd name="T16" fmla="*/ 2147483647 w 126"/>
                  <a:gd name="T17" fmla="*/ 2147483647 h 445"/>
                  <a:gd name="T18" fmla="*/ 2147483647 w 126"/>
                  <a:gd name="T19" fmla="*/ 2147483647 h 445"/>
                  <a:gd name="T20" fmla="*/ 2147483647 w 126"/>
                  <a:gd name="T21" fmla="*/ 2147483647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445"/>
                  <a:gd name="T35" fmla="*/ 126 w 126"/>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445">
                    <a:moveTo>
                      <a:pt x="108" y="445"/>
                    </a:moveTo>
                    <a:lnTo>
                      <a:pt x="108" y="445"/>
                    </a:lnTo>
                    <a:cubicBezTo>
                      <a:pt x="105" y="445"/>
                      <a:pt x="101" y="444"/>
                      <a:pt x="98" y="441"/>
                    </a:cubicBezTo>
                    <a:cubicBezTo>
                      <a:pt x="36" y="387"/>
                      <a:pt x="0" y="308"/>
                      <a:pt x="0" y="223"/>
                    </a:cubicBezTo>
                    <a:cubicBezTo>
                      <a:pt x="0" y="139"/>
                      <a:pt x="36" y="59"/>
                      <a:pt x="98" y="5"/>
                    </a:cubicBezTo>
                    <a:cubicBezTo>
                      <a:pt x="105" y="0"/>
                      <a:pt x="115" y="0"/>
                      <a:pt x="120" y="7"/>
                    </a:cubicBezTo>
                    <a:cubicBezTo>
                      <a:pt x="126" y="14"/>
                      <a:pt x="125" y="23"/>
                      <a:pt x="119" y="29"/>
                    </a:cubicBezTo>
                    <a:cubicBezTo>
                      <a:pt x="63" y="77"/>
                      <a:pt x="31" y="148"/>
                      <a:pt x="31" y="223"/>
                    </a:cubicBezTo>
                    <a:cubicBezTo>
                      <a:pt x="31" y="299"/>
                      <a:pt x="63" y="370"/>
                      <a:pt x="119" y="418"/>
                    </a:cubicBezTo>
                    <a:cubicBezTo>
                      <a:pt x="125" y="423"/>
                      <a:pt x="126" y="433"/>
                      <a:pt x="120" y="440"/>
                    </a:cubicBezTo>
                    <a:cubicBezTo>
                      <a:pt x="117" y="443"/>
                      <a:pt x="113" y="445"/>
                      <a:pt x="108" y="445"/>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79" name="Freeform 846">
                <a:extLst>
                  <a:ext uri="{FF2B5EF4-FFF2-40B4-BE49-F238E27FC236}">
                    <a16:creationId xmlns:a16="http://schemas.microsoft.com/office/drawing/2014/main" id="{E90DCAB3-5A37-430F-A554-49BFB844CA1B}"/>
                  </a:ext>
                </a:extLst>
              </p:cNvPr>
              <p:cNvSpPr>
                <a:spLocks/>
              </p:cNvSpPr>
              <p:nvPr/>
            </p:nvSpPr>
            <p:spPr bwMode="auto">
              <a:xfrm>
                <a:off x="822566" y="4560175"/>
                <a:ext cx="46122" cy="86067"/>
              </a:xfrm>
              <a:custGeom>
                <a:avLst/>
                <a:gdLst>
                  <a:gd name="T0" fmla="*/ 2147483647 w 100"/>
                  <a:gd name="T1" fmla="*/ 2147483647 h 329"/>
                  <a:gd name="T2" fmla="*/ 2147483647 w 100"/>
                  <a:gd name="T3" fmla="*/ 2147483647 h 329"/>
                  <a:gd name="T4" fmla="*/ 2147483647 w 100"/>
                  <a:gd name="T5" fmla="*/ 2147483647 h 329"/>
                  <a:gd name="T6" fmla="*/ 0 w 100"/>
                  <a:gd name="T7" fmla="*/ 2147483647 h 329"/>
                  <a:gd name="T8" fmla="*/ 2147483647 w 100"/>
                  <a:gd name="T9" fmla="*/ 2147483647 h 329"/>
                  <a:gd name="T10" fmla="*/ 2147483647 w 100"/>
                  <a:gd name="T11" fmla="*/ 2147483647 h 329"/>
                  <a:gd name="T12" fmla="*/ 2147483647 w 100"/>
                  <a:gd name="T13" fmla="*/ 2147483647 h 329"/>
                  <a:gd name="T14" fmla="*/ 2147483647 w 100"/>
                  <a:gd name="T15" fmla="*/ 2147483647 h 329"/>
                  <a:gd name="T16" fmla="*/ 2147483647 w 100"/>
                  <a:gd name="T17" fmla="*/ 2147483647 h 329"/>
                  <a:gd name="T18" fmla="*/ 2147483647 w 100"/>
                  <a:gd name="T19" fmla="*/ 2147483647 h 329"/>
                  <a:gd name="T20" fmla="*/ 2147483647 w 100"/>
                  <a:gd name="T21" fmla="*/ 2147483647 h 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329"/>
                  <a:gd name="T35" fmla="*/ 100 w 100"/>
                  <a:gd name="T36" fmla="*/ 329 h 3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329">
                    <a:moveTo>
                      <a:pt x="82" y="329"/>
                    </a:moveTo>
                    <a:lnTo>
                      <a:pt x="82" y="329"/>
                    </a:lnTo>
                    <a:cubicBezTo>
                      <a:pt x="79" y="329"/>
                      <a:pt x="75" y="328"/>
                      <a:pt x="72" y="325"/>
                    </a:cubicBezTo>
                    <a:cubicBezTo>
                      <a:pt x="26" y="286"/>
                      <a:pt x="0" y="227"/>
                      <a:pt x="0" y="165"/>
                    </a:cubicBezTo>
                    <a:cubicBezTo>
                      <a:pt x="0" y="103"/>
                      <a:pt x="26" y="45"/>
                      <a:pt x="72" y="5"/>
                    </a:cubicBezTo>
                    <a:cubicBezTo>
                      <a:pt x="79" y="0"/>
                      <a:pt x="89" y="0"/>
                      <a:pt x="94" y="7"/>
                    </a:cubicBezTo>
                    <a:cubicBezTo>
                      <a:pt x="100" y="13"/>
                      <a:pt x="99" y="23"/>
                      <a:pt x="93" y="29"/>
                    </a:cubicBezTo>
                    <a:cubicBezTo>
                      <a:pt x="54" y="63"/>
                      <a:pt x="31" y="112"/>
                      <a:pt x="31" y="165"/>
                    </a:cubicBezTo>
                    <a:cubicBezTo>
                      <a:pt x="31" y="218"/>
                      <a:pt x="54" y="268"/>
                      <a:pt x="93" y="302"/>
                    </a:cubicBezTo>
                    <a:cubicBezTo>
                      <a:pt x="99" y="307"/>
                      <a:pt x="100" y="317"/>
                      <a:pt x="94" y="324"/>
                    </a:cubicBezTo>
                    <a:cubicBezTo>
                      <a:pt x="91" y="327"/>
                      <a:pt x="87" y="329"/>
                      <a:pt x="82" y="329"/>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0" name="Freeform 847">
                <a:extLst>
                  <a:ext uri="{FF2B5EF4-FFF2-40B4-BE49-F238E27FC236}">
                    <a16:creationId xmlns:a16="http://schemas.microsoft.com/office/drawing/2014/main" id="{F449F01B-C50C-4C72-8085-160062176EC6}"/>
                  </a:ext>
                </a:extLst>
              </p:cNvPr>
              <p:cNvSpPr>
                <a:spLocks/>
              </p:cNvSpPr>
              <p:nvPr/>
            </p:nvSpPr>
            <p:spPr bwMode="auto">
              <a:xfrm>
                <a:off x="871756" y="4574229"/>
                <a:ext cx="38436" cy="57965"/>
              </a:xfrm>
              <a:custGeom>
                <a:avLst/>
                <a:gdLst>
                  <a:gd name="T0" fmla="*/ 2147483647 w 83"/>
                  <a:gd name="T1" fmla="*/ 2147483647 h 221"/>
                  <a:gd name="T2" fmla="*/ 2147483647 w 83"/>
                  <a:gd name="T3" fmla="*/ 2147483647 h 221"/>
                  <a:gd name="T4" fmla="*/ 2147483647 w 83"/>
                  <a:gd name="T5" fmla="*/ 2147483647 h 221"/>
                  <a:gd name="T6" fmla="*/ 0 w 83"/>
                  <a:gd name="T7" fmla="*/ 2147483647 h 221"/>
                  <a:gd name="T8" fmla="*/ 2147483647 w 83"/>
                  <a:gd name="T9" fmla="*/ 2147483647 h 221"/>
                  <a:gd name="T10" fmla="*/ 2147483647 w 83"/>
                  <a:gd name="T11" fmla="*/ 2147483647 h 221"/>
                  <a:gd name="T12" fmla="*/ 2147483647 w 83"/>
                  <a:gd name="T13" fmla="*/ 2147483647 h 221"/>
                  <a:gd name="T14" fmla="*/ 2147483647 w 83"/>
                  <a:gd name="T15" fmla="*/ 2147483647 h 221"/>
                  <a:gd name="T16" fmla="*/ 2147483647 w 83"/>
                  <a:gd name="T17" fmla="*/ 2147483647 h 221"/>
                  <a:gd name="T18" fmla="*/ 2147483647 w 83"/>
                  <a:gd name="T19" fmla="*/ 2147483647 h 221"/>
                  <a:gd name="T20" fmla="*/ 2147483647 w 83"/>
                  <a:gd name="T21" fmla="*/ 214748364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221"/>
                  <a:gd name="T35" fmla="*/ 83 w 83"/>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221">
                    <a:moveTo>
                      <a:pt x="65" y="221"/>
                    </a:moveTo>
                    <a:lnTo>
                      <a:pt x="65" y="221"/>
                    </a:lnTo>
                    <a:cubicBezTo>
                      <a:pt x="62" y="221"/>
                      <a:pt x="59" y="220"/>
                      <a:pt x="56" y="218"/>
                    </a:cubicBezTo>
                    <a:cubicBezTo>
                      <a:pt x="21" y="195"/>
                      <a:pt x="0" y="155"/>
                      <a:pt x="0" y="111"/>
                    </a:cubicBezTo>
                    <a:cubicBezTo>
                      <a:pt x="0" y="68"/>
                      <a:pt x="21" y="28"/>
                      <a:pt x="56" y="4"/>
                    </a:cubicBezTo>
                    <a:cubicBezTo>
                      <a:pt x="63" y="0"/>
                      <a:pt x="73" y="2"/>
                      <a:pt x="78" y="9"/>
                    </a:cubicBezTo>
                    <a:cubicBezTo>
                      <a:pt x="82" y="16"/>
                      <a:pt x="81" y="26"/>
                      <a:pt x="73" y="30"/>
                    </a:cubicBezTo>
                    <a:cubicBezTo>
                      <a:pt x="47" y="48"/>
                      <a:pt x="31" y="78"/>
                      <a:pt x="31" y="111"/>
                    </a:cubicBezTo>
                    <a:cubicBezTo>
                      <a:pt x="31" y="144"/>
                      <a:pt x="47" y="175"/>
                      <a:pt x="73" y="192"/>
                    </a:cubicBezTo>
                    <a:cubicBezTo>
                      <a:pt x="81" y="197"/>
                      <a:pt x="83" y="207"/>
                      <a:pt x="78" y="214"/>
                    </a:cubicBezTo>
                    <a:cubicBezTo>
                      <a:pt x="75" y="218"/>
                      <a:pt x="70" y="221"/>
                      <a:pt x="65" y="221"/>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1" name="Freeform 848">
                <a:extLst>
                  <a:ext uri="{FF2B5EF4-FFF2-40B4-BE49-F238E27FC236}">
                    <a16:creationId xmlns:a16="http://schemas.microsoft.com/office/drawing/2014/main" id="{9CEE114E-0D54-4621-85C2-80473BBD7077}"/>
                  </a:ext>
                </a:extLst>
              </p:cNvPr>
              <p:cNvSpPr>
                <a:spLocks/>
              </p:cNvSpPr>
              <p:nvPr/>
            </p:nvSpPr>
            <p:spPr bwMode="auto">
              <a:xfrm>
                <a:off x="1099284" y="4545248"/>
                <a:ext cx="56882" cy="115928"/>
              </a:xfrm>
              <a:custGeom>
                <a:avLst/>
                <a:gdLst>
                  <a:gd name="T0" fmla="*/ 2147483647 w 126"/>
                  <a:gd name="T1" fmla="*/ 2147483647 h 445"/>
                  <a:gd name="T2" fmla="*/ 2147483647 w 126"/>
                  <a:gd name="T3" fmla="*/ 2147483647 h 445"/>
                  <a:gd name="T4" fmla="*/ 2147483647 w 126"/>
                  <a:gd name="T5" fmla="*/ 2147483647 h 445"/>
                  <a:gd name="T6" fmla="*/ 2147483647 w 126"/>
                  <a:gd name="T7" fmla="*/ 2147483647 h 445"/>
                  <a:gd name="T8" fmla="*/ 2147483647 w 126"/>
                  <a:gd name="T9" fmla="*/ 2147483647 h 445"/>
                  <a:gd name="T10" fmla="*/ 2147483647 w 126"/>
                  <a:gd name="T11" fmla="*/ 2147483647 h 445"/>
                  <a:gd name="T12" fmla="*/ 2147483647 w 126"/>
                  <a:gd name="T13" fmla="*/ 2147483647 h 445"/>
                  <a:gd name="T14" fmla="*/ 2147483647 w 126"/>
                  <a:gd name="T15" fmla="*/ 2147483647 h 445"/>
                  <a:gd name="T16" fmla="*/ 2147483647 w 126"/>
                  <a:gd name="T17" fmla="*/ 2147483647 h 445"/>
                  <a:gd name="T18" fmla="*/ 2147483647 w 126"/>
                  <a:gd name="T19" fmla="*/ 2147483647 h 445"/>
                  <a:gd name="T20" fmla="*/ 2147483647 w 126"/>
                  <a:gd name="T21" fmla="*/ 2147483647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445"/>
                  <a:gd name="T35" fmla="*/ 126 w 126"/>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445">
                    <a:moveTo>
                      <a:pt x="18" y="445"/>
                    </a:moveTo>
                    <a:lnTo>
                      <a:pt x="18" y="445"/>
                    </a:lnTo>
                    <a:cubicBezTo>
                      <a:pt x="14" y="445"/>
                      <a:pt x="9" y="443"/>
                      <a:pt x="6" y="440"/>
                    </a:cubicBezTo>
                    <a:cubicBezTo>
                      <a:pt x="0" y="433"/>
                      <a:pt x="1" y="423"/>
                      <a:pt x="8" y="418"/>
                    </a:cubicBezTo>
                    <a:cubicBezTo>
                      <a:pt x="63" y="370"/>
                      <a:pt x="95" y="299"/>
                      <a:pt x="95" y="223"/>
                    </a:cubicBezTo>
                    <a:cubicBezTo>
                      <a:pt x="95" y="148"/>
                      <a:pt x="63" y="77"/>
                      <a:pt x="8" y="29"/>
                    </a:cubicBezTo>
                    <a:cubicBezTo>
                      <a:pt x="1" y="23"/>
                      <a:pt x="0" y="14"/>
                      <a:pt x="6" y="7"/>
                    </a:cubicBezTo>
                    <a:cubicBezTo>
                      <a:pt x="12" y="0"/>
                      <a:pt x="22" y="0"/>
                      <a:pt x="28" y="5"/>
                    </a:cubicBezTo>
                    <a:cubicBezTo>
                      <a:pt x="91" y="59"/>
                      <a:pt x="126" y="139"/>
                      <a:pt x="126" y="223"/>
                    </a:cubicBezTo>
                    <a:cubicBezTo>
                      <a:pt x="126" y="308"/>
                      <a:pt x="91" y="387"/>
                      <a:pt x="28" y="441"/>
                    </a:cubicBezTo>
                    <a:cubicBezTo>
                      <a:pt x="25" y="444"/>
                      <a:pt x="22" y="445"/>
                      <a:pt x="18" y="445"/>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2" name="Freeform 849">
                <a:extLst>
                  <a:ext uri="{FF2B5EF4-FFF2-40B4-BE49-F238E27FC236}">
                    <a16:creationId xmlns:a16="http://schemas.microsoft.com/office/drawing/2014/main" id="{05E62983-2F34-4AF5-8E59-08376220B4D8}"/>
                  </a:ext>
                </a:extLst>
              </p:cNvPr>
              <p:cNvSpPr>
                <a:spLocks/>
              </p:cNvSpPr>
              <p:nvPr/>
            </p:nvSpPr>
            <p:spPr bwMode="auto">
              <a:xfrm>
                <a:off x="1060854" y="4560175"/>
                <a:ext cx="46122" cy="86067"/>
              </a:xfrm>
              <a:custGeom>
                <a:avLst/>
                <a:gdLst>
                  <a:gd name="T0" fmla="*/ 2147483647 w 100"/>
                  <a:gd name="T1" fmla="*/ 2147483647 h 329"/>
                  <a:gd name="T2" fmla="*/ 2147483647 w 100"/>
                  <a:gd name="T3" fmla="*/ 2147483647 h 329"/>
                  <a:gd name="T4" fmla="*/ 2147483647 w 100"/>
                  <a:gd name="T5" fmla="*/ 2147483647 h 329"/>
                  <a:gd name="T6" fmla="*/ 2147483647 w 100"/>
                  <a:gd name="T7" fmla="*/ 2147483647 h 329"/>
                  <a:gd name="T8" fmla="*/ 2147483647 w 100"/>
                  <a:gd name="T9" fmla="*/ 2147483647 h 329"/>
                  <a:gd name="T10" fmla="*/ 2147483647 w 100"/>
                  <a:gd name="T11" fmla="*/ 2147483647 h 329"/>
                  <a:gd name="T12" fmla="*/ 2147483647 w 100"/>
                  <a:gd name="T13" fmla="*/ 2147483647 h 329"/>
                  <a:gd name="T14" fmla="*/ 2147483647 w 100"/>
                  <a:gd name="T15" fmla="*/ 2147483647 h 329"/>
                  <a:gd name="T16" fmla="*/ 2147483647 w 100"/>
                  <a:gd name="T17" fmla="*/ 2147483647 h 329"/>
                  <a:gd name="T18" fmla="*/ 2147483647 w 100"/>
                  <a:gd name="T19" fmla="*/ 2147483647 h 329"/>
                  <a:gd name="T20" fmla="*/ 2147483647 w 100"/>
                  <a:gd name="T21" fmla="*/ 2147483647 h 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329"/>
                  <a:gd name="T35" fmla="*/ 100 w 100"/>
                  <a:gd name="T36" fmla="*/ 329 h 3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329">
                    <a:moveTo>
                      <a:pt x="17" y="329"/>
                    </a:moveTo>
                    <a:lnTo>
                      <a:pt x="17" y="329"/>
                    </a:lnTo>
                    <a:cubicBezTo>
                      <a:pt x="13" y="329"/>
                      <a:pt x="8" y="327"/>
                      <a:pt x="5" y="324"/>
                    </a:cubicBezTo>
                    <a:cubicBezTo>
                      <a:pt x="0" y="317"/>
                      <a:pt x="0" y="307"/>
                      <a:pt x="7" y="302"/>
                    </a:cubicBezTo>
                    <a:cubicBezTo>
                      <a:pt x="46" y="268"/>
                      <a:pt x="68" y="218"/>
                      <a:pt x="68" y="165"/>
                    </a:cubicBezTo>
                    <a:cubicBezTo>
                      <a:pt x="68" y="112"/>
                      <a:pt x="46" y="63"/>
                      <a:pt x="7" y="29"/>
                    </a:cubicBezTo>
                    <a:cubicBezTo>
                      <a:pt x="0" y="23"/>
                      <a:pt x="0" y="13"/>
                      <a:pt x="5" y="7"/>
                    </a:cubicBezTo>
                    <a:cubicBezTo>
                      <a:pt x="11" y="0"/>
                      <a:pt x="21" y="0"/>
                      <a:pt x="27" y="5"/>
                    </a:cubicBezTo>
                    <a:cubicBezTo>
                      <a:pt x="73" y="45"/>
                      <a:pt x="100" y="103"/>
                      <a:pt x="100" y="165"/>
                    </a:cubicBezTo>
                    <a:cubicBezTo>
                      <a:pt x="100" y="227"/>
                      <a:pt x="73" y="286"/>
                      <a:pt x="27" y="325"/>
                    </a:cubicBezTo>
                    <a:cubicBezTo>
                      <a:pt x="24" y="328"/>
                      <a:pt x="21" y="329"/>
                      <a:pt x="17" y="329"/>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3" name="Freeform 850">
                <a:extLst>
                  <a:ext uri="{FF2B5EF4-FFF2-40B4-BE49-F238E27FC236}">
                    <a16:creationId xmlns:a16="http://schemas.microsoft.com/office/drawing/2014/main" id="{29D30A59-69DD-42EA-8046-A7226C60A2EE}"/>
                  </a:ext>
                </a:extLst>
              </p:cNvPr>
              <p:cNvSpPr>
                <a:spLocks/>
              </p:cNvSpPr>
              <p:nvPr/>
            </p:nvSpPr>
            <p:spPr bwMode="auto">
              <a:xfrm>
                <a:off x="1019342" y="4574229"/>
                <a:ext cx="38436" cy="57965"/>
              </a:xfrm>
              <a:custGeom>
                <a:avLst/>
                <a:gdLst>
                  <a:gd name="T0" fmla="*/ 2147483647 w 83"/>
                  <a:gd name="T1" fmla="*/ 2147483647 h 221"/>
                  <a:gd name="T2" fmla="*/ 2147483647 w 83"/>
                  <a:gd name="T3" fmla="*/ 2147483647 h 221"/>
                  <a:gd name="T4" fmla="*/ 2147483647 w 83"/>
                  <a:gd name="T5" fmla="*/ 2147483647 h 221"/>
                  <a:gd name="T6" fmla="*/ 2147483647 w 83"/>
                  <a:gd name="T7" fmla="*/ 2147483647 h 221"/>
                  <a:gd name="T8" fmla="*/ 2147483647 w 83"/>
                  <a:gd name="T9" fmla="*/ 2147483647 h 221"/>
                  <a:gd name="T10" fmla="*/ 2147483647 w 83"/>
                  <a:gd name="T11" fmla="*/ 2147483647 h 221"/>
                  <a:gd name="T12" fmla="*/ 2147483647 w 83"/>
                  <a:gd name="T13" fmla="*/ 2147483647 h 221"/>
                  <a:gd name="T14" fmla="*/ 2147483647 w 83"/>
                  <a:gd name="T15" fmla="*/ 2147483647 h 221"/>
                  <a:gd name="T16" fmla="*/ 2147483647 w 83"/>
                  <a:gd name="T17" fmla="*/ 2147483647 h 221"/>
                  <a:gd name="T18" fmla="*/ 2147483647 w 83"/>
                  <a:gd name="T19" fmla="*/ 2147483647 h 221"/>
                  <a:gd name="T20" fmla="*/ 2147483647 w 83"/>
                  <a:gd name="T21" fmla="*/ 214748364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221"/>
                  <a:gd name="T35" fmla="*/ 83 w 83"/>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221">
                    <a:moveTo>
                      <a:pt x="18" y="221"/>
                    </a:moveTo>
                    <a:lnTo>
                      <a:pt x="18" y="221"/>
                    </a:lnTo>
                    <a:cubicBezTo>
                      <a:pt x="13" y="221"/>
                      <a:pt x="8" y="218"/>
                      <a:pt x="5" y="214"/>
                    </a:cubicBezTo>
                    <a:cubicBezTo>
                      <a:pt x="0" y="207"/>
                      <a:pt x="2" y="197"/>
                      <a:pt x="9" y="192"/>
                    </a:cubicBezTo>
                    <a:cubicBezTo>
                      <a:pt x="36" y="175"/>
                      <a:pt x="52" y="144"/>
                      <a:pt x="52" y="111"/>
                    </a:cubicBezTo>
                    <a:cubicBezTo>
                      <a:pt x="52" y="78"/>
                      <a:pt x="36" y="48"/>
                      <a:pt x="9" y="30"/>
                    </a:cubicBezTo>
                    <a:cubicBezTo>
                      <a:pt x="2" y="26"/>
                      <a:pt x="0" y="16"/>
                      <a:pt x="5" y="9"/>
                    </a:cubicBezTo>
                    <a:cubicBezTo>
                      <a:pt x="10" y="2"/>
                      <a:pt x="19" y="0"/>
                      <a:pt x="26" y="4"/>
                    </a:cubicBezTo>
                    <a:cubicBezTo>
                      <a:pt x="62" y="28"/>
                      <a:pt x="83" y="68"/>
                      <a:pt x="83" y="111"/>
                    </a:cubicBezTo>
                    <a:cubicBezTo>
                      <a:pt x="83" y="155"/>
                      <a:pt x="62" y="195"/>
                      <a:pt x="26" y="218"/>
                    </a:cubicBezTo>
                    <a:cubicBezTo>
                      <a:pt x="24" y="220"/>
                      <a:pt x="21" y="221"/>
                      <a:pt x="18" y="221"/>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4" name="Freeform 851">
                <a:extLst>
                  <a:ext uri="{FF2B5EF4-FFF2-40B4-BE49-F238E27FC236}">
                    <a16:creationId xmlns:a16="http://schemas.microsoft.com/office/drawing/2014/main" id="{06B992DF-0EDC-4BC3-A5F4-B4E795CC7800}"/>
                  </a:ext>
                </a:extLst>
              </p:cNvPr>
              <p:cNvSpPr>
                <a:spLocks/>
              </p:cNvSpPr>
              <p:nvPr/>
            </p:nvSpPr>
            <p:spPr bwMode="auto">
              <a:xfrm>
                <a:off x="911728" y="4669956"/>
                <a:ext cx="98393" cy="7905"/>
              </a:xfrm>
              <a:custGeom>
                <a:avLst/>
                <a:gdLst>
                  <a:gd name="T0" fmla="*/ 2147483647 w 216"/>
                  <a:gd name="T1" fmla="*/ 2147483647 h 31"/>
                  <a:gd name="T2" fmla="*/ 2147483647 w 216"/>
                  <a:gd name="T3" fmla="*/ 2147483647 h 31"/>
                  <a:gd name="T4" fmla="*/ 2147483647 w 216"/>
                  <a:gd name="T5" fmla="*/ 2147483647 h 31"/>
                  <a:gd name="T6" fmla="*/ 0 w 216"/>
                  <a:gd name="T7" fmla="*/ 2147483647 h 31"/>
                  <a:gd name="T8" fmla="*/ 2147483647 w 216"/>
                  <a:gd name="T9" fmla="*/ 0 h 31"/>
                  <a:gd name="T10" fmla="*/ 2147483647 w 216"/>
                  <a:gd name="T11" fmla="*/ 0 h 31"/>
                  <a:gd name="T12" fmla="*/ 2147483647 w 216"/>
                  <a:gd name="T13" fmla="*/ 2147483647 h 31"/>
                  <a:gd name="T14" fmla="*/ 2147483647 w 216"/>
                  <a:gd name="T15" fmla="*/ 2147483647 h 31"/>
                  <a:gd name="T16" fmla="*/ 0 60000 65536"/>
                  <a:gd name="T17" fmla="*/ 0 60000 65536"/>
                  <a:gd name="T18" fmla="*/ 0 60000 65536"/>
                  <a:gd name="T19" fmla="*/ 0 60000 65536"/>
                  <a:gd name="T20" fmla="*/ 0 60000 65536"/>
                  <a:gd name="T21" fmla="*/ 0 60000 65536"/>
                  <a:gd name="T22" fmla="*/ 0 60000 65536"/>
                  <a:gd name="T23" fmla="*/ 0 60000 65536"/>
                  <a:gd name="T24" fmla="*/ 0 w 216"/>
                  <a:gd name="T25" fmla="*/ 0 h 31"/>
                  <a:gd name="T26" fmla="*/ 216 w 21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 h="31">
                    <a:moveTo>
                      <a:pt x="200" y="31"/>
                    </a:moveTo>
                    <a:lnTo>
                      <a:pt x="200" y="31"/>
                    </a:lnTo>
                    <a:lnTo>
                      <a:pt x="15" y="31"/>
                    </a:lnTo>
                    <a:cubicBezTo>
                      <a:pt x="7" y="31"/>
                      <a:pt x="0" y="24"/>
                      <a:pt x="0" y="16"/>
                    </a:cubicBezTo>
                    <a:cubicBezTo>
                      <a:pt x="0" y="7"/>
                      <a:pt x="7" y="0"/>
                      <a:pt x="15" y="0"/>
                    </a:cubicBezTo>
                    <a:lnTo>
                      <a:pt x="200" y="0"/>
                    </a:lnTo>
                    <a:cubicBezTo>
                      <a:pt x="209" y="0"/>
                      <a:pt x="216" y="7"/>
                      <a:pt x="216" y="16"/>
                    </a:cubicBezTo>
                    <a:cubicBezTo>
                      <a:pt x="216" y="24"/>
                      <a:pt x="209" y="31"/>
                      <a:pt x="200" y="31"/>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5" name="Freeform 852">
                <a:extLst>
                  <a:ext uri="{FF2B5EF4-FFF2-40B4-BE49-F238E27FC236}">
                    <a16:creationId xmlns:a16="http://schemas.microsoft.com/office/drawing/2014/main" id="{64AA1959-4A50-438E-AD5D-A4A37B4591A7}"/>
                  </a:ext>
                </a:extLst>
              </p:cNvPr>
              <p:cNvSpPr>
                <a:spLocks/>
              </p:cNvSpPr>
              <p:nvPr/>
            </p:nvSpPr>
            <p:spPr bwMode="auto">
              <a:xfrm>
                <a:off x="983984" y="4718259"/>
                <a:ext cx="63034" cy="8783"/>
              </a:xfrm>
              <a:custGeom>
                <a:avLst/>
                <a:gdLst>
                  <a:gd name="T0" fmla="*/ 2147483647 w 139"/>
                  <a:gd name="T1" fmla="*/ 2147483647 h 32"/>
                  <a:gd name="T2" fmla="*/ 2147483647 w 139"/>
                  <a:gd name="T3" fmla="*/ 2147483647 h 32"/>
                  <a:gd name="T4" fmla="*/ 2147483647 w 139"/>
                  <a:gd name="T5" fmla="*/ 2147483647 h 32"/>
                  <a:gd name="T6" fmla="*/ 0 w 139"/>
                  <a:gd name="T7" fmla="*/ 2147483647 h 32"/>
                  <a:gd name="T8" fmla="*/ 2147483647 w 139"/>
                  <a:gd name="T9" fmla="*/ 0 h 32"/>
                  <a:gd name="T10" fmla="*/ 2147483647 w 139"/>
                  <a:gd name="T11" fmla="*/ 0 h 32"/>
                  <a:gd name="T12" fmla="*/ 2147483647 w 139"/>
                  <a:gd name="T13" fmla="*/ 2147483647 h 32"/>
                  <a:gd name="T14" fmla="*/ 2147483647 w 139"/>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32"/>
                  <a:gd name="T26" fmla="*/ 139 w 13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32">
                    <a:moveTo>
                      <a:pt x="123" y="32"/>
                    </a:moveTo>
                    <a:lnTo>
                      <a:pt x="123" y="32"/>
                    </a:lnTo>
                    <a:lnTo>
                      <a:pt x="16" y="32"/>
                    </a:lnTo>
                    <a:cubicBezTo>
                      <a:pt x="7" y="32"/>
                      <a:pt x="0" y="24"/>
                      <a:pt x="0" y="16"/>
                    </a:cubicBezTo>
                    <a:cubicBezTo>
                      <a:pt x="0" y="7"/>
                      <a:pt x="7" y="0"/>
                      <a:pt x="16" y="0"/>
                    </a:cubicBezTo>
                    <a:lnTo>
                      <a:pt x="123" y="0"/>
                    </a:lnTo>
                    <a:cubicBezTo>
                      <a:pt x="132" y="0"/>
                      <a:pt x="139" y="7"/>
                      <a:pt x="139" y="16"/>
                    </a:cubicBezTo>
                    <a:cubicBezTo>
                      <a:pt x="139" y="24"/>
                      <a:pt x="132" y="32"/>
                      <a:pt x="123" y="32"/>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6" name="Freeform 853">
                <a:extLst>
                  <a:ext uri="{FF2B5EF4-FFF2-40B4-BE49-F238E27FC236}">
                    <a16:creationId xmlns:a16="http://schemas.microsoft.com/office/drawing/2014/main" id="{E3E81FF6-DC17-4A08-AF63-0E9F26C31AE4}"/>
                  </a:ext>
                </a:extLst>
              </p:cNvPr>
              <p:cNvSpPr>
                <a:spLocks/>
              </p:cNvSpPr>
              <p:nvPr/>
            </p:nvSpPr>
            <p:spPr bwMode="auto">
              <a:xfrm>
                <a:off x="874831" y="4718259"/>
                <a:ext cx="69183" cy="8783"/>
              </a:xfrm>
              <a:custGeom>
                <a:avLst/>
                <a:gdLst>
                  <a:gd name="T0" fmla="*/ 2147483647 w 153"/>
                  <a:gd name="T1" fmla="*/ 2147483647 h 32"/>
                  <a:gd name="T2" fmla="*/ 2147483647 w 153"/>
                  <a:gd name="T3" fmla="*/ 2147483647 h 32"/>
                  <a:gd name="T4" fmla="*/ 2147483647 w 153"/>
                  <a:gd name="T5" fmla="*/ 2147483647 h 32"/>
                  <a:gd name="T6" fmla="*/ 0 w 153"/>
                  <a:gd name="T7" fmla="*/ 2147483647 h 32"/>
                  <a:gd name="T8" fmla="*/ 2147483647 w 153"/>
                  <a:gd name="T9" fmla="*/ 0 h 32"/>
                  <a:gd name="T10" fmla="*/ 2147483647 w 153"/>
                  <a:gd name="T11" fmla="*/ 0 h 32"/>
                  <a:gd name="T12" fmla="*/ 2147483647 w 153"/>
                  <a:gd name="T13" fmla="*/ 2147483647 h 32"/>
                  <a:gd name="T14" fmla="*/ 2147483647 w 153"/>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32"/>
                  <a:gd name="T26" fmla="*/ 153 w 15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32">
                    <a:moveTo>
                      <a:pt x="137" y="32"/>
                    </a:moveTo>
                    <a:lnTo>
                      <a:pt x="137" y="32"/>
                    </a:lnTo>
                    <a:lnTo>
                      <a:pt x="16" y="32"/>
                    </a:lnTo>
                    <a:cubicBezTo>
                      <a:pt x="7" y="32"/>
                      <a:pt x="0" y="24"/>
                      <a:pt x="0" y="16"/>
                    </a:cubicBezTo>
                    <a:cubicBezTo>
                      <a:pt x="0" y="7"/>
                      <a:pt x="7" y="0"/>
                      <a:pt x="16" y="0"/>
                    </a:cubicBezTo>
                    <a:lnTo>
                      <a:pt x="137" y="0"/>
                    </a:lnTo>
                    <a:cubicBezTo>
                      <a:pt x="145" y="0"/>
                      <a:pt x="153" y="7"/>
                      <a:pt x="153" y="16"/>
                    </a:cubicBezTo>
                    <a:cubicBezTo>
                      <a:pt x="153" y="24"/>
                      <a:pt x="145" y="32"/>
                      <a:pt x="137" y="32"/>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7" name="Freeform 854">
                <a:extLst>
                  <a:ext uri="{FF2B5EF4-FFF2-40B4-BE49-F238E27FC236}">
                    <a16:creationId xmlns:a16="http://schemas.microsoft.com/office/drawing/2014/main" id="{AE4BB353-0876-4E64-8D2F-7C4951EEC9BF}"/>
                  </a:ext>
                </a:extLst>
              </p:cNvPr>
              <p:cNvSpPr>
                <a:spLocks/>
              </p:cNvSpPr>
              <p:nvPr/>
            </p:nvSpPr>
            <p:spPr bwMode="auto">
              <a:xfrm>
                <a:off x="928642" y="4713871"/>
                <a:ext cx="29210" cy="17564"/>
              </a:xfrm>
              <a:custGeom>
                <a:avLst/>
                <a:gdLst>
                  <a:gd name="T0" fmla="*/ 2147483647 w 65"/>
                  <a:gd name="T1" fmla="*/ 2147483647 h 66"/>
                  <a:gd name="T2" fmla="*/ 2147483647 w 65"/>
                  <a:gd name="T3" fmla="*/ 2147483647 h 66"/>
                  <a:gd name="T4" fmla="*/ 0 w 65"/>
                  <a:gd name="T5" fmla="*/ 2147483647 h 66"/>
                  <a:gd name="T6" fmla="*/ 2147483647 w 65"/>
                  <a:gd name="T7" fmla="*/ 0 h 66"/>
                  <a:gd name="T8" fmla="*/ 2147483647 w 65"/>
                  <a:gd name="T9" fmla="*/ 2147483647 h 66"/>
                  <a:gd name="T10" fmla="*/ 2147483647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32" y="66"/>
                    </a:moveTo>
                    <a:lnTo>
                      <a:pt x="32" y="66"/>
                    </a:lnTo>
                    <a:cubicBezTo>
                      <a:pt x="14" y="66"/>
                      <a:pt x="0" y="51"/>
                      <a:pt x="0" y="33"/>
                    </a:cubicBezTo>
                    <a:cubicBezTo>
                      <a:pt x="0" y="15"/>
                      <a:pt x="14" y="0"/>
                      <a:pt x="32" y="0"/>
                    </a:cubicBezTo>
                    <a:cubicBezTo>
                      <a:pt x="50" y="0"/>
                      <a:pt x="65" y="15"/>
                      <a:pt x="65" y="33"/>
                    </a:cubicBezTo>
                    <a:cubicBezTo>
                      <a:pt x="65" y="51"/>
                      <a:pt x="50" y="66"/>
                      <a:pt x="32" y="66"/>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88" name="Freeform 855">
                <a:extLst>
                  <a:ext uri="{FF2B5EF4-FFF2-40B4-BE49-F238E27FC236}">
                    <a16:creationId xmlns:a16="http://schemas.microsoft.com/office/drawing/2014/main" id="{A039998F-383C-4E1C-B027-7147EF422E73}"/>
                  </a:ext>
                </a:extLst>
              </p:cNvPr>
              <p:cNvSpPr>
                <a:spLocks/>
              </p:cNvSpPr>
              <p:nvPr/>
            </p:nvSpPr>
            <p:spPr bwMode="auto">
              <a:xfrm>
                <a:off x="973227" y="4713869"/>
                <a:ext cx="30748" cy="16688"/>
              </a:xfrm>
              <a:custGeom>
                <a:avLst/>
                <a:gdLst>
                  <a:gd name="T0" fmla="*/ 2147483647 w 65"/>
                  <a:gd name="T1" fmla="*/ 2147483647 h 65"/>
                  <a:gd name="T2" fmla="*/ 2147483647 w 65"/>
                  <a:gd name="T3" fmla="*/ 2147483647 h 65"/>
                  <a:gd name="T4" fmla="*/ 0 w 65"/>
                  <a:gd name="T5" fmla="*/ 2147483647 h 65"/>
                  <a:gd name="T6" fmla="*/ 2147483647 w 65"/>
                  <a:gd name="T7" fmla="*/ 0 h 65"/>
                  <a:gd name="T8" fmla="*/ 2147483647 w 65"/>
                  <a:gd name="T9" fmla="*/ 2147483647 h 65"/>
                  <a:gd name="T10" fmla="*/ 2147483647 w 65"/>
                  <a:gd name="T11" fmla="*/ 2147483647 h 65"/>
                  <a:gd name="T12" fmla="*/ 0 60000 65536"/>
                  <a:gd name="T13" fmla="*/ 0 60000 65536"/>
                  <a:gd name="T14" fmla="*/ 0 60000 65536"/>
                  <a:gd name="T15" fmla="*/ 0 60000 65536"/>
                  <a:gd name="T16" fmla="*/ 0 60000 65536"/>
                  <a:gd name="T17" fmla="*/ 0 60000 65536"/>
                  <a:gd name="T18" fmla="*/ 0 w 65"/>
                  <a:gd name="T19" fmla="*/ 0 h 65"/>
                  <a:gd name="T20" fmla="*/ 65 w 6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5" h="65">
                    <a:moveTo>
                      <a:pt x="33" y="65"/>
                    </a:moveTo>
                    <a:lnTo>
                      <a:pt x="33" y="65"/>
                    </a:lnTo>
                    <a:cubicBezTo>
                      <a:pt x="15" y="65"/>
                      <a:pt x="0" y="51"/>
                      <a:pt x="0" y="33"/>
                    </a:cubicBezTo>
                    <a:cubicBezTo>
                      <a:pt x="0" y="15"/>
                      <a:pt x="15" y="0"/>
                      <a:pt x="33" y="0"/>
                    </a:cubicBezTo>
                    <a:cubicBezTo>
                      <a:pt x="51" y="0"/>
                      <a:pt x="65" y="15"/>
                      <a:pt x="65" y="33"/>
                    </a:cubicBezTo>
                    <a:cubicBezTo>
                      <a:pt x="65" y="51"/>
                      <a:pt x="51" y="65"/>
                      <a:pt x="33" y="65"/>
                    </a:cubicBezTo>
                    <a:close/>
                  </a:path>
                </a:pathLst>
              </a:custGeom>
              <a:grpFill/>
              <a:ln w="0">
                <a:noFill/>
                <a:prstDash val="solid"/>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grpSp>
        <p:sp>
          <p:nvSpPr>
            <p:cNvPr id="100" name="Freeform 6">
              <a:extLst>
                <a:ext uri="{FF2B5EF4-FFF2-40B4-BE49-F238E27FC236}">
                  <a16:creationId xmlns:a16="http://schemas.microsoft.com/office/drawing/2014/main" id="{F55362A0-F154-4E29-B387-BCD5AE0AB934}"/>
                </a:ext>
              </a:extLst>
            </p:cNvPr>
            <p:cNvSpPr>
              <a:spLocks noChangeAspect="1" noEditPoints="1"/>
            </p:cNvSpPr>
            <p:nvPr/>
          </p:nvSpPr>
          <p:spPr bwMode="auto">
            <a:xfrm>
              <a:off x="1742336" y="4130259"/>
              <a:ext cx="166923" cy="123640"/>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rgbClr val="00B0F0"/>
            </a:solidFill>
            <a:ln w="9525">
              <a:noFill/>
              <a:round/>
              <a:headEnd/>
              <a:tailEnd/>
            </a:ln>
          </p:spPr>
          <p:txBody>
            <a:bodyPr vert="horz" wrap="square" lIns="51410" tIns="25706" rIns="51410" bIns="25706" numCol="1" anchor="t" anchorCtr="0" compatLnSpc="1">
              <a:prstTxWarp prst="textNoShape">
                <a:avLst/>
              </a:prstTxWarp>
            </a:bodyPr>
            <a:lstStyle/>
            <a:p>
              <a:pPr defTabSz="514148">
                <a:defRPr/>
              </a:pPr>
              <a:endParaRPr lang="zh-CN" altLang="en-US" sz="675" dirty="0">
                <a:solidFill>
                  <a:srgbClr val="000000"/>
                </a:solidFill>
                <a:latin typeface="微软雅黑" pitchFamily="34" charset="-122"/>
                <a:ea typeface="微软雅黑"/>
                <a:cs typeface="Helvetica"/>
              </a:endParaRPr>
            </a:p>
          </p:txBody>
        </p:sp>
        <p:grpSp>
          <p:nvGrpSpPr>
            <p:cNvPr id="101" name="组合 440">
              <a:extLst>
                <a:ext uri="{FF2B5EF4-FFF2-40B4-BE49-F238E27FC236}">
                  <a16:creationId xmlns:a16="http://schemas.microsoft.com/office/drawing/2014/main" id="{1D185A96-8B6A-4C32-9B4C-2F236D553A22}"/>
                </a:ext>
              </a:extLst>
            </p:cNvPr>
            <p:cNvGrpSpPr/>
            <p:nvPr/>
          </p:nvGrpSpPr>
          <p:grpSpPr>
            <a:xfrm>
              <a:off x="1855953" y="3967962"/>
              <a:ext cx="165262" cy="263502"/>
              <a:chOff x="917203" y="3790059"/>
              <a:chExt cx="459379" cy="374521"/>
            </a:xfrm>
            <a:solidFill>
              <a:srgbClr val="00B0F0"/>
            </a:solidFill>
          </p:grpSpPr>
          <p:sp>
            <p:nvSpPr>
              <p:cNvPr id="172" name="Freeform 157">
                <a:extLst>
                  <a:ext uri="{FF2B5EF4-FFF2-40B4-BE49-F238E27FC236}">
                    <a16:creationId xmlns:a16="http://schemas.microsoft.com/office/drawing/2014/main" id="{4F7E1F60-1BA0-4401-92E2-5DFF35BFDC59}"/>
                  </a:ext>
                </a:extLst>
              </p:cNvPr>
              <p:cNvSpPr>
                <a:spLocks noEditPoints="1"/>
              </p:cNvSpPr>
              <p:nvPr/>
            </p:nvSpPr>
            <p:spPr bwMode="auto">
              <a:xfrm>
                <a:off x="917203" y="3790059"/>
                <a:ext cx="459379" cy="185697"/>
              </a:xfrm>
              <a:custGeom>
                <a:avLst/>
                <a:gdLst>
                  <a:gd name="T0" fmla="*/ 2147483647 w 2107"/>
                  <a:gd name="T1" fmla="*/ 2147483647 h 1394"/>
                  <a:gd name="T2" fmla="*/ 2147483647 w 2107"/>
                  <a:gd name="T3" fmla="*/ 2147483647 h 1394"/>
                  <a:gd name="T4" fmla="*/ 2147483647 w 2107"/>
                  <a:gd name="T5" fmla="*/ 2147483647 h 1394"/>
                  <a:gd name="T6" fmla="*/ 2147483647 w 2107"/>
                  <a:gd name="T7" fmla="*/ 2147483647 h 1394"/>
                  <a:gd name="T8" fmla="*/ 2147483647 w 2107"/>
                  <a:gd name="T9" fmla="*/ 2147483647 h 1394"/>
                  <a:gd name="T10" fmla="*/ 2147483647 w 2107"/>
                  <a:gd name="T11" fmla="*/ 2147483647 h 1394"/>
                  <a:gd name="T12" fmla="*/ 2147483647 w 2107"/>
                  <a:gd name="T13" fmla="*/ 2147483647 h 1394"/>
                  <a:gd name="T14" fmla="*/ 2147483647 w 2107"/>
                  <a:gd name="T15" fmla="*/ 2147483647 h 1394"/>
                  <a:gd name="T16" fmla="*/ 2147483647 w 2107"/>
                  <a:gd name="T17" fmla="*/ 2147483647 h 1394"/>
                  <a:gd name="T18" fmla="*/ 2147483647 w 2107"/>
                  <a:gd name="T19" fmla="*/ 2147483647 h 1394"/>
                  <a:gd name="T20" fmla="*/ 2147483647 w 2107"/>
                  <a:gd name="T21" fmla="*/ 2147483647 h 1394"/>
                  <a:gd name="T22" fmla="*/ 2147483647 w 2107"/>
                  <a:gd name="T23" fmla="*/ 2147483647 h 1394"/>
                  <a:gd name="T24" fmla="*/ 2147483647 w 2107"/>
                  <a:gd name="T25" fmla="*/ 2147483647 h 1394"/>
                  <a:gd name="T26" fmla="*/ 2147483647 w 2107"/>
                  <a:gd name="T27" fmla="*/ 2147483647 h 1394"/>
                  <a:gd name="T28" fmla="*/ 2147483647 w 2107"/>
                  <a:gd name="T29" fmla="*/ 2147483647 h 1394"/>
                  <a:gd name="T30" fmla="*/ 2147483647 w 2107"/>
                  <a:gd name="T31" fmla="*/ 2147483647 h 1394"/>
                  <a:gd name="T32" fmla="*/ 2147483647 w 2107"/>
                  <a:gd name="T33" fmla="*/ 2147483647 h 1394"/>
                  <a:gd name="T34" fmla="*/ 2147483647 w 2107"/>
                  <a:gd name="T35" fmla="*/ 2147483647 h 1394"/>
                  <a:gd name="T36" fmla="*/ 2147483647 w 2107"/>
                  <a:gd name="T37" fmla="*/ 0 h 1394"/>
                  <a:gd name="T38" fmla="*/ 2147483647 w 2107"/>
                  <a:gd name="T39" fmla="*/ 2147483647 h 1394"/>
                  <a:gd name="T40" fmla="*/ 2147483647 w 2107"/>
                  <a:gd name="T41" fmla="*/ 2147483647 h 1394"/>
                  <a:gd name="T42" fmla="*/ 2147483647 w 2107"/>
                  <a:gd name="T43" fmla="*/ 0 h 1394"/>
                  <a:gd name="T44" fmla="*/ 2147483647 w 2107"/>
                  <a:gd name="T45" fmla="*/ 2147483647 h 1394"/>
                  <a:gd name="T46" fmla="*/ 2147483647 w 2107"/>
                  <a:gd name="T47" fmla="*/ 2147483647 h 1394"/>
                  <a:gd name="T48" fmla="*/ 2147483647 w 2107"/>
                  <a:gd name="T49" fmla="*/ 2147483647 h 1394"/>
                  <a:gd name="T50" fmla="*/ 2147483647 w 2107"/>
                  <a:gd name="T51" fmla="*/ 2147483647 h 1394"/>
                  <a:gd name="T52" fmla="*/ 2147483647 w 2107"/>
                  <a:gd name="T53" fmla="*/ 2147483647 h 1394"/>
                  <a:gd name="T54" fmla="*/ 2147483647 w 2107"/>
                  <a:gd name="T55" fmla="*/ 2147483647 h 1394"/>
                  <a:gd name="T56" fmla="*/ 2147483647 w 2107"/>
                  <a:gd name="T57" fmla="*/ 2147483647 h 1394"/>
                  <a:gd name="T58" fmla="*/ 2147483647 w 2107"/>
                  <a:gd name="T59" fmla="*/ 2147483647 h 1394"/>
                  <a:gd name="T60" fmla="*/ 2147483647 w 2107"/>
                  <a:gd name="T61" fmla="*/ 2147483647 h 1394"/>
                  <a:gd name="T62" fmla="*/ 2147483647 w 2107"/>
                  <a:gd name="T63" fmla="*/ 2147483647 h 1394"/>
                  <a:gd name="T64" fmla="*/ 2147483647 w 2107"/>
                  <a:gd name="T65" fmla="*/ 2147483647 h 1394"/>
                  <a:gd name="T66" fmla="*/ 2147483647 w 2107"/>
                  <a:gd name="T67" fmla="*/ 2147483647 h 1394"/>
                  <a:gd name="T68" fmla="*/ 2147483647 w 2107"/>
                  <a:gd name="T69" fmla="*/ 2147483647 h 1394"/>
                  <a:gd name="T70" fmla="*/ 2147483647 w 2107"/>
                  <a:gd name="T71" fmla="*/ 2147483647 h 1394"/>
                  <a:gd name="T72" fmla="*/ 2147483647 w 2107"/>
                  <a:gd name="T73" fmla="*/ 2147483647 h 1394"/>
                  <a:gd name="T74" fmla="*/ 2147483647 w 2107"/>
                  <a:gd name="T75" fmla="*/ 2147483647 h 1394"/>
                  <a:gd name="T76" fmla="*/ 2147483647 w 2107"/>
                  <a:gd name="T77" fmla="*/ 2147483647 h 1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07"/>
                  <a:gd name="T118" fmla="*/ 0 h 1394"/>
                  <a:gd name="T119" fmla="*/ 2107 w 2107"/>
                  <a:gd name="T120" fmla="*/ 1394 h 1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07" h="1394">
                    <a:moveTo>
                      <a:pt x="1864" y="611"/>
                    </a:moveTo>
                    <a:lnTo>
                      <a:pt x="1864" y="611"/>
                    </a:lnTo>
                    <a:lnTo>
                      <a:pt x="1217" y="611"/>
                    </a:lnTo>
                    <a:lnTo>
                      <a:pt x="743" y="188"/>
                    </a:lnTo>
                    <a:cubicBezTo>
                      <a:pt x="730" y="177"/>
                      <a:pt x="711" y="177"/>
                      <a:pt x="698" y="188"/>
                    </a:cubicBezTo>
                    <a:lnTo>
                      <a:pt x="224" y="611"/>
                    </a:lnTo>
                    <a:lnTo>
                      <a:pt x="123" y="611"/>
                    </a:lnTo>
                    <a:lnTo>
                      <a:pt x="733" y="67"/>
                    </a:lnTo>
                    <a:lnTo>
                      <a:pt x="1374" y="67"/>
                    </a:lnTo>
                    <a:lnTo>
                      <a:pt x="1556" y="229"/>
                    </a:lnTo>
                    <a:cubicBezTo>
                      <a:pt x="1566" y="238"/>
                      <a:pt x="1580" y="240"/>
                      <a:pt x="1592" y="235"/>
                    </a:cubicBezTo>
                    <a:cubicBezTo>
                      <a:pt x="1604" y="230"/>
                      <a:pt x="1611" y="218"/>
                      <a:pt x="1611" y="204"/>
                    </a:cubicBezTo>
                    <a:lnTo>
                      <a:pt x="1611" y="67"/>
                    </a:lnTo>
                    <a:lnTo>
                      <a:pt x="1755" y="67"/>
                    </a:lnTo>
                    <a:lnTo>
                      <a:pt x="1755" y="392"/>
                    </a:lnTo>
                    <a:cubicBezTo>
                      <a:pt x="1755" y="401"/>
                      <a:pt x="1759" y="410"/>
                      <a:pt x="1766" y="417"/>
                    </a:cubicBezTo>
                    <a:lnTo>
                      <a:pt x="1984" y="611"/>
                    </a:lnTo>
                    <a:lnTo>
                      <a:pt x="1864" y="611"/>
                    </a:lnTo>
                    <a:close/>
                    <a:moveTo>
                      <a:pt x="857" y="814"/>
                    </a:moveTo>
                    <a:lnTo>
                      <a:pt x="857" y="814"/>
                    </a:lnTo>
                    <a:lnTo>
                      <a:pt x="585" y="814"/>
                    </a:lnTo>
                    <a:cubicBezTo>
                      <a:pt x="566" y="814"/>
                      <a:pt x="551" y="829"/>
                      <a:pt x="551" y="847"/>
                    </a:cubicBezTo>
                    <a:lnTo>
                      <a:pt x="551" y="1291"/>
                    </a:lnTo>
                    <a:lnTo>
                      <a:pt x="271" y="1291"/>
                    </a:lnTo>
                    <a:lnTo>
                      <a:pt x="271" y="659"/>
                    </a:lnTo>
                    <a:lnTo>
                      <a:pt x="721" y="258"/>
                    </a:lnTo>
                    <a:lnTo>
                      <a:pt x="1171" y="659"/>
                    </a:lnTo>
                    <a:lnTo>
                      <a:pt x="1171" y="1291"/>
                    </a:lnTo>
                    <a:lnTo>
                      <a:pt x="890" y="1291"/>
                    </a:lnTo>
                    <a:lnTo>
                      <a:pt x="890" y="847"/>
                    </a:lnTo>
                    <a:cubicBezTo>
                      <a:pt x="890" y="829"/>
                      <a:pt x="875" y="814"/>
                      <a:pt x="857" y="814"/>
                    </a:cubicBezTo>
                    <a:close/>
                    <a:moveTo>
                      <a:pt x="2093" y="620"/>
                    </a:moveTo>
                    <a:lnTo>
                      <a:pt x="2093" y="620"/>
                    </a:lnTo>
                    <a:lnTo>
                      <a:pt x="1821" y="377"/>
                    </a:lnTo>
                    <a:lnTo>
                      <a:pt x="1821" y="33"/>
                    </a:lnTo>
                    <a:cubicBezTo>
                      <a:pt x="1821" y="15"/>
                      <a:pt x="1806" y="0"/>
                      <a:pt x="1788" y="0"/>
                    </a:cubicBezTo>
                    <a:lnTo>
                      <a:pt x="1578" y="0"/>
                    </a:lnTo>
                    <a:cubicBezTo>
                      <a:pt x="1560" y="0"/>
                      <a:pt x="1545" y="15"/>
                      <a:pt x="1545" y="33"/>
                    </a:cubicBezTo>
                    <a:lnTo>
                      <a:pt x="1545" y="130"/>
                    </a:lnTo>
                    <a:lnTo>
                      <a:pt x="1408" y="9"/>
                    </a:lnTo>
                    <a:cubicBezTo>
                      <a:pt x="1402" y="3"/>
                      <a:pt x="1394" y="0"/>
                      <a:pt x="1386" y="0"/>
                    </a:cubicBezTo>
                    <a:lnTo>
                      <a:pt x="721" y="0"/>
                    </a:lnTo>
                    <a:cubicBezTo>
                      <a:pt x="712" y="0"/>
                      <a:pt x="705" y="3"/>
                      <a:pt x="698" y="9"/>
                    </a:cubicBezTo>
                    <a:lnTo>
                      <a:pt x="14" y="620"/>
                    </a:lnTo>
                    <a:cubicBezTo>
                      <a:pt x="3" y="629"/>
                      <a:pt x="0" y="644"/>
                      <a:pt x="5" y="656"/>
                    </a:cubicBezTo>
                    <a:cubicBezTo>
                      <a:pt x="10" y="669"/>
                      <a:pt x="22" y="678"/>
                      <a:pt x="36" y="678"/>
                    </a:cubicBezTo>
                    <a:lnTo>
                      <a:pt x="204" y="678"/>
                    </a:lnTo>
                    <a:lnTo>
                      <a:pt x="204" y="1325"/>
                    </a:lnTo>
                    <a:cubicBezTo>
                      <a:pt x="204" y="1343"/>
                      <a:pt x="219" y="1358"/>
                      <a:pt x="237" y="1358"/>
                    </a:cubicBezTo>
                    <a:lnTo>
                      <a:pt x="585" y="1358"/>
                    </a:lnTo>
                    <a:cubicBezTo>
                      <a:pt x="603" y="1358"/>
                      <a:pt x="618" y="1343"/>
                      <a:pt x="618" y="1325"/>
                    </a:cubicBezTo>
                    <a:lnTo>
                      <a:pt x="618" y="881"/>
                    </a:lnTo>
                    <a:lnTo>
                      <a:pt x="823" y="881"/>
                    </a:lnTo>
                    <a:lnTo>
                      <a:pt x="823" y="1325"/>
                    </a:lnTo>
                    <a:cubicBezTo>
                      <a:pt x="823" y="1343"/>
                      <a:pt x="838" y="1358"/>
                      <a:pt x="857" y="1358"/>
                    </a:cubicBezTo>
                    <a:lnTo>
                      <a:pt x="1204" y="1358"/>
                    </a:lnTo>
                    <a:lnTo>
                      <a:pt x="1364" y="1358"/>
                    </a:lnTo>
                    <a:cubicBezTo>
                      <a:pt x="1376" y="1379"/>
                      <a:pt x="1398" y="1394"/>
                      <a:pt x="1424" y="1394"/>
                    </a:cubicBezTo>
                    <a:cubicBezTo>
                      <a:pt x="1463" y="1394"/>
                      <a:pt x="1494" y="1363"/>
                      <a:pt x="1494" y="1325"/>
                    </a:cubicBezTo>
                    <a:cubicBezTo>
                      <a:pt x="1494" y="1286"/>
                      <a:pt x="1463" y="1255"/>
                      <a:pt x="1424" y="1255"/>
                    </a:cubicBezTo>
                    <a:cubicBezTo>
                      <a:pt x="1398" y="1255"/>
                      <a:pt x="1376" y="1270"/>
                      <a:pt x="1364" y="1291"/>
                    </a:cubicBezTo>
                    <a:lnTo>
                      <a:pt x="1237" y="1291"/>
                    </a:lnTo>
                    <a:lnTo>
                      <a:pt x="1237" y="678"/>
                    </a:lnTo>
                    <a:lnTo>
                      <a:pt x="1831" y="678"/>
                    </a:lnTo>
                    <a:lnTo>
                      <a:pt x="1831" y="1291"/>
                    </a:lnTo>
                    <a:lnTo>
                      <a:pt x="1698" y="1291"/>
                    </a:lnTo>
                    <a:cubicBezTo>
                      <a:pt x="1686" y="1270"/>
                      <a:pt x="1664" y="1255"/>
                      <a:pt x="1637" y="1255"/>
                    </a:cubicBezTo>
                    <a:cubicBezTo>
                      <a:pt x="1599" y="1255"/>
                      <a:pt x="1568" y="1286"/>
                      <a:pt x="1568" y="1325"/>
                    </a:cubicBezTo>
                    <a:cubicBezTo>
                      <a:pt x="1568" y="1363"/>
                      <a:pt x="1599" y="1394"/>
                      <a:pt x="1637" y="1394"/>
                    </a:cubicBezTo>
                    <a:cubicBezTo>
                      <a:pt x="1664" y="1394"/>
                      <a:pt x="1686" y="1379"/>
                      <a:pt x="1698" y="1358"/>
                    </a:cubicBezTo>
                    <a:lnTo>
                      <a:pt x="1864" y="1358"/>
                    </a:lnTo>
                    <a:cubicBezTo>
                      <a:pt x="1883" y="1358"/>
                      <a:pt x="1898" y="1343"/>
                      <a:pt x="1898" y="1325"/>
                    </a:cubicBezTo>
                    <a:lnTo>
                      <a:pt x="1898" y="678"/>
                    </a:lnTo>
                    <a:lnTo>
                      <a:pt x="2071" y="678"/>
                    </a:lnTo>
                    <a:cubicBezTo>
                      <a:pt x="2085" y="678"/>
                      <a:pt x="2097" y="669"/>
                      <a:pt x="2102" y="656"/>
                    </a:cubicBezTo>
                    <a:cubicBezTo>
                      <a:pt x="2107" y="644"/>
                      <a:pt x="2104" y="629"/>
                      <a:pt x="2093" y="620"/>
                    </a:cubicBezTo>
                    <a:close/>
                  </a:path>
                </a:pathLst>
              </a:custGeom>
              <a:grpFill/>
              <a:ln w="0">
                <a:noFill/>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73" name="Freeform 158">
                <a:extLst>
                  <a:ext uri="{FF2B5EF4-FFF2-40B4-BE49-F238E27FC236}">
                    <a16:creationId xmlns:a16="http://schemas.microsoft.com/office/drawing/2014/main" id="{B1403C28-9CA3-4A55-8E1B-328F0872CB04}"/>
                  </a:ext>
                </a:extLst>
              </p:cNvPr>
              <p:cNvSpPr>
                <a:spLocks noEditPoints="1"/>
              </p:cNvSpPr>
              <p:nvPr/>
            </p:nvSpPr>
            <p:spPr bwMode="auto">
              <a:xfrm>
                <a:off x="1009096" y="4143433"/>
                <a:ext cx="37113" cy="21147"/>
              </a:xfrm>
              <a:custGeom>
                <a:avLst/>
                <a:gdLst>
                  <a:gd name="T0" fmla="*/ 2147483647 w 203"/>
                  <a:gd name="T1" fmla="*/ 2147483647 h 204"/>
                  <a:gd name="T2" fmla="*/ 2147483647 w 203"/>
                  <a:gd name="T3" fmla="*/ 2147483647 h 204"/>
                  <a:gd name="T4" fmla="*/ 2147483647 w 203"/>
                  <a:gd name="T5" fmla="*/ 2147483647 h 204"/>
                  <a:gd name="T6" fmla="*/ 2147483647 w 203"/>
                  <a:gd name="T7" fmla="*/ 2147483647 h 204"/>
                  <a:gd name="T8" fmla="*/ 2147483647 w 203"/>
                  <a:gd name="T9" fmla="*/ 2147483647 h 204"/>
                  <a:gd name="T10" fmla="*/ 2147483647 w 203"/>
                  <a:gd name="T11" fmla="*/ 2147483647 h 204"/>
                  <a:gd name="T12" fmla="*/ 2147483647 w 203"/>
                  <a:gd name="T13" fmla="*/ 0 h 204"/>
                  <a:gd name="T14" fmla="*/ 2147483647 w 203"/>
                  <a:gd name="T15" fmla="*/ 0 h 204"/>
                  <a:gd name="T16" fmla="*/ 2147483647 w 203"/>
                  <a:gd name="T17" fmla="*/ 0 h 204"/>
                  <a:gd name="T18" fmla="*/ 0 w 203"/>
                  <a:gd name="T19" fmla="*/ 2147483647 h 204"/>
                  <a:gd name="T20" fmla="*/ 0 w 203"/>
                  <a:gd name="T21" fmla="*/ 2147483647 h 204"/>
                  <a:gd name="T22" fmla="*/ 2147483647 w 203"/>
                  <a:gd name="T23" fmla="*/ 2147483647 h 204"/>
                  <a:gd name="T24" fmla="*/ 2147483647 w 203"/>
                  <a:gd name="T25" fmla="*/ 2147483647 h 204"/>
                  <a:gd name="T26" fmla="*/ 2147483647 w 203"/>
                  <a:gd name="T27" fmla="*/ 2147483647 h 204"/>
                  <a:gd name="T28" fmla="*/ 2147483647 w 203"/>
                  <a:gd name="T29" fmla="*/ 2147483647 h 204"/>
                  <a:gd name="T30" fmla="*/ 2147483647 w 203"/>
                  <a:gd name="T31" fmla="*/ 0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04"/>
                  <a:gd name="T50" fmla="*/ 203 w 203"/>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04">
                    <a:moveTo>
                      <a:pt x="137" y="137"/>
                    </a:moveTo>
                    <a:lnTo>
                      <a:pt x="137" y="137"/>
                    </a:lnTo>
                    <a:lnTo>
                      <a:pt x="66" y="137"/>
                    </a:lnTo>
                    <a:lnTo>
                      <a:pt x="66" y="67"/>
                    </a:lnTo>
                    <a:lnTo>
                      <a:pt x="137" y="67"/>
                    </a:lnTo>
                    <a:lnTo>
                      <a:pt x="137" y="137"/>
                    </a:lnTo>
                    <a:close/>
                    <a:moveTo>
                      <a:pt x="170" y="0"/>
                    </a:moveTo>
                    <a:lnTo>
                      <a:pt x="170" y="0"/>
                    </a:lnTo>
                    <a:lnTo>
                      <a:pt x="33" y="0"/>
                    </a:lnTo>
                    <a:cubicBezTo>
                      <a:pt x="15" y="0"/>
                      <a:pt x="0" y="15"/>
                      <a:pt x="0" y="34"/>
                    </a:cubicBezTo>
                    <a:lnTo>
                      <a:pt x="0" y="171"/>
                    </a:lnTo>
                    <a:cubicBezTo>
                      <a:pt x="0" y="189"/>
                      <a:pt x="15" y="204"/>
                      <a:pt x="33" y="204"/>
                    </a:cubicBezTo>
                    <a:lnTo>
                      <a:pt x="170" y="204"/>
                    </a:lnTo>
                    <a:cubicBezTo>
                      <a:pt x="188" y="204"/>
                      <a:pt x="203" y="189"/>
                      <a:pt x="203" y="171"/>
                    </a:cubicBezTo>
                    <a:lnTo>
                      <a:pt x="203" y="34"/>
                    </a:lnTo>
                    <a:cubicBezTo>
                      <a:pt x="203" y="15"/>
                      <a:pt x="188" y="0"/>
                      <a:pt x="170" y="0"/>
                    </a:cubicBezTo>
                    <a:close/>
                  </a:path>
                </a:pathLst>
              </a:custGeom>
              <a:grpFill/>
              <a:ln w="0">
                <a:noFill/>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sp>
            <p:nvSpPr>
              <p:cNvPr id="174" name="Freeform 159">
                <a:extLst>
                  <a:ext uri="{FF2B5EF4-FFF2-40B4-BE49-F238E27FC236}">
                    <a16:creationId xmlns:a16="http://schemas.microsoft.com/office/drawing/2014/main" id="{705DF7AA-4B86-4B57-B195-397712F08379}"/>
                  </a:ext>
                </a:extLst>
              </p:cNvPr>
              <p:cNvSpPr>
                <a:spLocks noEditPoints="1"/>
              </p:cNvSpPr>
              <p:nvPr/>
            </p:nvSpPr>
            <p:spPr bwMode="auto">
              <a:xfrm>
                <a:off x="1057893" y="4143433"/>
                <a:ext cx="37113" cy="21147"/>
              </a:xfrm>
              <a:custGeom>
                <a:avLst/>
                <a:gdLst>
                  <a:gd name="T0" fmla="*/ 2147483647 w 204"/>
                  <a:gd name="T1" fmla="*/ 2147483647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0 h 204"/>
                  <a:gd name="T24" fmla="*/ 2147483647 w 204"/>
                  <a:gd name="T25" fmla="*/ 0 h 204"/>
                  <a:gd name="T26" fmla="*/ 0 w 204"/>
                  <a:gd name="T27" fmla="*/ 2147483647 h 204"/>
                  <a:gd name="T28" fmla="*/ 0 w 204"/>
                  <a:gd name="T29" fmla="*/ 2147483647 h 204"/>
                  <a:gd name="T30" fmla="*/ 2147483647 w 204"/>
                  <a:gd name="T31" fmla="*/ 2147483647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4"/>
                  <a:gd name="T49" fmla="*/ 0 h 204"/>
                  <a:gd name="T50" fmla="*/ 204 w 204"/>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4" h="204">
                    <a:moveTo>
                      <a:pt x="67" y="67"/>
                    </a:moveTo>
                    <a:lnTo>
                      <a:pt x="67" y="67"/>
                    </a:lnTo>
                    <a:lnTo>
                      <a:pt x="137" y="67"/>
                    </a:lnTo>
                    <a:lnTo>
                      <a:pt x="137" y="137"/>
                    </a:lnTo>
                    <a:lnTo>
                      <a:pt x="67" y="137"/>
                    </a:lnTo>
                    <a:lnTo>
                      <a:pt x="67" y="67"/>
                    </a:lnTo>
                    <a:close/>
                    <a:moveTo>
                      <a:pt x="33" y="204"/>
                    </a:moveTo>
                    <a:lnTo>
                      <a:pt x="33" y="204"/>
                    </a:lnTo>
                    <a:lnTo>
                      <a:pt x="170" y="204"/>
                    </a:lnTo>
                    <a:cubicBezTo>
                      <a:pt x="189" y="204"/>
                      <a:pt x="204" y="189"/>
                      <a:pt x="204" y="171"/>
                    </a:cubicBezTo>
                    <a:lnTo>
                      <a:pt x="204" y="34"/>
                    </a:lnTo>
                    <a:cubicBezTo>
                      <a:pt x="204" y="15"/>
                      <a:pt x="189" y="0"/>
                      <a:pt x="170" y="0"/>
                    </a:cubicBezTo>
                    <a:lnTo>
                      <a:pt x="33" y="0"/>
                    </a:lnTo>
                    <a:cubicBezTo>
                      <a:pt x="15" y="0"/>
                      <a:pt x="0" y="15"/>
                      <a:pt x="0" y="34"/>
                    </a:cubicBezTo>
                    <a:lnTo>
                      <a:pt x="0" y="171"/>
                    </a:lnTo>
                    <a:cubicBezTo>
                      <a:pt x="0" y="189"/>
                      <a:pt x="15" y="204"/>
                      <a:pt x="33" y="204"/>
                    </a:cubicBezTo>
                    <a:close/>
                  </a:path>
                </a:pathLst>
              </a:custGeom>
              <a:grpFill/>
              <a:ln w="0">
                <a:noFill/>
                <a:round/>
                <a:headEnd/>
                <a:tailEnd/>
              </a:ln>
            </p:spPr>
            <p:txBody>
              <a:bodyPr/>
              <a:lstStyle/>
              <a:p>
                <a:pPr defTabSz="913486">
                  <a:defRPr/>
                </a:pPr>
                <a:endParaRPr lang="en-US" sz="900" dirty="0">
                  <a:solidFill>
                    <a:srgbClr val="000000"/>
                  </a:solidFill>
                  <a:latin typeface="微软雅黑" pitchFamily="34" charset="-122"/>
                  <a:ea typeface="微软雅黑"/>
                  <a:cs typeface="Helvetica"/>
                </a:endParaRPr>
              </a:p>
            </p:txBody>
          </p:sp>
        </p:grpSp>
        <p:sp>
          <p:nvSpPr>
            <p:cNvPr id="102" name="矩形 490">
              <a:extLst>
                <a:ext uri="{FF2B5EF4-FFF2-40B4-BE49-F238E27FC236}">
                  <a16:creationId xmlns:a16="http://schemas.microsoft.com/office/drawing/2014/main" id="{A99BAA50-CA18-4139-B9C6-447C400FF07E}"/>
                </a:ext>
              </a:extLst>
            </p:cNvPr>
            <p:cNvSpPr/>
            <p:nvPr/>
          </p:nvSpPr>
          <p:spPr>
            <a:xfrm>
              <a:off x="1436442" y="4033447"/>
              <a:ext cx="407165" cy="317953"/>
            </a:xfrm>
            <a:prstGeom prst="rect">
              <a:avLst/>
            </a:prstGeom>
          </p:spPr>
          <p:txBody>
            <a:bodyPr wrap="none" lIns="68567" tIns="34283" rIns="68567" bIns="34283" anchor="ctr">
              <a:spAutoFit/>
            </a:bodyPr>
            <a:lstStyle/>
            <a:p>
              <a:pPr defTabSz="913486">
                <a:lnSpc>
                  <a:spcPct val="110000"/>
                </a:lnSpc>
                <a:defRPr/>
              </a:pPr>
              <a:r>
                <a:rPr lang="en-US" altLang="zh-CN" sz="675" dirty="0">
                  <a:solidFill>
                    <a:srgbClr val="000000"/>
                  </a:solidFill>
                  <a:latin typeface="微软雅黑" pitchFamily="34" charset="-122"/>
                  <a:ea typeface="微软雅黑"/>
                  <a:cs typeface="Arial" panose="020B0604020202020204" pitchFamily="34" charset="0"/>
                </a:rPr>
                <a:t>2B</a:t>
              </a:r>
              <a:endParaRPr lang="zh-CN" altLang="en-US" sz="675" dirty="0">
                <a:solidFill>
                  <a:srgbClr val="000000"/>
                </a:solidFill>
                <a:latin typeface="微软雅黑" pitchFamily="34" charset="-122"/>
                <a:ea typeface="微软雅黑"/>
                <a:cs typeface="Arial" panose="020B0604020202020204" pitchFamily="34" charset="0"/>
              </a:endParaRPr>
            </a:p>
          </p:txBody>
        </p:sp>
        <p:cxnSp>
          <p:nvCxnSpPr>
            <p:cNvPr id="103" name="直接连接符 1719">
              <a:extLst>
                <a:ext uri="{FF2B5EF4-FFF2-40B4-BE49-F238E27FC236}">
                  <a16:creationId xmlns:a16="http://schemas.microsoft.com/office/drawing/2014/main" id="{8E7D7878-D0E7-41D1-85D4-1C3D44B2C6F5}"/>
                </a:ext>
              </a:extLst>
            </p:cNvPr>
            <p:cNvCxnSpPr>
              <a:endCxn id="190" idx="1"/>
            </p:cNvCxnSpPr>
            <p:nvPr/>
          </p:nvCxnSpPr>
          <p:spPr>
            <a:xfrm>
              <a:off x="2008761" y="4092054"/>
              <a:ext cx="466806" cy="160273"/>
            </a:xfrm>
            <a:prstGeom prst="line">
              <a:avLst/>
            </a:prstGeom>
            <a:noFill/>
            <a:ln w="9525" cap="flat" cmpd="sng" algn="ctr">
              <a:solidFill>
                <a:srgbClr val="4F81BD">
                  <a:shade val="95000"/>
                  <a:satMod val="104999"/>
                </a:srgbClr>
              </a:solidFill>
              <a:prstDash val="solid"/>
            </a:ln>
            <a:effectLst/>
          </p:spPr>
        </p:cxnSp>
        <p:cxnSp>
          <p:nvCxnSpPr>
            <p:cNvPr id="104" name="直接连接符 1720">
              <a:extLst>
                <a:ext uri="{FF2B5EF4-FFF2-40B4-BE49-F238E27FC236}">
                  <a16:creationId xmlns:a16="http://schemas.microsoft.com/office/drawing/2014/main" id="{EBB2A159-CBA5-4BA1-BE4D-D7F508B1492F}"/>
                </a:ext>
              </a:extLst>
            </p:cNvPr>
            <p:cNvCxnSpPr>
              <a:endCxn id="190" idx="1"/>
            </p:cNvCxnSpPr>
            <p:nvPr/>
          </p:nvCxnSpPr>
          <p:spPr>
            <a:xfrm>
              <a:off x="1998318" y="4242084"/>
              <a:ext cx="477251" cy="10243"/>
            </a:xfrm>
            <a:prstGeom prst="line">
              <a:avLst/>
            </a:prstGeom>
            <a:noFill/>
            <a:ln w="9525" cap="flat" cmpd="sng" algn="ctr">
              <a:solidFill>
                <a:srgbClr val="4F81BD">
                  <a:shade val="95000"/>
                  <a:satMod val="104999"/>
                </a:srgbClr>
              </a:solidFill>
              <a:prstDash val="solid"/>
            </a:ln>
            <a:effectLst/>
          </p:spPr>
        </p:cxnSp>
        <p:cxnSp>
          <p:nvCxnSpPr>
            <p:cNvPr id="105" name="直接连接符 1721">
              <a:extLst>
                <a:ext uri="{FF2B5EF4-FFF2-40B4-BE49-F238E27FC236}">
                  <a16:creationId xmlns:a16="http://schemas.microsoft.com/office/drawing/2014/main" id="{875205BF-A9FD-47FC-BA11-4656A1461BB9}"/>
                </a:ext>
              </a:extLst>
            </p:cNvPr>
            <p:cNvCxnSpPr>
              <a:endCxn id="193" idx="1"/>
            </p:cNvCxnSpPr>
            <p:nvPr/>
          </p:nvCxnSpPr>
          <p:spPr>
            <a:xfrm>
              <a:off x="1973252" y="4335853"/>
              <a:ext cx="504404" cy="1909"/>
            </a:xfrm>
            <a:prstGeom prst="line">
              <a:avLst/>
            </a:prstGeom>
            <a:noFill/>
            <a:ln w="9525" cap="flat" cmpd="sng" algn="ctr">
              <a:solidFill>
                <a:srgbClr val="4F81BD">
                  <a:shade val="95000"/>
                  <a:satMod val="104999"/>
                </a:srgbClr>
              </a:solidFill>
              <a:prstDash val="solid"/>
            </a:ln>
            <a:effectLst/>
          </p:spPr>
        </p:cxnSp>
        <p:sp>
          <p:nvSpPr>
            <p:cNvPr id="106" name="TextBox 423">
              <a:extLst>
                <a:ext uri="{FF2B5EF4-FFF2-40B4-BE49-F238E27FC236}">
                  <a16:creationId xmlns:a16="http://schemas.microsoft.com/office/drawing/2014/main" id="{BADA801B-2FE9-4540-BB1A-F5C94657B519}"/>
                </a:ext>
              </a:extLst>
            </p:cNvPr>
            <p:cNvSpPr txBox="1"/>
            <p:nvPr/>
          </p:nvSpPr>
          <p:spPr>
            <a:xfrm>
              <a:off x="2952538" y="3880809"/>
              <a:ext cx="531759" cy="146330"/>
            </a:xfrm>
            <a:prstGeom prst="rect">
              <a:avLst/>
            </a:prstGeom>
            <a:noFill/>
          </p:spPr>
          <p:txBody>
            <a:bodyPr wrap="none" lIns="26998" tIns="0" rIns="26998" bIns="0" rtlCol="0">
              <a:spAutoFit/>
            </a:bodyPr>
            <a:lstStyle/>
            <a:p>
              <a:pPr algn="ctr" defTabSz="685732">
                <a:defRPr/>
              </a:pPr>
              <a:r>
                <a:rPr lang="en-US" altLang="zh-CN" sz="525" b="1" dirty="0" err="1">
                  <a:solidFill>
                    <a:srgbClr val="000000"/>
                  </a:solidFill>
                  <a:latin typeface="微软雅黑" pitchFamily="34" charset="-122"/>
                  <a:ea typeface="微软雅黑"/>
                  <a:cs typeface="Arial" pitchFamily="34" charset="0"/>
                </a:rPr>
                <a:t>EdgeDC</a:t>
              </a:r>
              <a:endParaRPr lang="zh-CN" altLang="en-US" sz="525" b="1" dirty="0">
                <a:solidFill>
                  <a:srgbClr val="000000"/>
                </a:solidFill>
                <a:latin typeface="微软雅黑" pitchFamily="34" charset="-122"/>
                <a:ea typeface="微软雅黑"/>
                <a:cs typeface="Arial" pitchFamily="34" charset="0"/>
              </a:endParaRPr>
            </a:p>
          </p:txBody>
        </p:sp>
        <p:sp>
          <p:nvSpPr>
            <p:cNvPr id="107" name="TextBox 423">
              <a:extLst>
                <a:ext uri="{FF2B5EF4-FFF2-40B4-BE49-F238E27FC236}">
                  <a16:creationId xmlns:a16="http://schemas.microsoft.com/office/drawing/2014/main" id="{148CB52E-0F1E-4708-8B3F-9D6214CBC983}"/>
                </a:ext>
              </a:extLst>
            </p:cNvPr>
            <p:cNvSpPr txBox="1"/>
            <p:nvPr/>
          </p:nvSpPr>
          <p:spPr>
            <a:xfrm>
              <a:off x="4706758" y="3905117"/>
              <a:ext cx="780254" cy="146330"/>
            </a:xfrm>
            <a:prstGeom prst="rect">
              <a:avLst/>
            </a:prstGeom>
            <a:noFill/>
          </p:spPr>
          <p:txBody>
            <a:bodyPr wrap="none" lIns="26998" tIns="0" rIns="26998" bIns="0" rtlCol="0">
              <a:spAutoFit/>
            </a:bodyPr>
            <a:lstStyle/>
            <a:p>
              <a:pPr algn="ctr" defTabSz="685732">
                <a:defRPr/>
              </a:pPr>
              <a:r>
                <a:rPr lang="en-US" altLang="zh-CN" sz="525" b="1" dirty="0">
                  <a:solidFill>
                    <a:srgbClr val="000000"/>
                  </a:solidFill>
                  <a:latin typeface="微软雅黑" pitchFamily="34" charset="-122"/>
                  <a:ea typeface="微软雅黑"/>
                  <a:cs typeface="Arial" pitchFamily="34" charset="0"/>
                </a:rPr>
                <a:t>Regional DC</a:t>
              </a:r>
              <a:endParaRPr lang="zh-CN" altLang="en-US" sz="525" b="1" dirty="0">
                <a:solidFill>
                  <a:srgbClr val="000000"/>
                </a:solidFill>
                <a:latin typeface="微软雅黑" pitchFamily="34" charset="-122"/>
                <a:ea typeface="微软雅黑"/>
                <a:cs typeface="Arial" pitchFamily="34" charset="0"/>
              </a:endParaRPr>
            </a:p>
          </p:txBody>
        </p:sp>
        <p:pic>
          <p:nvPicPr>
            <p:cNvPr id="108" name="图片 1757">
              <a:extLst>
                <a:ext uri="{FF2B5EF4-FFF2-40B4-BE49-F238E27FC236}">
                  <a16:creationId xmlns:a16="http://schemas.microsoft.com/office/drawing/2014/main" id="{FAE47BA3-0B85-4FDE-B922-C9214F43E262}"/>
                </a:ext>
              </a:extLst>
            </p:cNvPr>
            <p:cNvPicPr>
              <a:picLocks noChangeAspect="1"/>
            </p:cNvPicPr>
            <p:nvPr/>
          </p:nvPicPr>
          <p:blipFill>
            <a:blip r:embed="rId6" cstate="print"/>
            <a:stretch>
              <a:fillRect/>
            </a:stretch>
          </p:blipFill>
          <p:spPr>
            <a:xfrm>
              <a:off x="4436059" y="4127941"/>
              <a:ext cx="113119" cy="69693"/>
            </a:xfrm>
            <a:prstGeom prst="rect">
              <a:avLst/>
            </a:prstGeom>
          </p:spPr>
        </p:pic>
        <p:pic>
          <p:nvPicPr>
            <p:cNvPr id="109" name="图片 1758">
              <a:extLst>
                <a:ext uri="{FF2B5EF4-FFF2-40B4-BE49-F238E27FC236}">
                  <a16:creationId xmlns:a16="http://schemas.microsoft.com/office/drawing/2014/main" id="{50A724B4-F6A6-445B-BABD-F690E621A603}"/>
                </a:ext>
              </a:extLst>
            </p:cNvPr>
            <p:cNvPicPr>
              <a:picLocks noChangeAspect="1"/>
            </p:cNvPicPr>
            <p:nvPr/>
          </p:nvPicPr>
          <p:blipFill>
            <a:blip r:embed="rId6" cstate="print"/>
            <a:stretch>
              <a:fillRect/>
            </a:stretch>
          </p:blipFill>
          <p:spPr>
            <a:xfrm>
              <a:off x="4571828" y="4127941"/>
              <a:ext cx="113119" cy="69693"/>
            </a:xfrm>
            <a:prstGeom prst="rect">
              <a:avLst/>
            </a:prstGeom>
          </p:spPr>
        </p:pic>
        <p:cxnSp>
          <p:nvCxnSpPr>
            <p:cNvPr id="110" name="直接连接符 1815">
              <a:extLst>
                <a:ext uri="{FF2B5EF4-FFF2-40B4-BE49-F238E27FC236}">
                  <a16:creationId xmlns:a16="http://schemas.microsoft.com/office/drawing/2014/main" id="{BDD63ADC-207A-474C-BBC8-54723E59F94D}"/>
                </a:ext>
              </a:extLst>
            </p:cNvPr>
            <p:cNvCxnSpPr>
              <a:stCxn id="108" idx="2"/>
            </p:cNvCxnSpPr>
            <p:nvPr/>
          </p:nvCxnSpPr>
          <p:spPr>
            <a:xfrm flipH="1">
              <a:off x="4425428" y="4197633"/>
              <a:ext cx="67188" cy="110437"/>
            </a:xfrm>
            <a:prstGeom prst="line">
              <a:avLst/>
            </a:prstGeom>
            <a:noFill/>
            <a:ln w="9525" cap="flat" cmpd="sng" algn="ctr">
              <a:solidFill>
                <a:srgbClr val="00B0F0"/>
              </a:solidFill>
              <a:prstDash val="solid"/>
            </a:ln>
            <a:effectLst/>
          </p:spPr>
        </p:cxnSp>
        <p:cxnSp>
          <p:nvCxnSpPr>
            <p:cNvPr id="111" name="直接连接符 1816">
              <a:extLst>
                <a:ext uri="{FF2B5EF4-FFF2-40B4-BE49-F238E27FC236}">
                  <a16:creationId xmlns:a16="http://schemas.microsoft.com/office/drawing/2014/main" id="{6BA7D51A-F30A-4333-839C-EA26FE59E252}"/>
                </a:ext>
              </a:extLst>
            </p:cNvPr>
            <p:cNvCxnSpPr>
              <a:stCxn id="109" idx="2"/>
              <a:endCxn id="76" idx="0"/>
            </p:cNvCxnSpPr>
            <p:nvPr/>
          </p:nvCxnSpPr>
          <p:spPr>
            <a:xfrm flipH="1">
              <a:off x="4421600" y="4197631"/>
              <a:ext cx="206786" cy="111595"/>
            </a:xfrm>
            <a:prstGeom prst="line">
              <a:avLst/>
            </a:prstGeom>
            <a:noFill/>
            <a:ln w="9525" cap="flat" cmpd="sng" algn="ctr">
              <a:solidFill>
                <a:srgbClr val="00B0F0"/>
              </a:solidFill>
              <a:prstDash val="solid"/>
            </a:ln>
            <a:effectLst/>
          </p:spPr>
        </p:cxnSp>
        <p:cxnSp>
          <p:nvCxnSpPr>
            <p:cNvPr id="112" name="直接连接符 1828">
              <a:extLst>
                <a:ext uri="{FF2B5EF4-FFF2-40B4-BE49-F238E27FC236}">
                  <a16:creationId xmlns:a16="http://schemas.microsoft.com/office/drawing/2014/main" id="{726E0543-F663-410C-94C6-76C43C227EEE}"/>
                </a:ext>
              </a:extLst>
            </p:cNvPr>
            <p:cNvCxnSpPr>
              <a:stCxn id="108" idx="2"/>
              <a:endCxn id="77" idx="0"/>
            </p:cNvCxnSpPr>
            <p:nvPr/>
          </p:nvCxnSpPr>
          <p:spPr>
            <a:xfrm flipH="1">
              <a:off x="4469549" y="4197632"/>
              <a:ext cx="23069" cy="250791"/>
            </a:xfrm>
            <a:prstGeom prst="line">
              <a:avLst/>
            </a:prstGeom>
            <a:noFill/>
            <a:ln w="9525" cap="flat" cmpd="sng" algn="ctr">
              <a:solidFill>
                <a:srgbClr val="00B0F0"/>
              </a:solidFill>
              <a:prstDash val="solid"/>
            </a:ln>
            <a:effectLst/>
          </p:spPr>
        </p:cxnSp>
        <p:cxnSp>
          <p:nvCxnSpPr>
            <p:cNvPr id="113" name="直接连接符 1830">
              <a:extLst>
                <a:ext uri="{FF2B5EF4-FFF2-40B4-BE49-F238E27FC236}">
                  <a16:creationId xmlns:a16="http://schemas.microsoft.com/office/drawing/2014/main" id="{69AD8BC6-2A37-40BE-B9A6-269D70E619D3}"/>
                </a:ext>
              </a:extLst>
            </p:cNvPr>
            <p:cNvCxnSpPr>
              <a:stCxn id="109" idx="2"/>
              <a:endCxn id="77" idx="0"/>
            </p:cNvCxnSpPr>
            <p:nvPr/>
          </p:nvCxnSpPr>
          <p:spPr>
            <a:xfrm flipH="1">
              <a:off x="4469549" y="4197632"/>
              <a:ext cx="158839" cy="250791"/>
            </a:xfrm>
            <a:prstGeom prst="line">
              <a:avLst/>
            </a:prstGeom>
            <a:noFill/>
            <a:ln w="9525" cap="flat" cmpd="sng" algn="ctr">
              <a:solidFill>
                <a:srgbClr val="00B0F0"/>
              </a:solidFill>
              <a:prstDash val="solid"/>
            </a:ln>
            <a:effectLst/>
          </p:spPr>
        </p:cxnSp>
        <p:pic>
          <p:nvPicPr>
            <p:cNvPr id="114" name="图片 1831">
              <a:extLst>
                <a:ext uri="{FF2B5EF4-FFF2-40B4-BE49-F238E27FC236}">
                  <a16:creationId xmlns:a16="http://schemas.microsoft.com/office/drawing/2014/main" id="{1BECA0CB-755F-46DC-BDDF-4D0E42E41894}"/>
                </a:ext>
              </a:extLst>
            </p:cNvPr>
            <p:cNvPicPr>
              <a:picLocks noChangeAspect="1"/>
            </p:cNvPicPr>
            <p:nvPr/>
          </p:nvPicPr>
          <p:blipFill>
            <a:blip r:embed="rId7" cstate="print"/>
            <a:stretch>
              <a:fillRect/>
            </a:stretch>
          </p:blipFill>
          <p:spPr>
            <a:xfrm>
              <a:off x="6131416" y="4286997"/>
              <a:ext cx="113119" cy="80110"/>
            </a:xfrm>
            <a:prstGeom prst="rect">
              <a:avLst/>
            </a:prstGeom>
          </p:spPr>
        </p:pic>
        <p:pic>
          <p:nvPicPr>
            <p:cNvPr id="115" name="图片 1832">
              <a:extLst>
                <a:ext uri="{FF2B5EF4-FFF2-40B4-BE49-F238E27FC236}">
                  <a16:creationId xmlns:a16="http://schemas.microsoft.com/office/drawing/2014/main" id="{84882DF9-65C0-4BF9-81EC-06FA608C2C6C}"/>
                </a:ext>
              </a:extLst>
            </p:cNvPr>
            <p:cNvPicPr>
              <a:picLocks noChangeAspect="1"/>
            </p:cNvPicPr>
            <p:nvPr/>
          </p:nvPicPr>
          <p:blipFill>
            <a:blip r:embed="rId7" cstate="print"/>
            <a:stretch>
              <a:fillRect/>
            </a:stretch>
          </p:blipFill>
          <p:spPr>
            <a:xfrm>
              <a:off x="6128632" y="4378681"/>
              <a:ext cx="113119" cy="80110"/>
            </a:xfrm>
            <a:prstGeom prst="rect">
              <a:avLst/>
            </a:prstGeom>
          </p:spPr>
        </p:pic>
        <p:sp>
          <p:nvSpPr>
            <p:cNvPr id="116" name="TextBox 425">
              <a:extLst>
                <a:ext uri="{FF2B5EF4-FFF2-40B4-BE49-F238E27FC236}">
                  <a16:creationId xmlns:a16="http://schemas.microsoft.com/office/drawing/2014/main" id="{47E589F0-2499-4164-93FA-F684C7213AF7}"/>
                </a:ext>
              </a:extLst>
            </p:cNvPr>
            <p:cNvSpPr txBox="1"/>
            <p:nvPr/>
          </p:nvSpPr>
          <p:spPr>
            <a:xfrm>
              <a:off x="6085930" y="4437493"/>
              <a:ext cx="527405" cy="313539"/>
            </a:xfrm>
            <a:prstGeom prst="rect">
              <a:avLst/>
            </a:prstGeom>
            <a:noFill/>
          </p:spPr>
          <p:txBody>
            <a:bodyPr wrap="none" lIns="68567" tIns="34283" rIns="68567" bIns="34283" rtlCol="0">
              <a:spAutoFit/>
            </a:bodyPr>
            <a:lstStyle/>
            <a:p>
              <a:pPr algn="ctr" defTabSz="685732">
                <a:defRPr/>
              </a:pPr>
              <a:r>
                <a:rPr lang="en-US" altLang="zh-CN" sz="675" dirty="0">
                  <a:solidFill>
                    <a:srgbClr val="000000"/>
                  </a:solidFill>
                  <a:latin typeface="微软雅黑" pitchFamily="34" charset="-122"/>
                  <a:ea typeface="微软雅黑"/>
                  <a:cs typeface="Arial" pitchFamily="34" charset="0"/>
                </a:rPr>
                <a:t>IGW</a:t>
              </a:r>
              <a:endParaRPr lang="zh-CN" altLang="en-US" sz="675" dirty="0">
                <a:solidFill>
                  <a:srgbClr val="000000"/>
                </a:solidFill>
                <a:latin typeface="微软雅黑" pitchFamily="34" charset="-122"/>
                <a:ea typeface="微软雅黑"/>
                <a:cs typeface="Arial" pitchFamily="34" charset="0"/>
              </a:endParaRPr>
            </a:p>
          </p:txBody>
        </p:sp>
        <p:pic>
          <p:nvPicPr>
            <p:cNvPr id="117" name="图片 1835">
              <a:extLst>
                <a:ext uri="{FF2B5EF4-FFF2-40B4-BE49-F238E27FC236}">
                  <a16:creationId xmlns:a16="http://schemas.microsoft.com/office/drawing/2014/main" id="{2987CC92-5619-4AC6-9D6F-00A9A1738D1E}"/>
                </a:ext>
              </a:extLst>
            </p:cNvPr>
            <p:cNvPicPr>
              <a:picLocks noChangeAspect="1"/>
            </p:cNvPicPr>
            <p:nvPr/>
          </p:nvPicPr>
          <p:blipFill>
            <a:blip r:embed="rId7" cstate="print"/>
            <a:stretch>
              <a:fillRect/>
            </a:stretch>
          </p:blipFill>
          <p:spPr>
            <a:xfrm>
              <a:off x="6334720" y="4284219"/>
              <a:ext cx="113119" cy="80110"/>
            </a:xfrm>
            <a:prstGeom prst="rect">
              <a:avLst/>
            </a:prstGeom>
          </p:spPr>
        </p:pic>
        <p:pic>
          <p:nvPicPr>
            <p:cNvPr id="118" name="图片 1836">
              <a:extLst>
                <a:ext uri="{FF2B5EF4-FFF2-40B4-BE49-F238E27FC236}">
                  <a16:creationId xmlns:a16="http://schemas.microsoft.com/office/drawing/2014/main" id="{1AAACE20-68A1-42E6-8E45-4B10982308A8}"/>
                </a:ext>
              </a:extLst>
            </p:cNvPr>
            <p:cNvPicPr>
              <a:picLocks noChangeAspect="1"/>
            </p:cNvPicPr>
            <p:nvPr/>
          </p:nvPicPr>
          <p:blipFill>
            <a:blip r:embed="rId7" cstate="print"/>
            <a:stretch>
              <a:fillRect/>
            </a:stretch>
          </p:blipFill>
          <p:spPr>
            <a:xfrm>
              <a:off x="6331935" y="4375903"/>
              <a:ext cx="113119" cy="80110"/>
            </a:xfrm>
            <a:prstGeom prst="rect">
              <a:avLst/>
            </a:prstGeom>
          </p:spPr>
        </p:pic>
        <p:cxnSp>
          <p:nvCxnSpPr>
            <p:cNvPr id="119" name="直接连接符 1837">
              <a:extLst>
                <a:ext uri="{FF2B5EF4-FFF2-40B4-BE49-F238E27FC236}">
                  <a16:creationId xmlns:a16="http://schemas.microsoft.com/office/drawing/2014/main" id="{CDF1351F-7683-4526-9546-20B1A7B39733}"/>
                </a:ext>
              </a:extLst>
            </p:cNvPr>
            <p:cNvCxnSpPr>
              <a:stCxn id="114" idx="3"/>
              <a:endCxn id="117" idx="1"/>
            </p:cNvCxnSpPr>
            <p:nvPr/>
          </p:nvCxnSpPr>
          <p:spPr>
            <a:xfrm flipV="1">
              <a:off x="6244535" y="4324275"/>
              <a:ext cx="90184" cy="2777"/>
            </a:xfrm>
            <a:prstGeom prst="line">
              <a:avLst/>
            </a:prstGeom>
            <a:noFill/>
            <a:ln w="9525" cap="flat" cmpd="sng" algn="ctr">
              <a:solidFill>
                <a:srgbClr val="00B0F0"/>
              </a:solidFill>
              <a:prstDash val="solid"/>
            </a:ln>
            <a:effectLst/>
          </p:spPr>
        </p:cxnSp>
        <p:cxnSp>
          <p:nvCxnSpPr>
            <p:cNvPr id="120" name="直接连接符 1838">
              <a:extLst>
                <a:ext uri="{FF2B5EF4-FFF2-40B4-BE49-F238E27FC236}">
                  <a16:creationId xmlns:a16="http://schemas.microsoft.com/office/drawing/2014/main" id="{D480FEB9-59E9-4794-B10F-6E5E7EE61C61}"/>
                </a:ext>
              </a:extLst>
            </p:cNvPr>
            <p:cNvCxnSpPr/>
            <p:nvPr/>
          </p:nvCxnSpPr>
          <p:spPr>
            <a:xfrm flipV="1">
              <a:off x="6242447" y="4415960"/>
              <a:ext cx="90184" cy="2777"/>
            </a:xfrm>
            <a:prstGeom prst="line">
              <a:avLst/>
            </a:prstGeom>
            <a:noFill/>
            <a:ln w="9525" cap="flat" cmpd="sng" algn="ctr">
              <a:solidFill>
                <a:srgbClr val="00B0F0"/>
              </a:solidFill>
              <a:prstDash val="solid"/>
            </a:ln>
            <a:effectLst/>
          </p:spPr>
        </p:cxnSp>
        <p:cxnSp>
          <p:nvCxnSpPr>
            <p:cNvPr id="121" name="直接连接符 1839">
              <a:extLst>
                <a:ext uri="{FF2B5EF4-FFF2-40B4-BE49-F238E27FC236}">
                  <a16:creationId xmlns:a16="http://schemas.microsoft.com/office/drawing/2014/main" id="{8B60943D-9B7F-4687-8801-7032BB7A8E10}"/>
                </a:ext>
              </a:extLst>
            </p:cNvPr>
            <p:cNvCxnSpPr/>
            <p:nvPr/>
          </p:nvCxnSpPr>
          <p:spPr>
            <a:xfrm>
              <a:off x="6246625" y="4337471"/>
              <a:ext cx="79556" cy="68533"/>
            </a:xfrm>
            <a:prstGeom prst="line">
              <a:avLst/>
            </a:prstGeom>
            <a:noFill/>
            <a:ln w="9525" cap="flat" cmpd="sng" algn="ctr">
              <a:solidFill>
                <a:srgbClr val="00B0F0"/>
              </a:solidFill>
              <a:prstDash val="solid"/>
            </a:ln>
            <a:effectLst/>
          </p:spPr>
        </p:cxnSp>
        <p:cxnSp>
          <p:nvCxnSpPr>
            <p:cNvPr id="122" name="直接连接符 1840">
              <a:extLst>
                <a:ext uri="{FF2B5EF4-FFF2-40B4-BE49-F238E27FC236}">
                  <a16:creationId xmlns:a16="http://schemas.microsoft.com/office/drawing/2014/main" id="{311D5733-306E-45AD-901C-63A3C48079C8}"/>
                </a:ext>
              </a:extLst>
            </p:cNvPr>
            <p:cNvCxnSpPr/>
            <p:nvPr/>
          </p:nvCxnSpPr>
          <p:spPr>
            <a:xfrm flipV="1">
              <a:off x="6240360" y="4333072"/>
              <a:ext cx="89997" cy="77330"/>
            </a:xfrm>
            <a:prstGeom prst="line">
              <a:avLst/>
            </a:prstGeom>
            <a:noFill/>
            <a:ln w="9525" cap="flat" cmpd="sng" algn="ctr">
              <a:solidFill>
                <a:srgbClr val="00B0F0"/>
              </a:solidFill>
              <a:prstDash val="solid"/>
            </a:ln>
            <a:effectLst/>
          </p:spPr>
        </p:cxnSp>
        <p:grpSp>
          <p:nvGrpSpPr>
            <p:cNvPr id="123" name="组合 1842">
              <a:extLst>
                <a:ext uri="{FF2B5EF4-FFF2-40B4-BE49-F238E27FC236}">
                  <a16:creationId xmlns:a16="http://schemas.microsoft.com/office/drawing/2014/main" id="{F07E87D3-7B46-4185-8BE5-6F2AB6D8DC1A}"/>
                </a:ext>
              </a:extLst>
            </p:cNvPr>
            <p:cNvGrpSpPr/>
            <p:nvPr/>
          </p:nvGrpSpPr>
          <p:grpSpPr>
            <a:xfrm>
              <a:off x="2895220" y="4526644"/>
              <a:ext cx="533227" cy="290563"/>
              <a:chOff x="2589369" y="5583081"/>
              <a:chExt cx="733426" cy="363706"/>
            </a:xfrm>
          </p:grpSpPr>
          <p:grpSp>
            <p:nvGrpSpPr>
              <p:cNvPr id="132" name="组合 1843">
                <a:extLst>
                  <a:ext uri="{FF2B5EF4-FFF2-40B4-BE49-F238E27FC236}">
                    <a16:creationId xmlns:a16="http://schemas.microsoft.com/office/drawing/2014/main" id="{8A6A854F-7FEE-4321-B83B-C1FB82C10981}"/>
                  </a:ext>
                </a:extLst>
              </p:cNvPr>
              <p:cNvGrpSpPr/>
              <p:nvPr/>
            </p:nvGrpSpPr>
            <p:grpSpPr>
              <a:xfrm>
                <a:off x="2589369" y="5596743"/>
                <a:ext cx="733426" cy="350044"/>
                <a:chOff x="1621630" y="5041106"/>
                <a:chExt cx="733426" cy="350044"/>
              </a:xfrm>
            </p:grpSpPr>
            <p:sp>
              <p:nvSpPr>
                <p:cNvPr id="163" name="圆角矩形 1880">
                  <a:extLst>
                    <a:ext uri="{FF2B5EF4-FFF2-40B4-BE49-F238E27FC236}">
                      <a16:creationId xmlns:a16="http://schemas.microsoft.com/office/drawing/2014/main" id="{E4B0F23D-61FF-4837-A7CD-3657B81B9A97}"/>
                    </a:ext>
                  </a:extLst>
                </p:cNvPr>
                <p:cNvSpPr/>
                <p:nvPr/>
              </p:nvSpPr>
              <p:spPr>
                <a:xfrm>
                  <a:off x="1621630" y="5041106"/>
                  <a:ext cx="733426" cy="350044"/>
                </a:xfrm>
                <a:prstGeom prst="roundRect">
                  <a:avLst/>
                </a:prstGeom>
                <a:solidFill>
                  <a:srgbClr val="AE4845">
                    <a:lumMod val="20000"/>
                    <a:lumOff val="80000"/>
                    <a:alpha val="40000"/>
                  </a:srgbClr>
                </a:solidFill>
                <a:ln>
                  <a:solidFill>
                    <a:srgbClr val="0070C0"/>
                  </a:solidFill>
                </a:ln>
              </p:spPr>
              <p:txBody>
                <a:bodyPr wrap="square" lIns="81019" tIns="0" rIns="81019" bIns="0" rtlCol="0" anchor="ctr" anchorCtr="0">
                  <a:noAutofit/>
                </a:bodyPr>
                <a:lstStyle/>
                <a:p>
                  <a:pPr algn="ctr" defTabSz="685732" fontAlgn="base">
                    <a:lnSpc>
                      <a:spcPct val="120000"/>
                    </a:lnSpc>
                    <a:spcBef>
                      <a:spcPts val="450"/>
                    </a:spcBef>
                    <a:spcAft>
                      <a:spcPct val="0"/>
                    </a:spcAft>
                    <a:defRPr/>
                  </a:pPr>
                  <a:endParaRPr lang="zh-CN" altLang="en-US" sz="1200" b="1" kern="0" dirty="0">
                    <a:solidFill>
                      <a:srgbClr val="FFFFFF"/>
                    </a:solidFill>
                    <a:latin typeface="微软雅黑" pitchFamily="34" charset="-122"/>
                    <a:ea typeface="微软雅黑"/>
                  </a:endParaRPr>
                </a:p>
              </p:txBody>
            </p:sp>
            <p:cxnSp>
              <p:nvCxnSpPr>
                <p:cNvPr id="164" name="直接连接符 1881">
                  <a:extLst>
                    <a:ext uri="{FF2B5EF4-FFF2-40B4-BE49-F238E27FC236}">
                      <a16:creationId xmlns:a16="http://schemas.microsoft.com/office/drawing/2014/main" id="{6BCF0C0C-E1E7-4B88-A2BD-C584546A6D6A}"/>
                    </a:ext>
                  </a:extLst>
                </p:cNvPr>
                <p:cNvCxnSpPr/>
                <p:nvPr/>
              </p:nvCxnSpPr>
              <p:spPr>
                <a:xfrm>
                  <a:off x="1824514" y="5188532"/>
                  <a:ext cx="287864" cy="127397"/>
                </a:xfrm>
                <a:prstGeom prst="line">
                  <a:avLst/>
                </a:prstGeom>
                <a:noFill/>
                <a:ln w="6350" cap="flat" cmpd="sng" algn="ctr">
                  <a:solidFill>
                    <a:srgbClr val="00B0F0"/>
                  </a:solidFill>
                  <a:prstDash val="solid"/>
                </a:ln>
                <a:effectLst/>
              </p:spPr>
            </p:cxnSp>
            <p:cxnSp>
              <p:nvCxnSpPr>
                <p:cNvPr id="165" name="直接连接符 1882">
                  <a:extLst>
                    <a:ext uri="{FF2B5EF4-FFF2-40B4-BE49-F238E27FC236}">
                      <a16:creationId xmlns:a16="http://schemas.microsoft.com/office/drawing/2014/main" id="{4CDEE7BF-CBE2-426A-89B8-5C95AAE76D73}"/>
                    </a:ext>
                  </a:extLst>
                </p:cNvPr>
                <p:cNvCxnSpPr/>
                <p:nvPr/>
              </p:nvCxnSpPr>
              <p:spPr>
                <a:xfrm>
                  <a:off x="1826895" y="5286163"/>
                  <a:ext cx="285483" cy="29766"/>
                </a:xfrm>
                <a:prstGeom prst="line">
                  <a:avLst/>
                </a:prstGeom>
                <a:noFill/>
                <a:ln w="6350" cap="flat" cmpd="sng" algn="ctr">
                  <a:solidFill>
                    <a:srgbClr val="00B0F0"/>
                  </a:solidFill>
                  <a:prstDash val="solid"/>
                </a:ln>
                <a:effectLst/>
              </p:spPr>
            </p:cxnSp>
            <p:cxnSp>
              <p:nvCxnSpPr>
                <p:cNvPr id="166" name="直接连接符 1883">
                  <a:extLst>
                    <a:ext uri="{FF2B5EF4-FFF2-40B4-BE49-F238E27FC236}">
                      <a16:creationId xmlns:a16="http://schemas.microsoft.com/office/drawing/2014/main" id="{D1A1213F-2F64-4695-A895-FB23B799A757}"/>
                    </a:ext>
                  </a:extLst>
                </p:cNvPr>
                <p:cNvCxnSpPr/>
                <p:nvPr/>
              </p:nvCxnSpPr>
              <p:spPr>
                <a:xfrm flipV="1">
                  <a:off x="1826895" y="5225442"/>
                  <a:ext cx="359302" cy="60721"/>
                </a:xfrm>
                <a:prstGeom prst="line">
                  <a:avLst/>
                </a:prstGeom>
                <a:noFill/>
                <a:ln w="6350" cap="flat" cmpd="sng" algn="ctr">
                  <a:solidFill>
                    <a:srgbClr val="00B0F0"/>
                  </a:solidFill>
                  <a:prstDash val="solid"/>
                </a:ln>
                <a:effectLst/>
              </p:spPr>
            </p:cxnSp>
            <p:cxnSp>
              <p:nvCxnSpPr>
                <p:cNvPr id="167" name="直接连接符 1884">
                  <a:extLst>
                    <a:ext uri="{FF2B5EF4-FFF2-40B4-BE49-F238E27FC236}">
                      <a16:creationId xmlns:a16="http://schemas.microsoft.com/office/drawing/2014/main" id="{CE83E0CF-F5D0-445F-ABA9-FBF7EAAFD4C4}"/>
                    </a:ext>
                  </a:extLst>
                </p:cNvPr>
                <p:cNvCxnSpPr/>
                <p:nvPr/>
              </p:nvCxnSpPr>
              <p:spPr>
                <a:xfrm>
                  <a:off x="1824514" y="5188532"/>
                  <a:ext cx="361683" cy="36910"/>
                </a:xfrm>
                <a:prstGeom prst="line">
                  <a:avLst/>
                </a:prstGeom>
                <a:noFill/>
                <a:ln w="6350" cap="flat" cmpd="sng" algn="ctr">
                  <a:solidFill>
                    <a:srgbClr val="00B0F0"/>
                  </a:solidFill>
                  <a:prstDash val="solid"/>
                </a:ln>
                <a:effectLst/>
              </p:spPr>
            </p:cxnSp>
            <p:cxnSp>
              <p:nvCxnSpPr>
                <p:cNvPr id="168" name="直接连接符 1885">
                  <a:extLst>
                    <a:ext uri="{FF2B5EF4-FFF2-40B4-BE49-F238E27FC236}">
                      <a16:creationId xmlns:a16="http://schemas.microsoft.com/office/drawing/2014/main" id="{6AC0B53F-5C9D-4BB6-B6C0-634772163F9F}"/>
                    </a:ext>
                  </a:extLst>
                </p:cNvPr>
                <p:cNvCxnSpPr/>
                <p:nvPr/>
              </p:nvCxnSpPr>
              <p:spPr>
                <a:xfrm>
                  <a:off x="1943443" y="5124027"/>
                  <a:ext cx="168935" cy="191902"/>
                </a:xfrm>
                <a:prstGeom prst="line">
                  <a:avLst/>
                </a:prstGeom>
                <a:noFill/>
                <a:ln w="6350" cap="flat" cmpd="sng" algn="ctr">
                  <a:solidFill>
                    <a:srgbClr val="00B0F0"/>
                  </a:solidFill>
                  <a:prstDash val="solid"/>
                </a:ln>
                <a:effectLst/>
              </p:spPr>
            </p:cxnSp>
            <p:cxnSp>
              <p:nvCxnSpPr>
                <p:cNvPr id="169" name="直接连接符 1886">
                  <a:extLst>
                    <a:ext uri="{FF2B5EF4-FFF2-40B4-BE49-F238E27FC236}">
                      <a16:creationId xmlns:a16="http://schemas.microsoft.com/office/drawing/2014/main" id="{A5C843AB-2E62-4B83-BEE4-C7D6B3176C9E}"/>
                    </a:ext>
                  </a:extLst>
                </p:cNvPr>
                <p:cNvCxnSpPr/>
                <p:nvPr/>
              </p:nvCxnSpPr>
              <p:spPr>
                <a:xfrm>
                  <a:off x="2095843" y="5121646"/>
                  <a:ext cx="16535" cy="194283"/>
                </a:xfrm>
                <a:prstGeom prst="line">
                  <a:avLst/>
                </a:prstGeom>
                <a:noFill/>
                <a:ln w="6350" cap="flat" cmpd="sng" algn="ctr">
                  <a:solidFill>
                    <a:srgbClr val="00B0F0"/>
                  </a:solidFill>
                  <a:prstDash val="solid"/>
                </a:ln>
                <a:effectLst/>
              </p:spPr>
            </p:cxnSp>
            <p:cxnSp>
              <p:nvCxnSpPr>
                <p:cNvPr id="170" name="直接连接符 1887">
                  <a:extLst>
                    <a:ext uri="{FF2B5EF4-FFF2-40B4-BE49-F238E27FC236}">
                      <a16:creationId xmlns:a16="http://schemas.microsoft.com/office/drawing/2014/main" id="{C5A606CB-7FAE-4208-A25F-80F0366C0FF5}"/>
                    </a:ext>
                  </a:extLst>
                </p:cNvPr>
                <p:cNvCxnSpPr/>
                <p:nvPr/>
              </p:nvCxnSpPr>
              <p:spPr>
                <a:xfrm>
                  <a:off x="1943443" y="5124027"/>
                  <a:ext cx="242754" cy="101415"/>
                </a:xfrm>
                <a:prstGeom prst="line">
                  <a:avLst/>
                </a:prstGeom>
                <a:noFill/>
                <a:ln w="6350" cap="flat" cmpd="sng" algn="ctr">
                  <a:solidFill>
                    <a:srgbClr val="00B0F0"/>
                  </a:solidFill>
                  <a:prstDash val="solid"/>
                </a:ln>
                <a:effectLst/>
              </p:spPr>
            </p:cxnSp>
            <p:cxnSp>
              <p:nvCxnSpPr>
                <p:cNvPr id="171" name="直接连接符 1888">
                  <a:extLst>
                    <a:ext uri="{FF2B5EF4-FFF2-40B4-BE49-F238E27FC236}">
                      <a16:creationId xmlns:a16="http://schemas.microsoft.com/office/drawing/2014/main" id="{96ED9728-79B8-443D-A4CB-1D903EF8B17F}"/>
                    </a:ext>
                  </a:extLst>
                </p:cNvPr>
                <p:cNvCxnSpPr/>
                <p:nvPr/>
              </p:nvCxnSpPr>
              <p:spPr>
                <a:xfrm>
                  <a:off x="2095843" y="5121646"/>
                  <a:ext cx="90354" cy="103796"/>
                </a:xfrm>
                <a:prstGeom prst="line">
                  <a:avLst/>
                </a:prstGeom>
                <a:noFill/>
                <a:ln w="6350" cap="flat" cmpd="sng" algn="ctr">
                  <a:solidFill>
                    <a:srgbClr val="00B0F0"/>
                  </a:solidFill>
                  <a:prstDash val="solid"/>
                </a:ln>
                <a:effectLst/>
              </p:spPr>
            </p:cxnSp>
          </p:grpSp>
          <p:grpSp>
            <p:nvGrpSpPr>
              <p:cNvPr id="133" name="组合 83">
                <a:extLst>
                  <a:ext uri="{FF2B5EF4-FFF2-40B4-BE49-F238E27FC236}">
                    <a16:creationId xmlns:a16="http://schemas.microsoft.com/office/drawing/2014/main" id="{394B586D-AC76-424F-84F6-314BBBA9A152}"/>
                  </a:ext>
                </a:extLst>
              </p:cNvPr>
              <p:cNvGrpSpPr/>
              <p:nvPr/>
            </p:nvGrpSpPr>
            <p:grpSpPr>
              <a:xfrm>
                <a:off x="2724867" y="5656642"/>
                <a:ext cx="84624" cy="145081"/>
                <a:chOff x="20269369" y="487324"/>
                <a:chExt cx="908612" cy="1174615"/>
              </a:xfrm>
            </p:grpSpPr>
            <p:sp>
              <p:nvSpPr>
                <p:cNvPr id="159" name="椭圆 1876">
                  <a:extLst>
                    <a:ext uri="{FF2B5EF4-FFF2-40B4-BE49-F238E27FC236}">
                      <a16:creationId xmlns:a16="http://schemas.microsoft.com/office/drawing/2014/main" id="{ED50CB2C-2C96-40DF-85AF-E808192CB676}"/>
                    </a:ext>
                  </a:extLst>
                </p:cNvPr>
                <p:cNvSpPr/>
                <p:nvPr/>
              </p:nvSpPr>
              <p:spPr>
                <a:xfrm>
                  <a:off x="20269369" y="487324"/>
                  <a:ext cx="908612" cy="1174615"/>
                </a:xfrm>
                <a:prstGeom prst="ellipse">
                  <a:avLst/>
                </a:prstGeom>
                <a:solidFill>
                  <a:srgbClr val="00FFFF">
                    <a:alpha val="1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60" name="椭圆 1877">
                  <a:extLst>
                    <a:ext uri="{FF2B5EF4-FFF2-40B4-BE49-F238E27FC236}">
                      <a16:creationId xmlns:a16="http://schemas.microsoft.com/office/drawing/2014/main" id="{10A22F5D-D127-41A6-9A22-DCF9BBF41629}"/>
                    </a:ext>
                  </a:extLst>
                </p:cNvPr>
                <p:cNvSpPr/>
                <p:nvPr/>
              </p:nvSpPr>
              <p:spPr>
                <a:xfrm>
                  <a:off x="20405654" y="663515"/>
                  <a:ext cx="636029" cy="822233"/>
                </a:xfrm>
                <a:prstGeom prst="ellipse">
                  <a:avLst/>
                </a:prstGeom>
                <a:solidFill>
                  <a:srgbClr val="00FFFF">
                    <a:alpha val="35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61" name="椭圆 1878">
                  <a:extLst>
                    <a:ext uri="{FF2B5EF4-FFF2-40B4-BE49-F238E27FC236}">
                      <a16:creationId xmlns:a16="http://schemas.microsoft.com/office/drawing/2014/main" id="{F729756D-CE18-4A13-B5AD-76303DC42F99}"/>
                    </a:ext>
                  </a:extLst>
                </p:cNvPr>
                <p:cNvSpPr/>
                <p:nvPr/>
              </p:nvSpPr>
              <p:spPr>
                <a:xfrm>
                  <a:off x="20496523" y="780976"/>
                  <a:ext cx="454303" cy="587312"/>
                </a:xfrm>
                <a:prstGeom prst="ellipse">
                  <a:avLst/>
                </a:prstGeom>
                <a:solidFill>
                  <a:srgbClr val="00FFFF">
                    <a:alpha val="8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62" name="椭圆 1879">
                  <a:extLst>
                    <a:ext uri="{FF2B5EF4-FFF2-40B4-BE49-F238E27FC236}">
                      <a16:creationId xmlns:a16="http://schemas.microsoft.com/office/drawing/2014/main" id="{37029C1E-BE0F-4B13-9851-F5BFE15F2521}"/>
                    </a:ext>
                  </a:extLst>
                </p:cNvPr>
                <p:cNvSpPr/>
                <p:nvPr/>
              </p:nvSpPr>
              <p:spPr>
                <a:xfrm>
                  <a:off x="20588680" y="898437"/>
                  <a:ext cx="269996" cy="352382"/>
                </a:xfrm>
                <a:prstGeom prst="ellipse">
                  <a:avLst/>
                </a:prstGeom>
                <a:solidFill>
                  <a:sysClr val="window" lastClr="FFFFFF"/>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grpSp>
          <p:grpSp>
            <p:nvGrpSpPr>
              <p:cNvPr id="134" name="组合 83">
                <a:extLst>
                  <a:ext uri="{FF2B5EF4-FFF2-40B4-BE49-F238E27FC236}">
                    <a16:creationId xmlns:a16="http://schemas.microsoft.com/office/drawing/2014/main" id="{278472CE-D21A-4435-A817-B1F304BB60F4}"/>
                  </a:ext>
                </a:extLst>
              </p:cNvPr>
              <p:cNvGrpSpPr/>
              <p:nvPr/>
            </p:nvGrpSpPr>
            <p:grpSpPr>
              <a:xfrm>
                <a:off x="2723373" y="5772610"/>
                <a:ext cx="84624" cy="145081"/>
                <a:chOff x="20269369" y="487324"/>
                <a:chExt cx="908612" cy="1174615"/>
              </a:xfrm>
            </p:grpSpPr>
            <p:sp>
              <p:nvSpPr>
                <p:cNvPr id="155" name="椭圆 1872">
                  <a:extLst>
                    <a:ext uri="{FF2B5EF4-FFF2-40B4-BE49-F238E27FC236}">
                      <a16:creationId xmlns:a16="http://schemas.microsoft.com/office/drawing/2014/main" id="{BE5B17A4-7E8C-48A8-ADB0-4A4B923951AE}"/>
                    </a:ext>
                  </a:extLst>
                </p:cNvPr>
                <p:cNvSpPr/>
                <p:nvPr/>
              </p:nvSpPr>
              <p:spPr>
                <a:xfrm>
                  <a:off x="20269369" y="487324"/>
                  <a:ext cx="908612" cy="1174615"/>
                </a:xfrm>
                <a:prstGeom prst="ellipse">
                  <a:avLst/>
                </a:prstGeom>
                <a:solidFill>
                  <a:srgbClr val="00FFFF">
                    <a:alpha val="1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56" name="椭圆 1873">
                  <a:extLst>
                    <a:ext uri="{FF2B5EF4-FFF2-40B4-BE49-F238E27FC236}">
                      <a16:creationId xmlns:a16="http://schemas.microsoft.com/office/drawing/2014/main" id="{DD87CBB6-5D2C-4D1C-8422-278F5A6F7B2D}"/>
                    </a:ext>
                  </a:extLst>
                </p:cNvPr>
                <p:cNvSpPr/>
                <p:nvPr/>
              </p:nvSpPr>
              <p:spPr>
                <a:xfrm>
                  <a:off x="20405654" y="663515"/>
                  <a:ext cx="636029" cy="822233"/>
                </a:xfrm>
                <a:prstGeom prst="ellipse">
                  <a:avLst/>
                </a:prstGeom>
                <a:solidFill>
                  <a:srgbClr val="00FFFF">
                    <a:alpha val="35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57" name="椭圆 1874">
                  <a:extLst>
                    <a:ext uri="{FF2B5EF4-FFF2-40B4-BE49-F238E27FC236}">
                      <a16:creationId xmlns:a16="http://schemas.microsoft.com/office/drawing/2014/main" id="{74A541D9-AC1F-4D0D-A7C2-9359DE558217}"/>
                    </a:ext>
                  </a:extLst>
                </p:cNvPr>
                <p:cNvSpPr/>
                <p:nvPr/>
              </p:nvSpPr>
              <p:spPr>
                <a:xfrm>
                  <a:off x="20496523" y="780976"/>
                  <a:ext cx="454303" cy="587312"/>
                </a:xfrm>
                <a:prstGeom prst="ellipse">
                  <a:avLst/>
                </a:prstGeom>
                <a:solidFill>
                  <a:srgbClr val="00FFFF">
                    <a:alpha val="8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58" name="椭圆 1875">
                  <a:extLst>
                    <a:ext uri="{FF2B5EF4-FFF2-40B4-BE49-F238E27FC236}">
                      <a16:creationId xmlns:a16="http://schemas.microsoft.com/office/drawing/2014/main" id="{2613D29E-6DC6-4587-8E0C-F27298600E01}"/>
                    </a:ext>
                  </a:extLst>
                </p:cNvPr>
                <p:cNvSpPr/>
                <p:nvPr/>
              </p:nvSpPr>
              <p:spPr>
                <a:xfrm>
                  <a:off x="20588680" y="898437"/>
                  <a:ext cx="269996" cy="352382"/>
                </a:xfrm>
                <a:prstGeom prst="ellipse">
                  <a:avLst/>
                </a:prstGeom>
                <a:solidFill>
                  <a:sysClr val="window" lastClr="FFFFFF"/>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grpSp>
          <p:grpSp>
            <p:nvGrpSpPr>
              <p:cNvPr id="135" name="组合 83">
                <a:extLst>
                  <a:ext uri="{FF2B5EF4-FFF2-40B4-BE49-F238E27FC236}">
                    <a16:creationId xmlns:a16="http://schemas.microsoft.com/office/drawing/2014/main" id="{4C91D2FE-F584-4105-A8DA-BBAA2B682BCC}"/>
                  </a:ext>
                </a:extLst>
              </p:cNvPr>
              <p:cNvGrpSpPr/>
              <p:nvPr/>
            </p:nvGrpSpPr>
            <p:grpSpPr>
              <a:xfrm>
                <a:off x="3069360" y="5792666"/>
                <a:ext cx="84624" cy="145081"/>
                <a:chOff x="20269369" y="487324"/>
                <a:chExt cx="908612" cy="1174615"/>
              </a:xfrm>
            </p:grpSpPr>
            <p:sp>
              <p:nvSpPr>
                <p:cNvPr id="151" name="椭圆 1868">
                  <a:extLst>
                    <a:ext uri="{FF2B5EF4-FFF2-40B4-BE49-F238E27FC236}">
                      <a16:creationId xmlns:a16="http://schemas.microsoft.com/office/drawing/2014/main" id="{5273803E-293D-492C-8585-3B3AEEC1B7F3}"/>
                    </a:ext>
                  </a:extLst>
                </p:cNvPr>
                <p:cNvSpPr/>
                <p:nvPr/>
              </p:nvSpPr>
              <p:spPr>
                <a:xfrm>
                  <a:off x="20269369" y="487324"/>
                  <a:ext cx="908612" cy="1174615"/>
                </a:xfrm>
                <a:prstGeom prst="ellipse">
                  <a:avLst/>
                </a:prstGeom>
                <a:solidFill>
                  <a:srgbClr val="00FFFF">
                    <a:alpha val="1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52" name="椭圆 1869">
                  <a:extLst>
                    <a:ext uri="{FF2B5EF4-FFF2-40B4-BE49-F238E27FC236}">
                      <a16:creationId xmlns:a16="http://schemas.microsoft.com/office/drawing/2014/main" id="{BB9EFFA6-82B2-46D1-8025-ED0AFAD8A804}"/>
                    </a:ext>
                  </a:extLst>
                </p:cNvPr>
                <p:cNvSpPr/>
                <p:nvPr/>
              </p:nvSpPr>
              <p:spPr>
                <a:xfrm>
                  <a:off x="20405654" y="663515"/>
                  <a:ext cx="636029" cy="822233"/>
                </a:xfrm>
                <a:prstGeom prst="ellipse">
                  <a:avLst/>
                </a:prstGeom>
                <a:solidFill>
                  <a:srgbClr val="00FFFF">
                    <a:alpha val="35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53" name="椭圆 1870">
                  <a:extLst>
                    <a:ext uri="{FF2B5EF4-FFF2-40B4-BE49-F238E27FC236}">
                      <a16:creationId xmlns:a16="http://schemas.microsoft.com/office/drawing/2014/main" id="{308AB812-8D9E-495F-9B43-01A6D2B1A466}"/>
                    </a:ext>
                  </a:extLst>
                </p:cNvPr>
                <p:cNvSpPr/>
                <p:nvPr/>
              </p:nvSpPr>
              <p:spPr>
                <a:xfrm>
                  <a:off x="20496523" y="780976"/>
                  <a:ext cx="454303" cy="587312"/>
                </a:xfrm>
                <a:prstGeom prst="ellipse">
                  <a:avLst/>
                </a:prstGeom>
                <a:solidFill>
                  <a:srgbClr val="00FFFF">
                    <a:alpha val="8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54" name="椭圆 1871">
                  <a:extLst>
                    <a:ext uri="{FF2B5EF4-FFF2-40B4-BE49-F238E27FC236}">
                      <a16:creationId xmlns:a16="http://schemas.microsoft.com/office/drawing/2014/main" id="{580ADD7E-180B-4F14-9672-0DA3D666BA24}"/>
                    </a:ext>
                  </a:extLst>
                </p:cNvPr>
                <p:cNvSpPr/>
                <p:nvPr/>
              </p:nvSpPr>
              <p:spPr>
                <a:xfrm>
                  <a:off x="20588680" y="898437"/>
                  <a:ext cx="269996" cy="352382"/>
                </a:xfrm>
                <a:prstGeom prst="ellipse">
                  <a:avLst/>
                </a:prstGeom>
                <a:solidFill>
                  <a:sysClr val="window" lastClr="FFFFFF"/>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grpSp>
          <p:grpSp>
            <p:nvGrpSpPr>
              <p:cNvPr id="136" name="组合 83">
                <a:extLst>
                  <a:ext uri="{FF2B5EF4-FFF2-40B4-BE49-F238E27FC236}">
                    <a16:creationId xmlns:a16="http://schemas.microsoft.com/office/drawing/2014/main" id="{728D2A1A-58DA-4A60-9275-C35A3A93FF26}"/>
                  </a:ext>
                </a:extLst>
              </p:cNvPr>
              <p:cNvGrpSpPr/>
              <p:nvPr/>
            </p:nvGrpSpPr>
            <p:grpSpPr>
              <a:xfrm>
                <a:off x="3142873" y="5718919"/>
                <a:ext cx="84624" cy="145081"/>
                <a:chOff x="20269369" y="487324"/>
                <a:chExt cx="908612" cy="1174615"/>
              </a:xfrm>
            </p:grpSpPr>
            <p:sp>
              <p:nvSpPr>
                <p:cNvPr id="147" name="椭圆 1864">
                  <a:extLst>
                    <a:ext uri="{FF2B5EF4-FFF2-40B4-BE49-F238E27FC236}">
                      <a16:creationId xmlns:a16="http://schemas.microsoft.com/office/drawing/2014/main" id="{4324B876-CCE4-4A47-B256-6DBB23448899}"/>
                    </a:ext>
                  </a:extLst>
                </p:cNvPr>
                <p:cNvSpPr/>
                <p:nvPr/>
              </p:nvSpPr>
              <p:spPr>
                <a:xfrm>
                  <a:off x="20269369" y="487324"/>
                  <a:ext cx="908612" cy="1174615"/>
                </a:xfrm>
                <a:prstGeom prst="ellipse">
                  <a:avLst/>
                </a:prstGeom>
                <a:solidFill>
                  <a:srgbClr val="00FFFF">
                    <a:alpha val="1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8" name="椭圆 1865">
                  <a:extLst>
                    <a:ext uri="{FF2B5EF4-FFF2-40B4-BE49-F238E27FC236}">
                      <a16:creationId xmlns:a16="http://schemas.microsoft.com/office/drawing/2014/main" id="{34CC5E0F-1D6F-4637-AF2B-2C8F8C9D3055}"/>
                    </a:ext>
                  </a:extLst>
                </p:cNvPr>
                <p:cNvSpPr/>
                <p:nvPr/>
              </p:nvSpPr>
              <p:spPr>
                <a:xfrm>
                  <a:off x="20405654" y="663515"/>
                  <a:ext cx="636029" cy="822233"/>
                </a:xfrm>
                <a:prstGeom prst="ellipse">
                  <a:avLst/>
                </a:prstGeom>
                <a:solidFill>
                  <a:srgbClr val="00FFFF">
                    <a:alpha val="35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9" name="椭圆 1866">
                  <a:extLst>
                    <a:ext uri="{FF2B5EF4-FFF2-40B4-BE49-F238E27FC236}">
                      <a16:creationId xmlns:a16="http://schemas.microsoft.com/office/drawing/2014/main" id="{5E3C795C-D298-412C-814F-BD89C2F07297}"/>
                    </a:ext>
                  </a:extLst>
                </p:cNvPr>
                <p:cNvSpPr/>
                <p:nvPr/>
              </p:nvSpPr>
              <p:spPr>
                <a:xfrm>
                  <a:off x="20496523" y="780976"/>
                  <a:ext cx="454303" cy="587312"/>
                </a:xfrm>
                <a:prstGeom prst="ellipse">
                  <a:avLst/>
                </a:prstGeom>
                <a:solidFill>
                  <a:srgbClr val="00FFFF">
                    <a:alpha val="8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50" name="椭圆 1867">
                  <a:extLst>
                    <a:ext uri="{FF2B5EF4-FFF2-40B4-BE49-F238E27FC236}">
                      <a16:creationId xmlns:a16="http://schemas.microsoft.com/office/drawing/2014/main" id="{A3B0B802-928E-4181-9809-D980C4449C4D}"/>
                    </a:ext>
                  </a:extLst>
                </p:cNvPr>
                <p:cNvSpPr/>
                <p:nvPr/>
              </p:nvSpPr>
              <p:spPr>
                <a:xfrm>
                  <a:off x="20588680" y="898437"/>
                  <a:ext cx="269996" cy="352382"/>
                </a:xfrm>
                <a:prstGeom prst="ellipse">
                  <a:avLst/>
                </a:prstGeom>
                <a:solidFill>
                  <a:sysClr val="window" lastClr="FFFFFF"/>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grpSp>
          <p:grpSp>
            <p:nvGrpSpPr>
              <p:cNvPr id="137" name="组合 83">
                <a:extLst>
                  <a:ext uri="{FF2B5EF4-FFF2-40B4-BE49-F238E27FC236}">
                    <a16:creationId xmlns:a16="http://schemas.microsoft.com/office/drawing/2014/main" id="{7ECB62D3-E4AA-4B31-B9A7-40A225116344}"/>
                  </a:ext>
                </a:extLst>
              </p:cNvPr>
              <p:cNvGrpSpPr/>
              <p:nvPr/>
            </p:nvGrpSpPr>
            <p:grpSpPr>
              <a:xfrm>
                <a:off x="3019425" y="5583081"/>
                <a:ext cx="84624" cy="145081"/>
                <a:chOff x="20269369" y="487324"/>
                <a:chExt cx="908612" cy="1174615"/>
              </a:xfrm>
            </p:grpSpPr>
            <p:sp>
              <p:nvSpPr>
                <p:cNvPr id="143" name="椭圆 1860">
                  <a:extLst>
                    <a:ext uri="{FF2B5EF4-FFF2-40B4-BE49-F238E27FC236}">
                      <a16:creationId xmlns:a16="http://schemas.microsoft.com/office/drawing/2014/main" id="{ECD64995-2002-4DE9-BC7A-E0B681E90051}"/>
                    </a:ext>
                  </a:extLst>
                </p:cNvPr>
                <p:cNvSpPr/>
                <p:nvPr/>
              </p:nvSpPr>
              <p:spPr>
                <a:xfrm>
                  <a:off x="20269369" y="487324"/>
                  <a:ext cx="908612" cy="1174615"/>
                </a:xfrm>
                <a:prstGeom prst="ellipse">
                  <a:avLst/>
                </a:prstGeom>
                <a:solidFill>
                  <a:srgbClr val="00FFFF">
                    <a:alpha val="1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4" name="椭圆 1861">
                  <a:extLst>
                    <a:ext uri="{FF2B5EF4-FFF2-40B4-BE49-F238E27FC236}">
                      <a16:creationId xmlns:a16="http://schemas.microsoft.com/office/drawing/2014/main" id="{FB992C99-200C-4832-A4A9-F38352CFA724}"/>
                    </a:ext>
                  </a:extLst>
                </p:cNvPr>
                <p:cNvSpPr/>
                <p:nvPr/>
              </p:nvSpPr>
              <p:spPr>
                <a:xfrm>
                  <a:off x="20405654" y="663515"/>
                  <a:ext cx="636029" cy="822233"/>
                </a:xfrm>
                <a:prstGeom prst="ellipse">
                  <a:avLst/>
                </a:prstGeom>
                <a:solidFill>
                  <a:srgbClr val="00FFFF">
                    <a:alpha val="35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5" name="椭圆 1862">
                  <a:extLst>
                    <a:ext uri="{FF2B5EF4-FFF2-40B4-BE49-F238E27FC236}">
                      <a16:creationId xmlns:a16="http://schemas.microsoft.com/office/drawing/2014/main" id="{EC825F15-FED9-4E96-A0A7-3769C80E192B}"/>
                    </a:ext>
                  </a:extLst>
                </p:cNvPr>
                <p:cNvSpPr/>
                <p:nvPr/>
              </p:nvSpPr>
              <p:spPr>
                <a:xfrm>
                  <a:off x="20496523" y="780976"/>
                  <a:ext cx="454303" cy="587312"/>
                </a:xfrm>
                <a:prstGeom prst="ellipse">
                  <a:avLst/>
                </a:prstGeom>
                <a:solidFill>
                  <a:srgbClr val="00FFFF">
                    <a:alpha val="8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6" name="椭圆 1863">
                  <a:extLst>
                    <a:ext uri="{FF2B5EF4-FFF2-40B4-BE49-F238E27FC236}">
                      <a16:creationId xmlns:a16="http://schemas.microsoft.com/office/drawing/2014/main" id="{DFB834CC-EEDA-4842-8AC1-9B16403571F3}"/>
                    </a:ext>
                  </a:extLst>
                </p:cNvPr>
                <p:cNvSpPr/>
                <p:nvPr/>
              </p:nvSpPr>
              <p:spPr>
                <a:xfrm>
                  <a:off x="20588680" y="898437"/>
                  <a:ext cx="269996" cy="352382"/>
                </a:xfrm>
                <a:prstGeom prst="ellipse">
                  <a:avLst/>
                </a:prstGeom>
                <a:solidFill>
                  <a:sysClr val="window" lastClr="FFFFFF"/>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grpSp>
          <p:grpSp>
            <p:nvGrpSpPr>
              <p:cNvPr id="138" name="组合 83">
                <a:extLst>
                  <a:ext uri="{FF2B5EF4-FFF2-40B4-BE49-F238E27FC236}">
                    <a16:creationId xmlns:a16="http://schemas.microsoft.com/office/drawing/2014/main" id="{2FF37177-32A2-487E-B86D-67585E0723C9}"/>
                  </a:ext>
                </a:extLst>
              </p:cNvPr>
              <p:cNvGrpSpPr/>
              <p:nvPr/>
            </p:nvGrpSpPr>
            <p:grpSpPr>
              <a:xfrm>
                <a:off x="2873756" y="5590372"/>
                <a:ext cx="84624" cy="145081"/>
                <a:chOff x="20269369" y="487324"/>
                <a:chExt cx="908612" cy="1174615"/>
              </a:xfrm>
            </p:grpSpPr>
            <p:sp>
              <p:nvSpPr>
                <p:cNvPr id="139" name="椭圆 1856">
                  <a:extLst>
                    <a:ext uri="{FF2B5EF4-FFF2-40B4-BE49-F238E27FC236}">
                      <a16:creationId xmlns:a16="http://schemas.microsoft.com/office/drawing/2014/main" id="{B41F2B92-4FFA-408E-8F32-7DBB5BC36D71}"/>
                    </a:ext>
                  </a:extLst>
                </p:cNvPr>
                <p:cNvSpPr/>
                <p:nvPr/>
              </p:nvSpPr>
              <p:spPr>
                <a:xfrm>
                  <a:off x="20269369" y="487324"/>
                  <a:ext cx="908612" cy="1174615"/>
                </a:xfrm>
                <a:prstGeom prst="ellipse">
                  <a:avLst/>
                </a:prstGeom>
                <a:solidFill>
                  <a:srgbClr val="00FFFF">
                    <a:alpha val="1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0" name="椭圆 1857">
                  <a:extLst>
                    <a:ext uri="{FF2B5EF4-FFF2-40B4-BE49-F238E27FC236}">
                      <a16:creationId xmlns:a16="http://schemas.microsoft.com/office/drawing/2014/main" id="{A37C5F28-4CAA-47CE-9617-48F0DFC0BA77}"/>
                    </a:ext>
                  </a:extLst>
                </p:cNvPr>
                <p:cNvSpPr/>
                <p:nvPr/>
              </p:nvSpPr>
              <p:spPr>
                <a:xfrm>
                  <a:off x="20405654" y="663515"/>
                  <a:ext cx="636029" cy="822233"/>
                </a:xfrm>
                <a:prstGeom prst="ellipse">
                  <a:avLst/>
                </a:prstGeom>
                <a:solidFill>
                  <a:srgbClr val="00FFFF">
                    <a:alpha val="35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1" name="椭圆 1858">
                  <a:extLst>
                    <a:ext uri="{FF2B5EF4-FFF2-40B4-BE49-F238E27FC236}">
                      <a16:creationId xmlns:a16="http://schemas.microsoft.com/office/drawing/2014/main" id="{D7FC10ED-DA8A-4986-9CDB-66F7F4001F03}"/>
                    </a:ext>
                  </a:extLst>
                </p:cNvPr>
                <p:cNvSpPr/>
                <p:nvPr/>
              </p:nvSpPr>
              <p:spPr>
                <a:xfrm>
                  <a:off x="20496523" y="780976"/>
                  <a:ext cx="454303" cy="587312"/>
                </a:xfrm>
                <a:prstGeom prst="ellipse">
                  <a:avLst/>
                </a:prstGeom>
                <a:solidFill>
                  <a:srgbClr val="00FFFF">
                    <a:alpha val="80000"/>
                  </a:srgbClr>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sp>
              <p:nvSpPr>
                <p:cNvPr id="142" name="椭圆 1859">
                  <a:extLst>
                    <a:ext uri="{FF2B5EF4-FFF2-40B4-BE49-F238E27FC236}">
                      <a16:creationId xmlns:a16="http://schemas.microsoft.com/office/drawing/2014/main" id="{588300DD-62ED-4A77-AA6E-9485DF82E918}"/>
                    </a:ext>
                  </a:extLst>
                </p:cNvPr>
                <p:cNvSpPr/>
                <p:nvPr/>
              </p:nvSpPr>
              <p:spPr>
                <a:xfrm>
                  <a:off x="20588680" y="898437"/>
                  <a:ext cx="269996" cy="352382"/>
                </a:xfrm>
                <a:prstGeom prst="ellipse">
                  <a:avLst/>
                </a:prstGeom>
                <a:solidFill>
                  <a:sysClr val="window" lastClr="FFFFFF"/>
                </a:solidFill>
                <a:ln w="25400" cap="flat" cmpd="sng" algn="ctr">
                  <a:noFill/>
                  <a:prstDash val="solid"/>
                </a:ln>
                <a:effectLst/>
              </p:spPr>
              <p:txBody>
                <a:bodyPr rtlCol="0" anchor="ctr"/>
                <a:lstStyle/>
                <a:p>
                  <a:pPr algn="ctr" defTabSz="913997">
                    <a:defRPr/>
                  </a:pPr>
                  <a:endParaRPr lang="zh-CN" altLang="en-US" sz="525" kern="0" dirty="0">
                    <a:solidFill>
                      <a:sysClr val="windowText" lastClr="000000"/>
                    </a:solidFill>
                    <a:latin typeface="微软雅黑" pitchFamily="34" charset="-122"/>
                    <a:ea typeface="微软雅黑"/>
                    <a:cs typeface="Helvetica"/>
                    <a:sym typeface="+mn-lt"/>
                  </a:endParaRPr>
                </a:p>
              </p:txBody>
            </p:sp>
          </p:grpSp>
        </p:grpSp>
        <p:sp>
          <p:nvSpPr>
            <p:cNvPr id="124" name="矩形 1650">
              <a:extLst>
                <a:ext uri="{FF2B5EF4-FFF2-40B4-BE49-F238E27FC236}">
                  <a16:creationId xmlns:a16="http://schemas.microsoft.com/office/drawing/2014/main" id="{B2B70321-ECE3-4652-BA74-1C963428AEDB}"/>
                </a:ext>
              </a:extLst>
            </p:cNvPr>
            <p:cNvSpPr/>
            <p:nvPr/>
          </p:nvSpPr>
          <p:spPr>
            <a:xfrm>
              <a:off x="3182438" y="5091860"/>
              <a:ext cx="2713080" cy="313539"/>
            </a:xfrm>
            <a:prstGeom prst="rect">
              <a:avLst/>
            </a:prstGeom>
          </p:spPr>
          <p:txBody>
            <a:bodyPr wrap="none" lIns="68567" tIns="34283" rIns="68567" bIns="34283">
              <a:spAutoFit/>
            </a:bodyPr>
            <a:lstStyle/>
            <a:p>
              <a:pPr defTabSz="914400"/>
              <a:r>
                <a:rPr lang="en-US" altLang="zh-CN" sz="675" dirty="0">
                  <a:solidFill>
                    <a:srgbClr val="000000"/>
                  </a:solidFill>
                  <a:latin typeface="微软雅黑" pitchFamily="34" charset="-122"/>
                  <a:ea typeface="微软雅黑"/>
                </a:rPr>
                <a:t>             Simplified Optical Transport</a:t>
              </a:r>
            </a:p>
          </p:txBody>
        </p:sp>
        <p:sp>
          <p:nvSpPr>
            <p:cNvPr id="125" name="圆角矩形 1651">
              <a:extLst>
                <a:ext uri="{FF2B5EF4-FFF2-40B4-BE49-F238E27FC236}">
                  <a16:creationId xmlns:a16="http://schemas.microsoft.com/office/drawing/2014/main" id="{919A2894-3C06-4E62-BC5A-C8961F07F47C}"/>
                </a:ext>
              </a:extLst>
            </p:cNvPr>
            <p:cNvSpPr/>
            <p:nvPr/>
          </p:nvSpPr>
          <p:spPr>
            <a:xfrm>
              <a:off x="2335902" y="5085683"/>
              <a:ext cx="3892562" cy="179169"/>
            </a:xfrm>
            <a:prstGeom prst="roundRect">
              <a:avLst>
                <a:gd name="adj" fmla="val 50000"/>
              </a:avLst>
            </a:prstGeom>
            <a:noFill/>
            <a:ln w="19050"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round/>
              <a:headEnd type="none" w="med" len="med"/>
              <a:tailEnd type="none" w="med" len="med"/>
            </a:ln>
            <a:effectLst/>
          </p:spPr>
          <p:txBody>
            <a:bodyPr rot="0" spcFirstLastPara="1" vertOverflow="overflow" horzOverflow="overflow" vert="horz" wrap="square" lIns="34283" tIns="34283" rIns="34283" bIns="34283" numCol="1" spcCol="38089" rtlCol="0" fromWordArt="0" anchor="t" anchorCtr="0" forceAA="0" compatLnSpc="1">
              <a:prstTxWarp prst="textNoShape">
                <a:avLst/>
              </a:prstTxWarp>
              <a:noAutofit/>
            </a:bodyPr>
            <a:lstStyle/>
            <a:p>
              <a:pPr defTabSz="685732"/>
              <a:endParaRPr lang="zh-CN" altLang="en-US" sz="1013" dirty="0">
                <a:solidFill>
                  <a:srgbClr val="000000"/>
                </a:solidFill>
                <a:latin typeface="微软雅黑" pitchFamily="34" charset="-122"/>
                <a:ea typeface="微软雅黑"/>
              </a:endParaRPr>
            </a:p>
          </p:txBody>
        </p:sp>
        <p:sp>
          <p:nvSpPr>
            <p:cNvPr id="129" name="文本框 1652">
              <a:extLst>
                <a:ext uri="{FF2B5EF4-FFF2-40B4-BE49-F238E27FC236}">
                  <a16:creationId xmlns:a16="http://schemas.microsoft.com/office/drawing/2014/main" id="{635D8958-F1A2-4AEF-8224-058C5AE9BB91}"/>
                </a:ext>
              </a:extLst>
            </p:cNvPr>
            <p:cNvSpPr txBox="1"/>
            <p:nvPr/>
          </p:nvSpPr>
          <p:spPr>
            <a:xfrm>
              <a:off x="4963528" y="5013147"/>
              <a:ext cx="684000" cy="122575"/>
            </a:xfrm>
            <a:prstGeom prst="rect">
              <a:avLst/>
            </a:prstGeom>
            <a:solidFill>
              <a:srgbClr val="FFFFFF"/>
            </a:solidFill>
            <a:ln w="3175" cap="flat" cmpd="sng" algn="ctr">
              <a:solidFill>
                <a:srgbClr val="00B0F0"/>
              </a:solidFill>
              <a:prstDash val="solid"/>
              <a:round/>
              <a:headEnd type="none" w="med" len="med"/>
              <a:tailEnd type="none" w="med" len="med"/>
            </a:ln>
            <a:effectLst/>
          </p:spPr>
          <p:txBody>
            <a:bodyPr lIns="51371" tIns="25686" rIns="51371" bIns="2568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1199" kern="0">
                  <a:solidFill>
                    <a:srgbClr val="2D2015"/>
                  </a:solidFill>
                  <a:latin typeface="Times New Roman" pitchFamily="18" charset="0"/>
                  <a:ea typeface="微软雅黑" pitchFamily="34" charset="-122"/>
                  <a:cs typeface="Times New Roman" pitchFamily="18" charset="0"/>
                </a:defRPr>
              </a:lvl1pPr>
            </a:lstStyle>
            <a:p>
              <a:pPr defTabSz="685732">
                <a:defRPr/>
              </a:pPr>
              <a:r>
                <a:rPr lang="en-US" altLang="zh-CN" sz="675" dirty="0">
                  <a:solidFill>
                    <a:srgbClr val="000000"/>
                  </a:solidFill>
                  <a:latin typeface="微软雅黑" pitchFamily="34" charset="-122"/>
                  <a:cs typeface="Arial" panose="020B0604020202020204" pitchFamily="34" charset="0"/>
                </a:rPr>
                <a:t>OTN pro</a:t>
              </a:r>
            </a:p>
          </p:txBody>
        </p:sp>
        <p:sp>
          <p:nvSpPr>
            <p:cNvPr id="130" name="文本框 1653">
              <a:extLst>
                <a:ext uri="{FF2B5EF4-FFF2-40B4-BE49-F238E27FC236}">
                  <a16:creationId xmlns:a16="http://schemas.microsoft.com/office/drawing/2014/main" id="{DC5D2B39-48A6-46D4-98F2-02A9BA9C4600}"/>
                </a:ext>
              </a:extLst>
            </p:cNvPr>
            <p:cNvSpPr txBox="1"/>
            <p:nvPr/>
          </p:nvSpPr>
          <p:spPr>
            <a:xfrm>
              <a:off x="3044667" y="4998504"/>
              <a:ext cx="684000" cy="122575"/>
            </a:xfrm>
            <a:prstGeom prst="rect">
              <a:avLst/>
            </a:prstGeom>
            <a:solidFill>
              <a:srgbClr val="FFFFFF"/>
            </a:solidFill>
            <a:ln w="3175" cap="flat" cmpd="sng" algn="ctr">
              <a:solidFill>
                <a:srgbClr val="00B0F0"/>
              </a:solidFill>
              <a:prstDash val="solid"/>
              <a:round/>
              <a:headEnd type="none" w="med" len="med"/>
              <a:tailEnd type="none" w="med" len="med"/>
            </a:ln>
            <a:effectLst/>
          </p:spPr>
          <p:txBody>
            <a:bodyPr lIns="51371" tIns="25686" rIns="51371" bIns="25686"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1199" kern="0">
                  <a:solidFill>
                    <a:srgbClr val="2D2015"/>
                  </a:solidFill>
                  <a:latin typeface="Times New Roman" pitchFamily="18" charset="0"/>
                  <a:ea typeface="微软雅黑" pitchFamily="34" charset="-122"/>
                  <a:cs typeface="Times New Roman" pitchFamily="18" charset="0"/>
                </a:defRPr>
              </a:lvl1pPr>
            </a:lstStyle>
            <a:p>
              <a:pPr defTabSz="685732">
                <a:defRPr/>
              </a:pPr>
              <a:r>
                <a:rPr lang="en-US" altLang="zh-CN" sz="675" dirty="0">
                  <a:solidFill>
                    <a:srgbClr val="000000"/>
                  </a:solidFill>
                  <a:latin typeface="微软雅黑" pitchFamily="34" charset="-122"/>
                  <a:cs typeface="Arial" panose="020B0604020202020204" pitchFamily="34" charset="0"/>
                </a:rPr>
                <a:t>OTN pro</a:t>
              </a:r>
            </a:p>
          </p:txBody>
        </p:sp>
      </p:grpSp>
      <p:sp>
        <p:nvSpPr>
          <p:cNvPr id="616" name="Striped Right Arrow 6">
            <a:extLst>
              <a:ext uri="{FF2B5EF4-FFF2-40B4-BE49-F238E27FC236}">
                <a16:creationId xmlns:a16="http://schemas.microsoft.com/office/drawing/2014/main" id="{9F294597-4C02-4286-8582-29E9E5F26B4D}"/>
              </a:ext>
            </a:extLst>
          </p:cNvPr>
          <p:cNvSpPr/>
          <p:nvPr/>
        </p:nvSpPr>
        <p:spPr bwMode="auto">
          <a:xfrm>
            <a:off x="2950652" y="3693073"/>
            <a:ext cx="321797" cy="285422"/>
          </a:xfrm>
          <a:prstGeom prst="stripedRightArrow">
            <a:avLst/>
          </a:prstGeom>
          <a:noFill/>
          <a:ln w="9525" cap="flat" cmpd="sng" algn="ctr">
            <a:solidFill>
              <a:srgbClr val="2D2015"/>
            </a:solidFill>
            <a:prstDash val="solid"/>
            <a:round/>
            <a:headEnd type="none" w="med" len="med"/>
            <a:tailEnd type="none" w="med" len="med"/>
          </a:ln>
          <a:effectLst/>
        </p:spPr>
        <p:txBody>
          <a:bodyPr vert="horz" wrap="square" lIns="68587" tIns="34294" rIns="68587" bIns="34294" numCol="1" rtlCol="0" anchor="t" anchorCtr="0" compatLnSpc="1">
            <a:prstTxWarp prst="textNoShape">
              <a:avLst/>
            </a:prstTxWarp>
          </a:bodyPr>
          <a:lstStyle/>
          <a:p>
            <a:pPr defTabSz="685869">
              <a:defRPr/>
            </a:pPr>
            <a:endParaRPr lang="en-US" sz="825" kern="0" dirty="0">
              <a:solidFill>
                <a:srgbClr val="000000"/>
              </a:solidFill>
              <a:latin typeface="微软雅黑" panose="020B0503020204020204" pitchFamily="34" charset="-122"/>
              <a:ea typeface="微软雅黑" panose="020B0503020204020204" pitchFamily="34" charset="-122"/>
            </a:endParaRPr>
          </a:p>
        </p:txBody>
      </p:sp>
      <p:sp>
        <p:nvSpPr>
          <p:cNvPr id="7" name="箭头: 左弧形 6">
            <a:extLst>
              <a:ext uri="{FF2B5EF4-FFF2-40B4-BE49-F238E27FC236}">
                <a16:creationId xmlns:a16="http://schemas.microsoft.com/office/drawing/2014/main" id="{17C4013A-7C09-48C7-827D-AB2C35356F03}"/>
              </a:ext>
            </a:extLst>
          </p:cNvPr>
          <p:cNvSpPr/>
          <p:nvPr/>
        </p:nvSpPr>
        <p:spPr>
          <a:xfrm flipH="1">
            <a:off x="3786769" y="3866294"/>
            <a:ext cx="160610" cy="370512"/>
          </a:xfrm>
          <a:prstGeom prst="curved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617" name="箭头: 左弧形 616">
            <a:extLst>
              <a:ext uri="{FF2B5EF4-FFF2-40B4-BE49-F238E27FC236}">
                <a16:creationId xmlns:a16="http://schemas.microsoft.com/office/drawing/2014/main" id="{36A3A46E-6ECD-4327-92C4-3D536D022BE5}"/>
              </a:ext>
            </a:extLst>
          </p:cNvPr>
          <p:cNvSpPr/>
          <p:nvPr/>
        </p:nvSpPr>
        <p:spPr>
          <a:xfrm rot="10985397" flipH="1">
            <a:off x="3544656" y="3852587"/>
            <a:ext cx="176212" cy="370512"/>
          </a:xfrm>
          <a:prstGeom prst="curved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cxnSp>
        <p:nvCxnSpPr>
          <p:cNvPr id="618" name="直接连接符 617">
            <a:extLst>
              <a:ext uri="{FF2B5EF4-FFF2-40B4-BE49-F238E27FC236}">
                <a16:creationId xmlns:a16="http://schemas.microsoft.com/office/drawing/2014/main" id="{E6E65F86-8435-4028-B27C-B8660C8A3EC8}"/>
              </a:ext>
            </a:extLst>
          </p:cNvPr>
          <p:cNvCxnSpPr/>
          <p:nvPr/>
        </p:nvCxnSpPr>
        <p:spPr>
          <a:xfrm>
            <a:off x="5104749" y="3883123"/>
            <a:ext cx="0" cy="331559"/>
          </a:xfrm>
          <a:prstGeom prst="line">
            <a:avLst/>
          </a:prstGeom>
          <a:noFill/>
          <a:ln w="19050" cap="flat" cmpd="sng" algn="ctr">
            <a:solidFill>
              <a:schemeClr val="bg1">
                <a:lumMod val="65000"/>
              </a:schemeClr>
            </a:solidFill>
            <a:prstDash val="solid"/>
            <a:miter lim="800000"/>
            <a:headEnd type="triangle"/>
            <a:tailEnd type="triangle"/>
          </a:ln>
          <a:effectLst/>
        </p:spPr>
      </p:cxnSp>
      <p:sp>
        <p:nvSpPr>
          <p:cNvPr id="619" name="箭头: 左弧形 618">
            <a:extLst>
              <a:ext uri="{FF2B5EF4-FFF2-40B4-BE49-F238E27FC236}">
                <a16:creationId xmlns:a16="http://schemas.microsoft.com/office/drawing/2014/main" id="{E6FC4627-4946-41A1-AF5D-2138B1C90156}"/>
              </a:ext>
            </a:extLst>
          </p:cNvPr>
          <p:cNvSpPr/>
          <p:nvPr/>
        </p:nvSpPr>
        <p:spPr>
          <a:xfrm flipH="1">
            <a:off x="5310543" y="3835572"/>
            <a:ext cx="160610" cy="370512"/>
          </a:xfrm>
          <a:prstGeom prst="curved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620" name="箭头: 左弧形 619">
            <a:extLst>
              <a:ext uri="{FF2B5EF4-FFF2-40B4-BE49-F238E27FC236}">
                <a16:creationId xmlns:a16="http://schemas.microsoft.com/office/drawing/2014/main" id="{52618806-93AE-43AF-888E-2AD2B15A861E}"/>
              </a:ext>
            </a:extLst>
          </p:cNvPr>
          <p:cNvSpPr/>
          <p:nvPr/>
        </p:nvSpPr>
        <p:spPr>
          <a:xfrm rot="10985397" flipH="1">
            <a:off x="4535793" y="3821866"/>
            <a:ext cx="176212" cy="370512"/>
          </a:xfrm>
          <a:prstGeom prst="curved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320" name="文本框 3">
            <a:extLst>
              <a:ext uri="{FF2B5EF4-FFF2-40B4-BE49-F238E27FC236}">
                <a16:creationId xmlns:a16="http://schemas.microsoft.com/office/drawing/2014/main" id="{596A9085-ECD1-443F-A42A-9067AE9FAC6D}"/>
              </a:ext>
            </a:extLst>
          </p:cNvPr>
          <p:cNvSpPr txBox="1">
            <a:spLocks noChangeArrowheads="1"/>
          </p:cNvSpPr>
          <p:nvPr/>
        </p:nvSpPr>
        <p:spPr bwMode="auto">
          <a:xfrm>
            <a:off x="3320609" y="3878407"/>
            <a:ext cx="860397" cy="415498"/>
          </a:xfrm>
          <a:prstGeom prst="rect">
            <a:avLst/>
          </a:prstGeom>
          <a:noFill/>
          <a:ln w="9525">
            <a:noFill/>
            <a:miter lim="800000"/>
            <a:headEnd/>
            <a:tailEnd/>
          </a:ln>
        </p:spPr>
        <p:txBody>
          <a:bodyPr wrap="square">
            <a:spAutoFit/>
          </a:bodyPr>
          <a:lstStyle/>
          <a:p>
            <a:pPr algn="ctr" fontAlgn="ctr">
              <a:buSzPct val="100000"/>
            </a:pPr>
            <a:r>
              <a:rPr lang="en-US" altLang="zh-CN" sz="1050" b="1" dirty="0">
                <a:solidFill>
                  <a:srgbClr val="C00000"/>
                </a:solidFill>
                <a:latin typeface="Akkurat Pro" panose="020B0504020101020102" pitchFamily="34" charset="0"/>
                <a:ea typeface="微软雅黑" pitchFamily="34" charset="-122"/>
                <a:sym typeface="Arial" pitchFamily="34" charset="0"/>
              </a:rPr>
              <a:t>Autonomous Domain x</a:t>
            </a:r>
          </a:p>
        </p:txBody>
      </p:sp>
      <p:sp>
        <p:nvSpPr>
          <p:cNvPr id="612" name="文本框 3">
            <a:extLst>
              <a:ext uri="{FF2B5EF4-FFF2-40B4-BE49-F238E27FC236}">
                <a16:creationId xmlns:a16="http://schemas.microsoft.com/office/drawing/2014/main" id="{6252A643-9F40-483E-9E05-38EAC6294DDA}"/>
              </a:ext>
            </a:extLst>
          </p:cNvPr>
          <p:cNvSpPr txBox="1">
            <a:spLocks noChangeArrowheads="1"/>
          </p:cNvSpPr>
          <p:nvPr/>
        </p:nvSpPr>
        <p:spPr bwMode="auto">
          <a:xfrm>
            <a:off x="4592021" y="3872190"/>
            <a:ext cx="883889" cy="415498"/>
          </a:xfrm>
          <a:prstGeom prst="rect">
            <a:avLst/>
          </a:prstGeom>
          <a:noFill/>
          <a:ln w="9525">
            <a:noFill/>
            <a:miter lim="800000"/>
            <a:headEnd/>
            <a:tailEnd/>
          </a:ln>
        </p:spPr>
        <p:txBody>
          <a:bodyPr wrap="square">
            <a:spAutoFit/>
          </a:bodyPr>
          <a:lstStyle/>
          <a:p>
            <a:pPr algn="ctr" fontAlgn="ctr">
              <a:buSzPct val="100000"/>
            </a:pPr>
            <a:r>
              <a:rPr lang="en-US" altLang="zh-CN" sz="1050" b="1" dirty="0">
                <a:solidFill>
                  <a:srgbClr val="C00000"/>
                </a:solidFill>
                <a:latin typeface="Akkurat Pro" panose="020B0504020101020102" pitchFamily="34" charset="0"/>
                <a:ea typeface="微软雅黑" pitchFamily="34" charset="-122"/>
                <a:sym typeface="Arial" pitchFamily="34" charset="0"/>
              </a:rPr>
              <a:t>Autonomous Domain y</a:t>
            </a:r>
          </a:p>
        </p:txBody>
      </p:sp>
      <p:sp>
        <p:nvSpPr>
          <p:cNvPr id="622" name="箭头: 左弧形 621">
            <a:extLst>
              <a:ext uri="{FF2B5EF4-FFF2-40B4-BE49-F238E27FC236}">
                <a16:creationId xmlns:a16="http://schemas.microsoft.com/office/drawing/2014/main" id="{7E966A30-A939-45AE-A744-8D7DBCE0EF72}"/>
              </a:ext>
            </a:extLst>
          </p:cNvPr>
          <p:cNvSpPr/>
          <p:nvPr/>
        </p:nvSpPr>
        <p:spPr>
          <a:xfrm flipH="1">
            <a:off x="6260385" y="3872552"/>
            <a:ext cx="160610" cy="370512"/>
          </a:xfrm>
          <a:prstGeom prst="curved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623" name="箭头: 左弧形 622">
            <a:extLst>
              <a:ext uri="{FF2B5EF4-FFF2-40B4-BE49-F238E27FC236}">
                <a16:creationId xmlns:a16="http://schemas.microsoft.com/office/drawing/2014/main" id="{85A95D20-2297-4A4B-87F1-DDE85CEB0B5D}"/>
              </a:ext>
            </a:extLst>
          </p:cNvPr>
          <p:cNvSpPr/>
          <p:nvPr/>
        </p:nvSpPr>
        <p:spPr>
          <a:xfrm rot="10985397" flipH="1">
            <a:off x="6018273" y="3858845"/>
            <a:ext cx="176212" cy="370512"/>
          </a:xfrm>
          <a:prstGeom prst="curved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621" name="文本框 3">
            <a:extLst>
              <a:ext uri="{FF2B5EF4-FFF2-40B4-BE49-F238E27FC236}">
                <a16:creationId xmlns:a16="http://schemas.microsoft.com/office/drawing/2014/main" id="{0C2C6661-FE1B-47B3-845C-F4B8F96E9FC4}"/>
              </a:ext>
            </a:extLst>
          </p:cNvPr>
          <p:cNvSpPr txBox="1">
            <a:spLocks noChangeArrowheads="1"/>
          </p:cNvSpPr>
          <p:nvPr/>
        </p:nvSpPr>
        <p:spPr bwMode="auto">
          <a:xfrm>
            <a:off x="5768314" y="3860440"/>
            <a:ext cx="860397" cy="415498"/>
          </a:xfrm>
          <a:prstGeom prst="rect">
            <a:avLst/>
          </a:prstGeom>
          <a:noFill/>
          <a:ln w="9525">
            <a:noFill/>
            <a:miter lim="800000"/>
            <a:headEnd/>
            <a:tailEnd/>
          </a:ln>
        </p:spPr>
        <p:txBody>
          <a:bodyPr wrap="square">
            <a:spAutoFit/>
          </a:bodyPr>
          <a:lstStyle/>
          <a:p>
            <a:pPr algn="ctr" fontAlgn="ctr">
              <a:buSzPct val="100000"/>
            </a:pPr>
            <a:r>
              <a:rPr lang="en-US" altLang="zh-CN" sz="1050" b="1" dirty="0">
                <a:solidFill>
                  <a:srgbClr val="C00000"/>
                </a:solidFill>
                <a:latin typeface="Akkurat Pro" panose="020B0504020101020102" pitchFamily="34" charset="0"/>
                <a:ea typeface="微软雅黑" pitchFamily="34" charset="-122"/>
                <a:sym typeface="Arial" pitchFamily="34" charset="0"/>
              </a:rPr>
              <a:t>Autonomous Domain z</a:t>
            </a:r>
          </a:p>
        </p:txBody>
      </p:sp>
    </p:spTree>
    <p:extLst>
      <p:ext uri="{BB962C8B-B14F-4D97-AF65-F5344CB8AC3E}">
        <p14:creationId xmlns:p14="http://schemas.microsoft.com/office/powerpoint/2010/main" val="98672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弧形 439">
            <a:extLst>
              <a:ext uri="{FF2B5EF4-FFF2-40B4-BE49-F238E27FC236}">
                <a16:creationId xmlns:a16="http://schemas.microsoft.com/office/drawing/2014/main" id="{CD4012D1-BAE7-4649-9C99-343B691563C1}"/>
              </a:ext>
            </a:extLst>
          </p:cNvPr>
          <p:cNvSpPr/>
          <p:nvPr/>
        </p:nvSpPr>
        <p:spPr>
          <a:xfrm>
            <a:off x="2662322" y="2201901"/>
            <a:ext cx="1631080" cy="515429"/>
          </a:xfrm>
          <a:prstGeom prst="arc">
            <a:avLst>
              <a:gd name="adj1" fmla="val 17194091"/>
              <a:gd name="adj2" fmla="val 17165174"/>
            </a:avLst>
          </a:prstGeom>
          <a:ln w="25400">
            <a:gradFill>
              <a:gsLst>
                <a:gs pos="0">
                  <a:srgbClr val="FFC000"/>
                </a:gs>
                <a:gs pos="55000">
                  <a:srgbClr val="FFFF00">
                    <a:alpha val="12000"/>
                  </a:srgbClr>
                </a:gs>
                <a:gs pos="100000">
                  <a:srgbClr val="FFC000"/>
                </a:gs>
              </a:gsLst>
              <a:lin ang="2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2" name="标题 1">
            <a:extLst>
              <a:ext uri="{FF2B5EF4-FFF2-40B4-BE49-F238E27FC236}">
                <a16:creationId xmlns:a16="http://schemas.microsoft.com/office/drawing/2014/main" id="{555B45EC-3C01-423B-9133-042AD83DF4C5}"/>
              </a:ext>
            </a:extLst>
          </p:cNvPr>
          <p:cNvSpPr>
            <a:spLocks noGrp="1"/>
          </p:cNvSpPr>
          <p:nvPr>
            <p:ph type="title"/>
          </p:nvPr>
        </p:nvSpPr>
        <p:spPr>
          <a:xfrm>
            <a:off x="457320" y="206026"/>
            <a:ext cx="7674309" cy="649583"/>
          </a:xfrm>
        </p:spPr>
        <p:txBody>
          <a:bodyPr>
            <a:noAutofit/>
          </a:bodyPr>
          <a:lstStyle/>
          <a:p>
            <a:pPr algn="l"/>
            <a:r>
              <a:rPr lang="en-US" altLang="zh-CN" sz="2400" dirty="0"/>
              <a:t>Intent driven network operations: Knowledge as a service</a:t>
            </a:r>
            <a:endParaRPr lang="zh-CN" altLang="en-US" sz="2400" dirty="0"/>
          </a:p>
        </p:txBody>
      </p:sp>
      <p:pic>
        <p:nvPicPr>
          <p:cNvPr id="43" name="Picture 20" descr="pasted-image.pdf">
            <a:extLst>
              <a:ext uri="{FF2B5EF4-FFF2-40B4-BE49-F238E27FC236}">
                <a16:creationId xmlns:a16="http://schemas.microsoft.com/office/drawing/2014/main" id="{4639089F-73FC-46C7-84B6-FD4000CD4C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416252" y="1731386"/>
            <a:ext cx="245006" cy="352401"/>
          </a:xfrm>
          <a:prstGeom prst="rect">
            <a:avLst/>
          </a:prstGeom>
          <a:noFill/>
          <a:ln w="3175" cap="flat" cmpd="sng">
            <a:noFill/>
            <a:prstDash val="solid"/>
            <a:miter lim="400000"/>
            <a:headEnd type="none" w="med" len="med"/>
            <a:tailEnd type="none" w="med" len="med"/>
          </a:ln>
          <a:effectLst/>
        </p:spPr>
      </p:pic>
      <p:sp>
        <p:nvSpPr>
          <p:cNvPr id="55" name="文本框 54">
            <a:extLst>
              <a:ext uri="{FF2B5EF4-FFF2-40B4-BE49-F238E27FC236}">
                <a16:creationId xmlns:a16="http://schemas.microsoft.com/office/drawing/2014/main" id="{0F0A55B2-48BB-4AA9-8AFD-D8F33F5F7754}"/>
              </a:ext>
            </a:extLst>
          </p:cNvPr>
          <p:cNvSpPr txBox="1"/>
          <p:nvPr/>
        </p:nvSpPr>
        <p:spPr>
          <a:xfrm>
            <a:off x="1515890" y="2646055"/>
            <a:ext cx="1831756" cy="427028"/>
          </a:xfrm>
          <a:prstGeom prst="rect">
            <a:avLst/>
          </a:prstGeom>
          <a:noFill/>
        </p:spPr>
        <p:txBody>
          <a:bodyPr wrap="square" rtlCol="0">
            <a:prstTxWarp prst="textArchDown">
              <a:avLst/>
            </a:prstTxWarp>
            <a:spAutoFit/>
          </a:bodyPr>
          <a:lstStyle/>
          <a:p>
            <a:pPr algn="ctr"/>
            <a:r>
              <a:rPr lang="en-US" altLang="zh-CN" sz="1050" b="1" dirty="0">
                <a:ea typeface="华文细黑" panose="02010600040101010101" pitchFamily="2" charset="-122"/>
              </a:rPr>
              <a:t>Network operations as a Service</a:t>
            </a:r>
          </a:p>
        </p:txBody>
      </p:sp>
      <p:sp>
        <p:nvSpPr>
          <p:cNvPr id="57" name="弧形 56">
            <a:extLst>
              <a:ext uri="{FF2B5EF4-FFF2-40B4-BE49-F238E27FC236}">
                <a16:creationId xmlns:a16="http://schemas.microsoft.com/office/drawing/2014/main" id="{2DF109F2-C332-4477-B383-9E698D7AB450}"/>
              </a:ext>
            </a:extLst>
          </p:cNvPr>
          <p:cNvSpPr/>
          <p:nvPr/>
        </p:nvSpPr>
        <p:spPr>
          <a:xfrm>
            <a:off x="1008066" y="2258878"/>
            <a:ext cx="1631080" cy="515429"/>
          </a:xfrm>
          <a:prstGeom prst="arc">
            <a:avLst>
              <a:gd name="adj1" fmla="val 17194091"/>
              <a:gd name="adj2" fmla="val 17165174"/>
            </a:avLst>
          </a:prstGeom>
          <a:ln w="25400">
            <a:gradFill>
              <a:gsLst>
                <a:gs pos="0">
                  <a:srgbClr val="FFC000"/>
                </a:gs>
                <a:gs pos="55000">
                  <a:srgbClr val="FFFF00">
                    <a:alpha val="12000"/>
                  </a:srgbClr>
                </a:gs>
                <a:gs pos="100000">
                  <a:srgbClr val="FFC000"/>
                </a:gs>
              </a:gsLst>
              <a:lin ang="2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58" name="文本框 57">
            <a:extLst>
              <a:ext uri="{FF2B5EF4-FFF2-40B4-BE49-F238E27FC236}">
                <a16:creationId xmlns:a16="http://schemas.microsoft.com/office/drawing/2014/main" id="{A0BC29A0-08B4-48FB-BA7C-42E90F6CD903}"/>
              </a:ext>
            </a:extLst>
          </p:cNvPr>
          <p:cNvSpPr txBox="1"/>
          <p:nvPr/>
        </p:nvSpPr>
        <p:spPr>
          <a:xfrm>
            <a:off x="1100880" y="2410477"/>
            <a:ext cx="1390125" cy="253916"/>
          </a:xfrm>
          <a:prstGeom prst="rect">
            <a:avLst/>
          </a:prstGeom>
          <a:noFill/>
        </p:spPr>
        <p:txBody>
          <a:bodyPr wrap="none" rtlCol="0">
            <a:spAutoFit/>
          </a:bodyPr>
          <a:lstStyle/>
          <a:p>
            <a:pPr algn="ctr">
              <a:spcAft>
                <a:spcPts val="450"/>
              </a:spcAft>
            </a:pPr>
            <a:r>
              <a:rPr lang="en-US" sz="1050" b="1" dirty="0">
                <a:ea typeface="华文细黑" panose="02010600040101010101" pitchFamily="2" charset="-122"/>
              </a:rPr>
              <a:t>Network Full lifecycle</a:t>
            </a:r>
          </a:p>
        </p:txBody>
      </p:sp>
      <p:sp>
        <p:nvSpPr>
          <p:cNvPr id="64" name="圆角矩形 55">
            <a:extLst>
              <a:ext uri="{FF2B5EF4-FFF2-40B4-BE49-F238E27FC236}">
                <a16:creationId xmlns:a16="http://schemas.microsoft.com/office/drawing/2014/main" id="{B20BB3E1-DB7D-4118-9A26-38B19EFA27A2}"/>
              </a:ext>
            </a:extLst>
          </p:cNvPr>
          <p:cNvSpPr/>
          <p:nvPr/>
        </p:nvSpPr>
        <p:spPr bwMode="auto">
          <a:xfrm>
            <a:off x="713755" y="2235704"/>
            <a:ext cx="511382" cy="155271"/>
          </a:xfrm>
          <a:prstGeom prst="roundRect">
            <a:avLst/>
          </a:prstGeom>
          <a:noFill/>
          <a:ln w="6350"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0" tIns="0" rIns="0" bIns="0" anchor="ctr" anchorCtr="0"/>
          <a:lstStyle/>
          <a:p>
            <a:pPr algn="ctr" defTabSz="685664" fontAlgn="base">
              <a:spcBef>
                <a:spcPct val="0"/>
              </a:spcBef>
              <a:spcAft>
                <a:spcPct val="0"/>
              </a:spcAft>
              <a:buClr>
                <a:srgbClr val="CC9900"/>
              </a:buClr>
            </a:pPr>
            <a:r>
              <a:rPr lang="en-US" altLang="zh-CN" sz="900" dirty="0">
                <a:ea typeface="方正兰亭细黑_GBK" panose="02000000000000000000" pitchFamily="2" charset="-122"/>
              </a:rPr>
              <a:t>Design</a:t>
            </a:r>
            <a:endParaRPr lang="en-GB" altLang="zh-CN" sz="900" dirty="0">
              <a:ea typeface="方正兰亭细黑_GBK" panose="02000000000000000000" pitchFamily="2" charset="-122"/>
            </a:endParaRPr>
          </a:p>
        </p:txBody>
      </p:sp>
      <p:sp>
        <p:nvSpPr>
          <p:cNvPr id="66" name="圆角矩形 54">
            <a:extLst>
              <a:ext uri="{FF2B5EF4-FFF2-40B4-BE49-F238E27FC236}">
                <a16:creationId xmlns:a16="http://schemas.microsoft.com/office/drawing/2014/main" id="{0BA31D58-8B73-41EF-849D-D4231F41CA33}"/>
              </a:ext>
            </a:extLst>
          </p:cNvPr>
          <p:cNvSpPr/>
          <p:nvPr/>
        </p:nvSpPr>
        <p:spPr bwMode="auto">
          <a:xfrm>
            <a:off x="693198" y="2679424"/>
            <a:ext cx="462139" cy="155272"/>
          </a:xfrm>
          <a:prstGeom prst="roundRect">
            <a:avLst/>
          </a:prstGeom>
          <a:noFill/>
          <a:ln w="6350"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0" tIns="0" rIns="0" bIns="0" anchor="ctr" anchorCtr="0"/>
          <a:lstStyle/>
          <a:p>
            <a:pPr algn="ctr" defTabSz="685664" fontAlgn="base">
              <a:spcBef>
                <a:spcPct val="0"/>
              </a:spcBef>
              <a:spcAft>
                <a:spcPct val="0"/>
              </a:spcAft>
              <a:buClr>
                <a:srgbClr val="CC9900"/>
              </a:buClr>
            </a:pPr>
            <a:r>
              <a:rPr lang="en-GB" altLang="zh-CN" sz="900" dirty="0">
                <a:ea typeface="方正兰亭细黑_GBK" panose="02000000000000000000" pitchFamily="2" charset="-122"/>
              </a:rPr>
              <a:t>Planning</a:t>
            </a:r>
          </a:p>
        </p:txBody>
      </p:sp>
      <p:sp>
        <p:nvSpPr>
          <p:cNvPr id="67" name="圆角矩形 57">
            <a:extLst>
              <a:ext uri="{FF2B5EF4-FFF2-40B4-BE49-F238E27FC236}">
                <a16:creationId xmlns:a16="http://schemas.microsoft.com/office/drawing/2014/main" id="{30BD5745-92C1-426C-A1C0-3E96D64220FA}"/>
              </a:ext>
            </a:extLst>
          </p:cNvPr>
          <p:cNvSpPr/>
          <p:nvPr/>
        </p:nvSpPr>
        <p:spPr bwMode="auto">
          <a:xfrm>
            <a:off x="2448504" y="2606378"/>
            <a:ext cx="653878" cy="146332"/>
          </a:xfrm>
          <a:prstGeom prst="roundRect">
            <a:avLst/>
          </a:prstGeom>
          <a:noFill/>
          <a:ln w="6350"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0" tIns="0" rIns="0" bIns="0" anchor="ctr" anchorCtr="0"/>
          <a:lstStyle/>
          <a:p>
            <a:pPr algn="ctr" defTabSz="685664" fontAlgn="base">
              <a:spcBef>
                <a:spcPct val="0"/>
              </a:spcBef>
              <a:spcAft>
                <a:spcPct val="0"/>
              </a:spcAft>
              <a:buClr>
                <a:srgbClr val="CC9900"/>
              </a:buClr>
            </a:pPr>
            <a:r>
              <a:rPr lang="en-US" altLang="zh-CN" sz="900" dirty="0">
                <a:ea typeface="方正兰亭细黑_GBK" panose="02000000000000000000" pitchFamily="2" charset="-122"/>
              </a:rPr>
              <a:t>Provisioning</a:t>
            </a:r>
            <a:endParaRPr lang="zh-CN" altLang="en-US" sz="900" dirty="0">
              <a:ea typeface="方正兰亭细黑_GBK" panose="02000000000000000000" pitchFamily="2" charset="-122"/>
            </a:endParaRPr>
          </a:p>
        </p:txBody>
      </p:sp>
      <p:sp>
        <p:nvSpPr>
          <p:cNvPr id="68" name="圆角矩形 58">
            <a:extLst>
              <a:ext uri="{FF2B5EF4-FFF2-40B4-BE49-F238E27FC236}">
                <a16:creationId xmlns:a16="http://schemas.microsoft.com/office/drawing/2014/main" id="{2CEE7B37-8A3F-43A9-BEAC-41B5DDF569BB}"/>
              </a:ext>
            </a:extLst>
          </p:cNvPr>
          <p:cNvSpPr/>
          <p:nvPr/>
        </p:nvSpPr>
        <p:spPr bwMode="auto">
          <a:xfrm>
            <a:off x="3534592" y="2680841"/>
            <a:ext cx="657008" cy="143733"/>
          </a:xfrm>
          <a:prstGeom prst="roundRect">
            <a:avLst/>
          </a:prstGeom>
          <a:noFill/>
          <a:ln w="6350"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0" tIns="0" rIns="0" bIns="0" anchor="ctr" anchorCtr="0"/>
          <a:lstStyle/>
          <a:p>
            <a:pPr algn="ctr" defTabSz="685664" fontAlgn="base">
              <a:spcBef>
                <a:spcPct val="0"/>
              </a:spcBef>
              <a:spcAft>
                <a:spcPct val="0"/>
              </a:spcAft>
              <a:buClr>
                <a:srgbClr val="CC9900"/>
              </a:buClr>
            </a:pPr>
            <a:r>
              <a:rPr lang="en-US" altLang="zh-CN" sz="900" dirty="0">
                <a:ea typeface="方正兰亭细黑_GBK" panose="02000000000000000000" pitchFamily="2" charset="-122"/>
              </a:rPr>
              <a:t>Fulfillment</a:t>
            </a:r>
            <a:endParaRPr lang="en-GB" altLang="zh-CN" sz="900" dirty="0">
              <a:ea typeface="方正兰亭细黑_GBK" panose="02000000000000000000" pitchFamily="2" charset="-122"/>
            </a:endParaRPr>
          </a:p>
        </p:txBody>
      </p:sp>
      <p:sp>
        <p:nvSpPr>
          <p:cNvPr id="429" name="圆角矩形 55">
            <a:extLst>
              <a:ext uri="{FF2B5EF4-FFF2-40B4-BE49-F238E27FC236}">
                <a16:creationId xmlns:a16="http://schemas.microsoft.com/office/drawing/2014/main" id="{8D55B9A6-9ADA-48FC-9C40-3762DE808981}"/>
              </a:ext>
            </a:extLst>
          </p:cNvPr>
          <p:cNvSpPr/>
          <p:nvPr/>
        </p:nvSpPr>
        <p:spPr bwMode="auto">
          <a:xfrm>
            <a:off x="2105634" y="2148584"/>
            <a:ext cx="511382" cy="155271"/>
          </a:xfrm>
          <a:prstGeom prst="roundRect">
            <a:avLst/>
          </a:prstGeom>
          <a:noFill/>
          <a:ln w="6350"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0" tIns="0" rIns="0" bIns="0" anchor="ctr" anchorCtr="0"/>
          <a:lstStyle/>
          <a:p>
            <a:pPr algn="ctr" defTabSz="685664" fontAlgn="base">
              <a:spcBef>
                <a:spcPct val="0"/>
              </a:spcBef>
              <a:spcAft>
                <a:spcPct val="0"/>
              </a:spcAft>
              <a:buClr>
                <a:srgbClr val="CC9900"/>
              </a:buClr>
            </a:pPr>
            <a:r>
              <a:rPr lang="en-US" altLang="zh-CN" sz="900" dirty="0">
                <a:ea typeface="方正兰亭细黑_GBK" panose="02000000000000000000" pitchFamily="2" charset="-122"/>
              </a:rPr>
              <a:t>Rollout</a:t>
            </a:r>
            <a:endParaRPr lang="en-GB" altLang="zh-CN" sz="900" dirty="0">
              <a:ea typeface="方正兰亭细黑_GBK" panose="02000000000000000000" pitchFamily="2" charset="-122"/>
            </a:endParaRPr>
          </a:p>
        </p:txBody>
      </p:sp>
      <p:sp>
        <p:nvSpPr>
          <p:cNvPr id="432" name="圆角矩形 58">
            <a:extLst>
              <a:ext uri="{FF2B5EF4-FFF2-40B4-BE49-F238E27FC236}">
                <a16:creationId xmlns:a16="http://schemas.microsoft.com/office/drawing/2014/main" id="{AFE825FD-8966-4FA8-9595-62A9EC9C4AEA}"/>
              </a:ext>
            </a:extLst>
          </p:cNvPr>
          <p:cNvSpPr/>
          <p:nvPr/>
        </p:nvSpPr>
        <p:spPr bwMode="auto">
          <a:xfrm>
            <a:off x="3731112" y="2171513"/>
            <a:ext cx="657008" cy="143733"/>
          </a:xfrm>
          <a:prstGeom prst="roundRect">
            <a:avLst/>
          </a:prstGeom>
          <a:noFill/>
          <a:ln w="6350"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0" tIns="0" rIns="0" bIns="0" anchor="ctr" anchorCtr="0"/>
          <a:lstStyle/>
          <a:p>
            <a:pPr algn="ctr" defTabSz="685664" fontAlgn="base">
              <a:spcBef>
                <a:spcPct val="0"/>
              </a:spcBef>
              <a:spcAft>
                <a:spcPct val="0"/>
              </a:spcAft>
              <a:buClr>
                <a:srgbClr val="CC9900"/>
              </a:buClr>
            </a:pPr>
            <a:r>
              <a:rPr lang="en-US" altLang="zh-CN" sz="900" dirty="0">
                <a:ea typeface="方正兰亭细黑_GBK" panose="02000000000000000000" pitchFamily="2" charset="-122"/>
              </a:rPr>
              <a:t>Assurance</a:t>
            </a:r>
            <a:endParaRPr lang="en-GB" altLang="zh-CN" sz="900" dirty="0">
              <a:ea typeface="方正兰亭细黑_GBK" panose="02000000000000000000" pitchFamily="2" charset="-122"/>
            </a:endParaRPr>
          </a:p>
        </p:txBody>
      </p:sp>
      <p:sp>
        <p:nvSpPr>
          <p:cNvPr id="79" name="PA-椭圆 106">
            <a:extLst>
              <a:ext uri="{FF2B5EF4-FFF2-40B4-BE49-F238E27FC236}">
                <a16:creationId xmlns:a16="http://schemas.microsoft.com/office/drawing/2014/main" id="{5F51599B-BA4D-409B-A66C-E07996968CE7}"/>
              </a:ext>
            </a:extLst>
          </p:cNvPr>
          <p:cNvSpPr/>
          <p:nvPr/>
        </p:nvSpPr>
        <p:spPr>
          <a:xfrm>
            <a:off x="1170314" y="2219718"/>
            <a:ext cx="258155" cy="259592"/>
          </a:xfrm>
          <a:prstGeom prst="ellipse">
            <a:avLst/>
          </a:prstGeom>
          <a:solidFill>
            <a:srgbClr val="003554"/>
          </a:solidFill>
          <a:ln w="6350" cap="flat" cmpd="sng" algn="ctr">
            <a:solidFill>
              <a:srgbClr val="0DF9CC"/>
            </a:solidFill>
            <a:prstDash val="sysDash"/>
          </a:ln>
        </p:spPr>
        <p:txBody>
          <a:bodyPr rot="0" spcFirstLastPara="0" vert="horz" wrap="square" lIns="16751" tIns="8376" rIns="16751" bIns="837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3310">
              <a:spcBef>
                <a:spcPct val="0"/>
              </a:spcBef>
              <a:spcAft>
                <a:spcPct val="0"/>
              </a:spcAft>
            </a:pPr>
            <a:endParaRPr lang="zh-CN" altLang="en-US" sz="750">
              <a:ea typeface="微软雅黑" panose="020B0503020204020204" pitchFamily="34" charset="-122"/>
              <a:cs typeface="Arial" panose="020B0604020202020204" pitchFamily="34" charset="0"/>
            </a:endParaRPr>
          </a:p>
        </p:txBody>
      </p:sp>
      <p:sp>
        <p:nvSpPr>
          <p:cNvPr id="77" name="PA-椭圆 111">
            <a:extLst>
              <a:ext uri="{FF2B5EF4-FFF2-40B4-BE49-F238E27FC236}">
                <a16:creationId xmlns:a16="http://schemas.microsoft.com/office/drawing/2014/main" id="{2BB20906-98AA-4372-961D-E777928DD52C}"/>
              </a:ext>
            </a:extLst>
          </p:cNvPr>
          <p:cNvSpPr/>
          <p:nvPr/>
        </p:nvSpPr>
        <p:spPr>
          <a:xfrm>
            <a:off x="2477570" y="2327040"/>
            <a:ext cx="248779" cy="250164"/>
          </a:xfrm>
          <a:prstGeom prst="ellipse">
            <a:avLst/>
          </a:prstGeom>
          <a:solidFill>
            <a:srgbClr val="003554"/>
          </a:solidFill>
          <a:ln w="6350" cap="flat" cmpd="sng" algn="ctr">
            <a:solidFill>
              <a:srgbClr val="0DF9CC"/>
            </a:solidFill>
            <a:prstDash val="sysDash"/>
          </a:ln>
        </p:spPr>
        <p:txBody>
          <a:bodyPr rot="0" spcFirstLastPara="0" vert="horz" wrap="square" lIns="16751" tIns="8376" rIns="16751" bIns="837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3310">
              <a:spcBef>
                <a:spcPct val="0"/>
              </a:spcBef>
              <a:spcAft>
                <a:spcPct val="0"/>
              </a:spcAft>
            </a:pPr>
            <a:endParaRPr lang="zh-CN" altLang="en-US" sz="750">
              <a:ea typeface="微软雅黑" panose="020B0503020204020204" pitchFamily="34" charset="-122"/>
              <a:cs typeface="Arial" panose="020B0604020202020204" pitchFamily="34" charset="0"/>
            </a:endParaRPr>
          </a:p>
        </p:txBody>
      </p:sp>
      <p:sp>
        <p:nvSpPr>
          <p:cNvPr id="75" name="PA-椭圆 114">
            <a:extLst>
              <a:ext uri="{FF2B5EF4-FFF2-40B4-BE49-F238E27FC236}">
                <a16:creationId xmlns:a16="http://schemas.microsoft.com/office/drawing/2014/main" id="{4DC07CBE-B517-4050-927B-B0028EE406FC}"/>
              </a:ext>
            </a:extLst>
          </p:cNvPr>
          <p:cNvSpPr/>
          <p:nvPr/>
        </p:nvSpPr>
        <p:spPr>
          <a:xfrm>
            <a:off x="3326043" y="2562617"/>
            <a:ext cx="264889" cy="276963"/>
          </a:xfrm>
          <a:prstGeom prst="ellipse">
            <a:avLst/>
          </a:prstGeom>
          <a:solidFill>
            <a:srgbClr val="003554"/>
          </a:solidFill>
          <a:ln w="6350" cap="flat" cmpd="sng" algn="ctr">
            <a:solidFill>
              <a:srgbClr val="0DF9CC"/>
            </a:solidFill>
            <a:prstDash val="sysDash"/>
          </a:ln>
        </p:spPr>
        <p:txBody>
          <a:bodyPr rot="0" spcFirstLastPara="0" vert="horz" wrap="square" lIns="16751" tIns="8376" rIns="16751" bIns="837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3310">
              <a:spcBef>
                <a:spcPct val="0"/>
              </a:spcBef>
              <a:spcAft>
                <a:spcPct val="0"/>
              </a:spcAft>
            </a:pPr>
            <a:endParaRPr lang="zh-CN" altLang="en-US" sz="750" dirty="0">
              <a:ea typeface="微软雅黑" panose="020B0503020204020204" pitchFamily="34" charset="-122"/>
              <a:cs typeface="Arial" panose="020B0604020202020204" pitchFamily="34" charset="0"/>
            </a:endParaRPr>
          </a:p>
        </p:txBody>
      </p:sp>
      <p:sp>
        <p:nvSpPr>
          <p:cNvPr id="73" name="PA-椭圆 117">
            <a:extLst>
              <a:ext uri="{FF2B5EF4-FFF2-40B4-BE49-F238E27FC236}">
                <a16:creationId xmlns:a16="http://schemas.microsoft.com/office/drawing/2014/main" id="{D78C37A4-CBBC-4744-B7B0-1AB21A49444B}"/>
              </a:ext>
            </a:extLst>
          </p:cNvPr>
          <p:cNvSpPr/>
          <p:nvPr/>
        </p:nvSpPr>
        <p:spPr>
          <a:xfrm>
            <a:off x="1180956" y="2641710"/>
            <a:ext cx="252228" cy="253633"/>
          </a:xfrm>
          <a:prstGeom prst="ellipse">
            <a:avLst/>
          </a:prstGeom>
          <a:solidFill>
            <a:srgbClr val="003554"/>
          </a:solidFill>
          <a:ln w="6350" cap="flat" cmpd="sng" algn="ctr">
            <a:solidFill>
              <a:srgbClr val="0DF9CC"/>
            </a:solidFill>
            <a:prstDash val="sysDash"/>
          </a:ln>
        </p:spPr>
        <p:txBody>
          <a:bodyPr rot="0" spcFirstLastPara="0" vert="horz" wrap="square" lIns="16751" tIns="8376" rIns="16751" bIns="837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3310">
              <a:spcBef>
                <a:spcPct val="0"/>
              </a:spcBef>
              <a:spcAft>
                <a:spcPct val="0"/>
              </a:spcAft>
            </a:pPr>
            <a:endParaRPr lang="zh-CN" altLang="en-US" sz="750">
              <a:ea typeface="微软雅黑" panose="020B0503020204020204" pitchFamily="34" charset="-122"/>
              <a:cs typeface="Arial" panose="020B0604020202020204" pitchFamily="34" charset="0"/>
            </a:endParaRPr>
          </a:p>
        </p:txBody>
      </p:sp>
      <p:pic>
        <p:nvPicPr>
          <p:cNvPr id="74" name="PA-图片 118">
            <a:extLst>
              <a:ext uri="{FF2B5EF4-FFF2-40B4-BE49-F238E27FC236}">
                <a16:creationId xmlns:a16="http://schemas.microsoft.com/office/drawing/2014/main" id="{12412D3A-CBB3-4FCE-A400-752B504872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1975" y="2275607"/>
            <a:ext cx="142430" cy="147775"/>
          </a:xfrm>
          <a:prstGeom prst="rect">
            <a:avLst/>
          </a:prstGeom>
        </p:spPr>
      </p:pic>
      <p:sp>
        <p:nvSpPr>
          <p:cNvPr id="81" name="矩形 80">
            <a:extLst>
              <a:ext uri="{FF2B5EF4-FFF2-40B4-BE49-F238E27FC236}">
                <a16:creationId xmlns:a16="http://schemas.microsoft.com/office/drawing/2014/main" id="{B461E262-7BC1-4A51-A099-5ABDD82D17C0}"/>
              </a:ext>
            </a:extLst>
          </p:cNvPr>
          <p:cNvSpPr/>
          <p:nvPr/>
        </p:nvSpPr>
        <p:spPr>
          <a:xfrm>
            <a:off x="4921433" y="2148586"/>
            <a:ext cx="3703206" cy="523220"/>
          </a:xfrm>
          <a:prstGeom prst="rect">
            <a:avLst/>
          </a:prstGeom>
        </p:spPr>
        <p:txBody>
          <a:bodyPr wrap="square" anchor="t">
            <a:spAutoFit/>
          </a:bodyPr>
          <a:lstStyle/>
          <a:p>
            <a:pPr marL="214291" indent="-214291">
              <a:spcAft>
                <a:spcPts val="1905"/>
              </a:spcAft>
              <a:buClr>
                <a:srgbClr val="A7A7A7"/>
              </a:buClr>
              <a:buSzPct val="75000"/>
              <a:buFont typeface="Wingdings" panose="05000000000000000000" pitchFamily="2" charset="2"/>
              <a:buChar char="ü"/>
            </a:pPr>
            <a:r>
              <a:rPr lang="en-US" altLang="zh-CN" sz="1400" dirty="0">
                <a:ea typeface="微软雅黑" pitchFamily="34" charset="-122"/>
              </a:rPr>
              <a:t>Aggregation of the knowledge for various network operations</a:t>
            </a:r>
            <a:endParaRPr lang="zh-CN" altLang="en-US" sz="1400" dirty="0">
              <a:ea typeface="微软雅黑" pitchFamily="34" charset="-122"/>
            </a:endParaRPr>
          </a:p>
        </p:txBody>
      </p:sp>
      <p:sp>
        <p:nvSpPr>
          <p:cNvPr id="82" name="矩形 81">
            <a:extLst>
              <a:ext uri="{FF2B5EF4-FFF2-40B4-BE49-F238E27FC236}">
                <a16:creationId xmlns:a16="http://schemas.microsoft.com/office/drawing/2014/main" id="{995E25FA-C836-4CC4-A660-585A2FC14B09}"/>
              </a:ext>
            </a:extLst>
          </p:cNvPr>
          <p:cNvSpPr/>
          <p:nvPr/>
        </p:nvSpPr>
        <p:spPr>
          <a:xfrm>
            <a:off x="4899610" y="2709483"/>
            <a:ext cx="3679448" cy="523220"/>
          </a:xfrm>
          <a:prstGeom prst="rect">
            <a:avLst/>
          </a:prstGeom>
        </p:spPr>
        <p:txBody>
          <a:bodyPr wrap="square" anchor="t">
            <a:spAutoFit/>
          </a:bodyPr>
          <a:lstStyle/>
          <a:p>
            <a:pPr marL="214291" indent="-214291">
              <a:spcAft>
                <a:spcPts val="1905"/>
              </a:spcAft>
              <a:buClr>
                <a:srgbClr val="A7A7A7"/>
              </a:buClr>
              <a:buSzPct val="75000"/>
              <a:buFont typeface="Wingdings" panose="05000000000000000000" pitchFamily="2" charset="2"/>
              <a:buChar char="ü"/>
            </a:pPr>
            <a:r>
              <a:rPr lang="en-US" altLang="zh-CN" sz="1400" dirty="0">
                <a:ea typeface="微软雅黑" pitchFamily="34" charset="-122"/>
              </a:rPr>
              <a:t>Sharing of the knowledge as the operator of the operators</a:t>
            </a:r>
            <a:endParaRPr lang="zh-CN" altLang="en-US" sz="1400" dirty="0">
              <a:ea typeface="微软雅黑" pitchFamily="34" charset="-122"/>
            </a:endParaRPr>
          </a:p>
        </p:txBody>
      </p:sp>
      <p:sp>
        <p:nvSpPr>
          <p:cNvPr id="83" name="矩形 82">
            <a:extLst>
              <a:ext uri="{FF2B5EF4-FFF2-40B4-BE49-F238E27FC236}">
                <a16:creationId xmlns:a16="http://schemas.microsoft.com/office/drawing/2014/main" id="{B8D26BBA-9ECF-44C2-8EC0-D22CA54F6D34}"/>
              </a:ext>
            </a:extLst>
          </p:cNvPr>
          <p:cNvSpPr/>
          <p:nvPr/>
        </p:nvSpPr>
        <p:spPr>
          <a:xfrm>
            <a:off x="4887734" y="3246423"/>
            <a:ext cx="3703205" cy="523220"/>
          </a:xfrm>
          <a:prstGeom prst="rect">
            <a:avLst/>
          </a:prstGeom>
        </p:spPr>
        <p:txBody>
          <a:bodyPr wrap="square" anchor="t">
            <a:spAutoFit/>
          </a:bodyPr>
          <a:lstStyle/>
          <a:p>
            <a:pPr marL="214291" indent="-214291">
              <a:spcAft>
                <a:spcPts val="1905"/>
              </a:spcAft>
              <a:buClr>
                <a:srgbClr val="A7A7A7"/>
              </a:buClr>
              <a:buSzPct val="75000"/>
              <a:buFont typeface="Wingdings" panose="05000000000000000000" pitchFamily="2" charset="2"/>
              <a:buChar char="ü"/>
            </a:pPr>
            <a:r>
              <a:rPr lang="en-US" altLang="zh-CN" sz="1400" dirty="0">
                <a:ea typeface="微软雅黑" pitchFamily="34" charset="-122"/>
              </a:rPr>
              <a:t>Monetization of the knowledge of network operation as SaaS Cloud</a:t>
            </a:r>
            <a:endParaRPr lang="zh-CN" altLang="en-US" sz="1400" dirty="0">
              <a:ea typeface="微软雅黑" pitchFamily="34" charset="-122"/>
            </a:endParaRPr>
          </a:p>
        </p:txBody>
      </p:sp>
      <p:grpSp>
        <p:nvGrpSpPr>
          <p:cNvPr id="42" name="Group 485">
            <a:extLst>
              <a:ext uri="{FF2B5EF4-FFF2-40B4-BE49-F238E27FC236}">
                <a16:creationId xmlns:a16="http://schemas.microsoft.com/office/drawing/2014/main" id="{6B9D3C71-B649-4A64-A540-0764EB545627}"/>
              </a:ext>
            </a:extLst>
          </p:cNvPr>
          <p:cNvGrpSpPr>
            <a:grpSpLocks noChangeAspect="1"/>
          </p:cNvGrpSpPr>
          <p:nvPr/>
        </p:nvGrpSpPr>
        <p:grpSpPr bwMode="auto">
          <a:xfrm flipH="1">
            <a:off x="1957139" y="1317934"/>
            <a:ext cx="348029" cy="287630"/>
            <a:chOff x="6593945" y="4932177"/>
            <a:chExt cx="943698" cy="801873"/>
          </a:xfrm>
          <a:solidFill>
            <a:srgbClr val="4F81BD"/>
          </a:solidFill>
        </p:grpSpPr>
        <p:grpSp>
          <p:nvGrpSpPr>
            <p:cNvPr id="45" name="组合 58">
              <a:extLst>
                <a:ext uri="{FF2B5EF4-FFF2-40B4-BE49-F238E27FC236}">
                  <a16:creationId xmlns:a16="http://schemas.microsoft.com/office/drawing/2014/main" id="{C6436982-6405-4111-A101-0C59AE8EAEEF}"/>
                </a:ext>
              </a:extLst>
            </p:cNvPr>
            <p:cNvGrpSpPr>
              <a:grpSpLocks noChangeAspect="1"/>
            </p:cNvGrpSpPr>
            <p:nvPr/>
          </p:nvGrpSpPr>
          <p:grpSpPr>
            <a:xfrm>
              <a:off x="6601643" y="5163501"/>
              <a:ext cx="936000" cy="570549"/>
              <a:chOff x="6780213" y="3627438"/>
              <a:chExt cx="398463" cy="242887"/>
            </a:xfrm>
            <a:grpFill/>
          </p:grpSpPr>
          <p:sp>
            <p:nvSpPr>
              <p:cNvPr id="86" name="Freeform 4021">
                <a:extLst>
                  <a:ext uri="{FF2B5EF4-FFF2-40B4-BE49-F238E27FC236}">
                    <a16:creationId xmlns:a16="http://schemas.microsoft.com/office/drawing/2014/main" id="{8FCD65DE-5376-483E-9B51-B8FE7157E54A}"/>
                  </a:ext>
                </a:extLst>
              </p:cNvPr>
              <p:cNvSpPr>
                <a:spLocks noEditPoints="1"/>
              </p:cNvSpPr>
              <p:nvPr/>
            </p:nvSpPr>
            <p:spPr bwMode="auto">
              <a:xfrm>
                <a:off x="6826251" y="3781425"/>
                <a:ext cx="93663"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sp>
            <p:nvSpPr>
              <p:cNvPr id="87" name="Freeform 4022">
                <a:extLst>
                  <a:ext uri="{FF2B5EF4-FFF2-40B4-BE49-F238E27FC236}">
                    <a16:creationId xmlns:a16="http://schemas.microsoft.com/office/drawing/2014/main" id="{58839497-EF26-4475-8B39-360C01E29421}"/>
                  </a:ext>
                </a:extLst>
              </p:cNvPr>
              <p:cNvSpPr>
                <a:spLocks noEditPoints="1"/>
              </p:cNvSpPr>
              <p:nvPr/>
            </p:nvSpPr>
            <p:spPr bwMode="auto">
              <a:xfrm>
                <a:off x="6780213" y="3627438"/>
                <a:ext cx="398463" cy="195262"/>
              </a:xfrm>
              <a:custGeom>
                <a:avLst/>
                <a:gdLst>
                  <a:gd name="T0" fmla="*/ 5 w 106"/>
                  <a:gd name="T1" fmla="*/ 47 h 52"/>
                  <a:gd name="T2" fmla="*/ 9 w 106"/>
                  <a:gd name="T3" fmla="*/ 50 h 52"/>
                  <a:gd name="T4" fmla="*/ 25 w 106"/>
                  <a:gd name="T5" fmla="*/ 37 h 52"/>
                  <a:gd name="T6" fmla="*/ 40 w 106"/>
                  <a:gd name="T7" fmla="*/ 50 h 52"/>
                  <a:gd name="T8" fmla="*/ 69 w 106"/>
                  <a:gd name="T9" fmla="*/ 50 h 52"/>
                  <a:gd name="T10" fmla="*/ 84 w 106"/>
                  <a:gd name="T11" fmla="*/ 37 h 52"/>
                  <a:gd name="T12" fmla="*/ 100 w 106"/>
                  <a:gd name="T13" fmla="*/ 51 h 52"/>
                  <a:gd name="T14" fmla="*/ 106 w 106"/>
                  <a:gd name="T15" fmla="*/ 45 h 52"/>
                  <a:gd name="T16" fmla="*/ 83 w 106"/>
                  <a:gd name="T17" fmla="*/ 7 h 52"/>
                  <a:gd name="T18" fmla="*/ 32 w 106"/>
                  <a:gd name="T19" fmla="*/ 21 h 52"/>
                  <a:gd name="T20" fmla="*/ 5 w 106"/>
                  <a:gd name="T21" fmla="*/ 47 h 52"/>
                  <a:gd name="T22" fmla="*/ 72 w 106"/>
                  <a:gd name="T23" fmla="*/ 22 h 52"/>
                  <a:gd name="T24" fmla="*/ 72 w 106"/>
                  <a:gd name="T25" fmla="*/ 9 h 52"/>
                  <a:gd name="T26" fmla="*/ 96 w 106"/>
                  <a:gd name="T27" fmla="*/ 22 h 52"/>
                  <a:gd name="T28" fmla="*/ 72 w 106"/>
                  <a:gd name="T29" fmla="*/ 22 h 52"/>
                  <a:gd name="T30" fmla="*/ 40 w 106"/>
                  <a:gd name="T31" fmla="*/ 22 h 52"/>
                  <a:gd name="T32" fmla="*/ 62 w 106"/>
                  <a:gd name="T33" fmla="*/ 9 h 52"/>
                  <a:gd name="T34" fmla="*/ 68 w 106"/>
                  <a:gd name="T35" fmla="*/ 9 h 52"/>
                  <a:gd name="T36" fmla="*/ 68 w 106"/>
                  <a:gd name="T37" fmla="*/ 22 h 52"/>
                  <a:gd name="T38" fmla="*/ 40 w 106"/>
                  <a:gd name="T3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52">
                    <a:moveTo>
                      <a:pt x="5" y="47"/>
                    </a:moveTo>
                    <a:cubicBezTo>
                      <a:pt x="5" y="48"/>
                      <a:pt x="5" y="50"/>
                      <a:pt x="9" y="50"/>
                    </a:cubicBezTo>
                    <a:cubicBezTo>
                      <a:pt x="10" y="43"/>
                      <a:pt x="17" y="37"/>
                      <a:pt x="25" y="37"/>
                    </a:cubicBezTo>
                    <a:cubicBezTo>
                      <a:pt x="32" y="37"/>
                      <a:pt x="39" y="43"/>
                      <a:pt x="40" y="50"/>
                    </a:cubicBezTo>
                    <a:cubicBezTo>
                      <a:pt x="69" y="50"/>
                      <a:pt x="69" y="50"/>
                      <a:pt x="69" y="50"/>
                    </a:cubicBezTo>
                    <a:cubicBezTo>
                      <a:pt x="70" y="43"/>
                      <a:pt x="76" y="37"/>
                      <a:pt x="84" y="37"/>
                    </a:cubicBezTo>
                    <a:cubicBezTo>
                      <a:pt x="92" y="37"/>
                      <a:pt x="99" y="43"/>
                      <a:pt x="100" y="51"/>
                    </a:cubicBezTo>
                    <a:cubicBezTo>
                      <a:pt x="102" y="51"/>
                      <a:pt x="106" y="52"/>
                      <a:pt x="106" y="45"/>
                    </a:cubicBezTo>
                    <a:cubicBezTo>
                      <a:pt x="106" y="37"/>
                      <a:pt x="106" y="13"/>
                      <a:pt x="83" y="7"/>
                    </a:cubicBezTo>
                    <a:cubicBezTo>
                      <a:pt x="60" y="0"/>
                      <a:pt x="41" y="6"/>
                      <a:pt x="32" y="21"/>
                    </a:cubicBezTo>
                    <a:cubicBezTo>
                      <a:pt x="32" y="21"/>
                      <a:pt x="0" y="26"/>
                      <a:pt x="5" y="47"/>
                    </a:cubicBezTo>
                    <a:close/>
                    <a:moveTo>
                      <a:pt x="72" y="22"/>
                    </a:moveTo>
                    <a:cubicBezTo>
                      <a:pt x="72" y="9"/>
                      <a:pt x="72" y="9"/>
                      <a:pt x="72" y="9"/>
                    </a:cubicBezTo>
                    <a:cubicBezTo>
                      <a:pt x="83" y="10"/>
                      <a:pt x="92" y="14"/>
                      <a:pt x="96" y="22"/>
                    </a:cubicBezTo>
                    <a:lnTo>
                      <a:pt x="72" y="22"/>
                    </a:lnTo>
                    <a:close/>
                    <a:moveTo>
                      <a:pt x="40" y="22"/>
                    </a:moveTo>
                    <a:cubicBezTo>
                      <a:pt x="40" y="22"/>
                      <a:pt x="45" y="9"/>
                      <a:pt x="62" y="9"/>
                    </a:cubicBezTo>
                    <a:cubicBezTo>
                      <a:pt x="64" y="9"/>
                      <a:pt x="66" y="9"/>
                      <a:pt x="68" y="9"/>
                    </a:cubicBezTo>
                    <a:cubicBezTo>
                      <a:pt x="68" y="22"/>
                      <a:pt x="68" y="22"/>
                      <a:pt x="68" y="22"/>
                    </a:cubicBezTo>
                    <a:lnTo>
                      <a:pt x="40" y="22"/>
                    </a:ln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sp>
            <p:nvSpPr>
              <p:cNvPr id="88" name="Freeform 4025">
                <a:extLst>
                  <a:ext uri="{FF2B5EF4-FFF2-40B4-BE49-F238E27FC236}">
                    <a16:creationId xmlns:a16="http://schemas.microsoft.com/office/drawing/2014/main" id="{EB46AED8-2491-43BE-8971-5EDD43A61344}"/>
                  </a:ext>
                </a:extLst>
              </p:cNvPr>
              <p:cNvSpPr>
                <a:spLocks noEditPoints="1"/>
              </p:cNvSpPr>
              <p:nvPr/>
            </p:nvSpPr>
            <p:spPr bwMode="auto">
              <a:xfrm>
                <a:off x="7050088" y="3781425"/>
                <a:ext cx="95250" cy="88900"/>
              </a:xfrm>
              <a:custGeom>
                <a:avLst/>
                <a:gdLst>
                  <a:gd name="T0" fmla="*/ 0 w 25"/>
                  <a:gd name="T1" fmla="*/ 12 h 24"/>
                  <a:gd name="T2" fmla="*/ 12 w 25"/>
                  <a:gd name="T3" fmla="*/ 24 h 24"/>
                  <a:gd name="T4" fmla="*/ 25 w 25"/>
                  <a:gd name="T5" fmla="*/ 12 h 24"/>
                  <a:gd name="T6" fmla="*/ 12 w 25"/>
                  <a:gd name="T7" fmla="*/ 0 h 24"/>
                  <a:gd name="T8" fmla="*/ 0 w 25"/>
                  <a:gd name="T9" fmla="*/ 12 h 24"/>
                  <a:gd name="T10" fmla="*/ 9 w 25"/>
                  <a:gd name="T11" fmla="*/ 12 h 24"/>
                  <a:gd name="T12" fmla="*/ 12 w 25"/>
                  <a:gd name="T13" fmla="*/ 9 h 24"/>
                  <a:gd name="T14" fmla="*/ 16 w 25"/>
                  <a:gd name="T15" fmla="*/ 12 h 24"/>
                  <a:gd name="T16" fmla="*/ 12 w 25"/>
                  <a:gd name="T17" fmla="*/ 16 h 24"/>
                  <a:gd name="T18" fmla="*/ 9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19"/>
                      <a:pt x="6" y="24"/>
                      <a:pt x="12" y="24"/>
                    </a:cubicBezTo>
                    <a:cubicBezTo>
                      <a:pt x="19" y="24"/>
                      <a:pt x="25" y="19"/>
                      <a:pt x="25" y="12"/>
                    </a:cubicBezTo>
                    <a:cubicBezTo>
                      <a:pt x="25" y="5"/>
                      <a:pt x="19" y="0"/>
                      <a:pt x="12" y="0"/>
                    </a:cubicBezTo>
                    <a:cubicBezTo>
                      <a:pt x="6" y="0"/>
                      <a:pt x="0" y="5"/>
                      <a:pt x="0" y="12"/>
                    </a:cubicBezTo>
                    <a:close/>
                    <a:moveTo>
                      <a:pt x="9" y="12"/>
                    </a:moveTo>
                    <a:cubicBezTo>
                      <a:pt x="9" y="10"/>
                      <a:pt x="10" y="9"/>
                      <a:pt x="12" y="9"/>
                    </a:cubicBezTo>
                    <a:cubicBezTo>
                      <a:pt x="14" y="9"/>
                      <a:pt x="16" y="10"/>
                      <a:pt x="16" y="12"/>
                    </a:cubicBezTo>
                    <a:cubicBezTo>
                      <a:pt x="16" y="14"/>
                      <a:pt x="14" y="16"/>
                      <a:pt x="12" y="16"/>
                    </a:cubicBezTo>
                    <a:cubicBezTo>
                      <a:pt x="10" y="16"/>
                      <a:pt x="9" y="14"/>
                      <a:pt x="9" y="12"/>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grpSp>
        <p:grpSp>
          <p:nvGrpSpPr>
            <p:cNvPr id="46" name="组合 22">
              <a:extLst>
                <a:ext uri="{FF2B5EF4-FFF2-40B4-BE49-F238E27FC236}">
                  <a16:creationId xmlns:a16="http://schemas.microsoft.com/office/drawing/2014/main" id="{923001DD-3EE1-4A36-86C6-7C201AEA0916}"/>
                </a:ext>
              </a:extLst>
            </p:cNvPr>
            <p:cNvGrpSpPr>
              <a:grpSpLocks noChangeAspect="1"/>
            </p:cNvGrpSpPr>
            <p:nvPr/>
          </p:nvGrpSpPr>
          <p:grpSpPr>
            <a:xfrm rot="17987352">
              <a:off x="6565553" y="4960569"/>
              <a:ext cx="416784" cy="360000"/>
              <a:chOff x="7408863" y="1169988"/>
              <a:chExt cx="582613" cy="503237"/>
            </a:xfrm>
            <a:grpFill/>
          </p:grpSpPr>
          <p:sp>
            <p:nvSpPr>
              <p:cNvPr id="47" name="Freeform 13">
                <a:extLst>
                  <a:ext uri="{FF2B5EF4-FFF2-40B4-BE49-F238E27FC236}">
                    <a16:creationId xmlns:a16="http://schemas.microsoft.com/office/drawing/2014/main" id="{F8B6CB87-8321-4CB7-8A10-6D60D4DB3C3A}"/>
                  </a:ext>
                </a:extLst>
              </p:cNvPr>
              <p:cNvSpPr>
                <a:spLocks/>
              </p:cNvSpPr>
              <p:nvPr/>
            </p:nvSpPr>
            <p:spPr bwMode="auto">
              <a:xfrm>
                <a:off x="7546975" y="1404938"/>
                <a:ext cx="304800" cy="115888"/>
              </a:xfrm>
              <a:custGeom>
                <a:avLst/>
                <a:gdLst>
                  <a:gd name="T0" fmla="*/ 16 w 142"/>
                  <a:gd name="T1" fmla="*/ 53 h 54"/>
                  <a:gd name="T2" fmla="*/ 6 w 142"/>
                  <a:gd name="T3" fmla="*/ 48 h 54"/>
                  <a:gd name="T4" fmla="*/ 6 w 142"/>
                  <a:gd name="T5" fmla="*/ 27 h 54"/>
                  <a:gd name="T6" fmla="*/ 71 w 142"/>
                  <a:gd name="T7" fmla="*/ 0 h 54"/>
                  <a:gd name="T8" fmla="*/ 71 w 142"/>
                  <a:gd name="T9" fmla="*/ 0 h 54"/>
                  <a:gd name="T10" fmla="*/ 136 w 142"/>
                  <a:gd name="T11" fmla="*/ 26 h 54"/>
                  <a:gd name="T12" fmla="*/ 136 w 142"/>
                  <a:gd name="T13" fmla="*/ 48 h 54"/>
                  <a:gd name="T14" fmla="*/ 114 w 142"/>
                  <a:gd name="T15" fmla="*/ 48 h 54"/>
                  <a:gd name="T16" fmla="*/ 71 w 142"/>
                  <a:gd name="T17" fmla="*/ 30 h 54"/>
                  <a:gd name="T18" fmla="*/ 71 w 142"/>
                  <a:gd name="T19" fmla="*/ 30 h 54"/>
                  <a:gd name="T20" fmla="*/ 27 w 142"/>
                  <a:gd name="T21" fmla="*/ 48 h 54"/>
                  <a:gd name="T22" fmla="*/ 16 w 142"/>
                  <a:gd name="T2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54">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sp>
            <p:nvSpPr>
              <p:cNvPr id="48" name="Freeform 14">
                <a:extLst>
                  <a:ext uri="{FF2B5EF4-FFF2-40B4-BE49-F238E27FC236}">
                    <a16:creationId xmlns:a16="http://schemas.microsoft.com/office/drawing/2014/main" id="{118C8C24-8C91-4C50-B3C2-F6FC10213CAA}"/>
                  </a:ext>
                </a:extLst>
              </p:cNvPr>
              <p:cNvSpPr>
                <a:spLocks/>
              </p:cNvSpPr>
              <p:nvPr/>
            </p:nvSpPr>
            <p:spPr bwMode="auto">
              <a:xfrm>
                <a:off x="7477125" y="1306513"/>
                <a:ext cx="442913" cy="146050"/>
              </a:xfrm>
              <a:custGeom>
                <a:avLst/>
                <a:gdLst>
                  <a:gd name="T0" fmla="*/ 17 w 207"/>
                  <a:gd name="T1" fmla="*/ 66 h 68"/>
                  <a:gd name="T2" fmla="*/ 6 w 207"/>
                  <a:gd name="T3" fmla="*/ 62 h 68"/>
                  <a:gd name="T4" fmla="*/ 6 w 207"/>
                  <a:gd name="T5" fmla="*/ 40 h 68"/>
                  <a:gd name="T6" fmla="*/ 104 w 207"/>
                  <a:gd name="T7" fmla="*/ 0 h 68"/>
                  <a:gd name="T8" fmla="*/ 104 w 207"/>
                  <a:gd name="T9" fmla="*/ 0 h 68"/>
                  <a:gd name="T10" fmla="*/ 201 w 207"/>
                  <a:gd name="T11" fmla="*/ 40 h 68"/>
                  <a:gd name="T12" fmla="*/ 201 w 207"/>
                  <a:gd name="T13" fmla="*/ 62 h 68"/>
                  <a:gd name="T14" fmla="*/ 180 w 207"/>
                  <a:gd name="T15" fmla="*/ 62 h 68"/>
                  <a:gd name="T16" fmla="*/ 104 w 207"/>
                  <a:gd name="T17" fmla="*/ 30 h 68"/>
                  <a:gd name="T18" fmla="*/ 104 w 207"/>
                  <a:gd name="T19" fmla="*/ 30 h 68"/>
                  <a:gd name="T20" fmla="*/ 28 w 207"/>
                  <a:gd name="T21" fmla="*/ 62 h 68"/>
                  <a:gd name="T22" fmla="*/ 17 w 207"/>
                  <a:gd name="T2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68">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sp>
            <p:nvSpPr>
              <p:cNvPr id="49" name="Freeform 490">
                <a:extLst>
                  <a:ext uri="{FF2B5EF4-FFF2-40B4-BE49-F238E27FC236}">
                    <a16:creationId xmlns:a16="http://schemas.microsoft.com/office/drawing/2014/main" id="{AB6676F5-54AB-49C3-B099-88C4FAA61E0A}"/>
                  </a:ext>
                </a:extLst>
              </p:cNvPr>
              <p:cNvSpPr>
                <a:spLocks/>
              </p:cNvSpPr>
              <p:nvPr/>
            </p:nvSpPr>
            <p:spPr bwMode="auto">
              <a:xfrm>
                <a:off x="7408863" y="1169988"/>
                <a:ext cx="582613" cy="211138"/>
              </a:xfrm>
              <a:custGeom>
                <a:avLst/>
                <a:gdLst>
                  <a:gd name="T0" fmla="*/ 16 w 272"/>
                  <a:gd name="T1" fmla="*/ 98 h 99"/>
                  <a:gd name="T2" fmla="*/ 6 w 272"/>
                  <a:gd name="T3" fmla="*/ 93 h 99"/>
                  <a:gd name="T4" fmla="*/ 6 w 272"/>
                  <a:gd name="T5" fmla="*/ 72 h 99"/>
                  <a:gd name="T6" fmla="*/ 266 w 272"/>
                  <a:gd name="T7" fmla="*/ 71 h 99"/>
                  <a:gd name="T8" fmla="*/ 266 w 272"/>
                  <a:gd name="T9" fmla="*/ 93 h 99"/>
                  <a:gd name="T10" fmla="*/ 244 w 272"/>
                  <a:gd name="T11" fmla="*/ 93 h 99"/>
                  <a:gd name="T12" fmla="*/ 27 w 272"/>
                  <a:gd name="T13" fmla="*/ 93 h 99"/>
                  <a:gd name="T14" fmla="*/ 16 w 272"/>
                  <a:gd name="T15" fmla="*/ 98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99">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sp>
            <p:nvSpPr>
              <p:cNvPr id="50" name="Freeform 491">
                <a:extLst>
                  <a:ext uri="{FF2B5EF4-FFF2-40B4-BE49-F238E27FC236}">
                    <a16:creationId xmlns:a16="http://schemas.microsoft.com/office/drawing/2014/main" id="{22BEEA6F-60D5-464E-9216-FFCE1693A6AE}"/>
                  </a:ext>
                </a:extLst>
              </p:cNvPr>
              <p:cNvSpPr>
                <a:spLocks/>
              </p:cNvSpPr>
              <p:nvPr/>
            </p:nvSpPr>
            <p:spPr bwMode="auto">
              <a:xfrm>
                <a:off x="7626350" y="1530350"/>
                <a:ext cx="144463" cy="142875"/>
              </a:xfrm>
              <a:custGeom>
                <a:avLst/>
                <a:gdLst>
                  <a:gd name="T0" fmla="*/ 55 w 67"/>
                  <a:gd name="T1" fmla="*/ 12 h 67"/>
                  <a:gd name="T2" fmla="*/ 55 w 67"/>
                  <a:gd name="T3" fmla="*/ 55 h 67"/>
                  <a:gd name="T4" fmla="*/ 12 w 67"/>
                  <a:gd name="T5" fmla="*/ 55 h 67"/>
                  <a:gd name="T6" fmla="*/ 12 w 67"/>
                  <a:gd name="T7" fmla="*/ 12 h 67"/>
                  <a:gd name="T8" fmla="*/ 55 w 67"/>
                  <a:gd name="T9" fmla="*/ 12 h 67"/>
                </a:gdLst>
                <a:ahLst/>
                <a:cxnLst>
                  <a:cxn ang="0">
                    <a:pos x="T0" y="T1"/>
                  </a:cxn>
                  <a:cxn ang="0">
                    <a:pos x="T2" y="T3"/>
                  </a:cxn>
                  <a:cxn ang="0">
                    <a:pos x="T4" y="T5"/>
                  </a:cxn>
                  <a:cxn ang="0">
                    <a:pos x="T6" y="T7"/>
                  </a:cxn>
                  <a:cxn ang="0">
                    <a:pos x="T8" y="T9"/>
                  </a:cxn>
                </a:cxnLst>
                <a:rect l="0" t="0" r="r" b="b"/>
                <a:pathLst>
                  <a:path w="67" h="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sp>
            <p:nvSpPr>
              <p:cNvPr id="84" name="Freeform 492">
                <a:extLst>
                  <a:ext uri="{FF2B5EF4-FFF2-40B4-BE49-F238E27FC236}">
                    <a16:creationId xmlns:a16="http://schemas.microsoft.com/office/drawing/2014/main" id="{60ED0ABC-E5CF-433C-96BF-D54FB139CE86}"/>
                  </a:ext>
                </a:extLst>
              </p:cNvPr>
              <p:cNvSpPr>
                <a:spLocks/>
              </p:cNvSpPr>
              <p:nvPr/>
            </p:nvSpPr>
            <p:spPr bwMode="auto">
              <a:xfrm>
                <a:off x="7786688" y="1558925"/>
                <a:ext cx="57150" cy="84138"/>
              </a:xfrm>
              <a:custGeom>
                <a:avLst/>
                <a:gdLst>
                  <a:gd name="T0" fmla="*/ 11 w 26"/>
                  <a:gd name="T1" fmla="*/ 1 h 39"/>
                  <a:gd name="T2" fmla="*/ 0 w 26"/>
                  <a:gd name="T3" fmla="*/ 17 h 39"/>
                  <a:gd name="T4" fmla="*/ 2 w 26"/>
                  <a:gd name="T5" fmla="*/ 18 h 39"/>
                  <a:gd name="T6" fmla="*/ 6 w 26"/>
                  <a:gd name="T7" fmla="*/ 18 h 39"/>
                  <a:gd name="T8" fmla="*/ 6 w 26"/>
                  <a:gd name="T9" fmla="*/ 38 h 39"/>
                  <a:gd name="T10" fmla="*/ 7 w 26"/>
                  <a:gd name="T11" fmla="*/ 39 h 39"/>
                  <a:gd name="T12" fmla="*/ 18 w 26"/>
                  <a:gd name="T13" fmla="*/ 39 h 39"/>
                  <a:gd name="T14" fmla="*/ 20 w 26"/>
                  <a:gd name="T15" fmla="*/ 38 h 39"/>
                  <a:gd name="T16" fmla="*/ 20 w 26"/>
                  <a:gd name="T17" fmla="*/ 18 h 39"/>
                  <a:gd name="T18" fmla="*/ 24 w 26"/>
                  <a:gd name="T19" fmla="*/ 18 h 39"/>
                  <a:gd name="T20" fmla="*/ 26 w 26"/>
                  <a:gd name="T21" fmla="*/ 17 h 39"/>
                  <a:gd name="T22" fmla="*/ 14 w 26"/>
                  <a:gd name="T23" fmla="*/ 1 h 39"/>
                  <a:gd name="T24" fmla="*/ 13 w 26"/>
                  <a:gd name="T25" fmla="*/ 0 h 39"/>
                  <a:gd name="T26" fmla="*/ 11 w 26"/>
                  <a:gd name="T27"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11" y="1"/>
                    </a:moveTo>
                    <a:cubicBezTo>
                      <a:pt x="11" y="1"/>
                      <a:pt x="0" y="16"/>
                      <a:pt x="0" y="17"/>
                    </a:cubicBezTo>
                    <a:cubicBezTo>
                      <a:pt x="0" y="18"/>
                      <a:pt x="1" y="18"/>
                      <a:pt x="2" y="18"/>
                    </a:cubicBezTo>
                    <a:cubicBezTo>
                      <a:pt x="2" y="18"/>
                      <a:pt x="3" y="18"/>
                      <a:pt x="6" y="18"/>
                    </a:cubicBezTo>
                    <a:cubicBezTo>
                      <a:pt x="6" y="38"/>
                      <a:pt x="6" y="38"/>
                      <a:pt x="6" y="38"/>
                    </a:cubicBezTo>
                    <a:cubicBezTo>
                      <a:pt x="6" y="39"/>
                      <a:pt x="6" y="39"/>
                      <a:pt x="7" y="39"/>
                    </a:cubicBezTo>
                    <a:cubicBezTo>
                      <a:pt x="18" y="39"/>
                      <a:pt x="18" y="39"/>
                      <a:pt x="18" y="39"/>
                    </a:cubicBezTo>
                    <a:cubicBezTo>
                      <a:pt x="19" y="39"/>
                      <a:pt x="20" y="39"/>
                      <a:pt x="20" y="38"/>
                    </a:cubicBezTo>
                    <a:cubicBezTo>
                      <a:pt x="20" y="18"/>
                      <a:pt x="20" y="18"/>
                      <a:pt x="20" y="18"/>
                    </a:cubicBezTo>
                    <a:cubicBezTo>
                      <a:pt x="22" y="18"/>
                      <a:pt x="24" y="18"/>
                      <a:pt x="24" y="18"/>
                    </a:cubicBezTo>
                    <a:cubicBezTo>
                      <a:pt x="25" y="18"/>
                      <a:pt x="26" y="18"/>
                      <a:pt x="26" y="17"/>
                    </a:cubicBezTo>
                    <a:cubicBezTo>
                      <a:pt x="26" y="16"/>
                      <a:pt x="15" y="1"/>
                      <a:pt x="14" y="1"/>
                    </a:cubicBezTo>
                    <a:cubicBezTo>
                      <a:pt x="14" y="0"/>
                      <a:pt x="14" y="0"/>
                      <a:pt x="13" y="0"/>
                    </a:cubicBezTo>
                    <a:cubicBezTo>
                      <a:pt x="12" y="0"/>
                      <a:pt x="12" y="0"/>
                      <a:pt x="11" y="1"/>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sp>
            <p:nvSpPr>
              <p:cNvPr id="85" name="Freeform 493">
                <a:extLst>
                  <a:ext uri="{FF2B5EF4-FFF2-40B4-BE49-F238E27FC236}">
                    <a16:creationId xmlns:a16="http://schemas.microsoft.com/office/drawing/2014/main" id="{C64E43C4-D25C-4CD3-A7CC-855D0328566E}"/>
                  </a:ext>
                </a:extLst>
              </p:cNvPr>
              <p:cNvSpPr>
                <a:spLocks/>
              </p:cNvSpPr>
              <p:nvPr/>
            </p:nvSpPr>
            <p:spPr bwMode="auto">
              <a:xfrm>
                <a:off x="7556500" y="1558925"/>
                <a:ext cx="52388" cy="84138"/>
              </a:xfrm>
              <a:custGeom>
                <a:avLst/>
                <a:gdLst>
                  <a:gd name="T0" fmla="*/ 14 w 25"/>
                  <a:gd name="T1" fmla="*/ 38 h 39"/>
                  <a:gd name="T2" fmla="*/ 25 w 25"/>
                  <a:gd name="T3" fmla="*/ 22 h 39"/>
                  <a:gd name="T4" fmla="*/ 24 w 25"/>
                  <a:gd name="T5" fmla="*/ 21 h 39"/>
                  <a:gd name="T6" fmla="*/ 20 w 25"/>
                  <a:gd name="T7" fmla="*/ 21 h 39"/>
                  <a:gd name="T8" fmla="*/ 20 w 25"/>
                  <a:gd name="T9" fmla="*/ 1 h 39"/>
                  <a:gd name="T10" fmla="*/ 18 w 25"/>
                  <a:gd name="T11" fmla="*/ 0 h 39"/>
                  <a:gd name="T12" fmla="*/ 7 w 25"/>
                  <a:gd name="T13" fmla="*/ 0 h 39"/>
                  <a:gd name="T14" fmla="*/ 5 w 25"/>
                  <a:gd name="T15" fmla="*/ 1 h 39"/>
                  <a:gd name="T16" fmla="*/ 5 w 25"/>
                  <a:gd name="T17" fmla="*/ 21 h 39"/>
                  <a:gd name="T18" fmla="*/ 1 w 25"/>
                  <a:gd name="T19" fmla="*/ 21 h 39"/>
                  <a:gd name="T20" fmla="*/ 0 w 25"/>
                  <a:gd name="T21" fmla="*/ 22 h 39"/>
                  <a:gd name="T22" fmla="*/ 11 w 25"/>
                  <a:gd name="T23" fmla="*/ 38 h 39"/>
                  <a:gd name="T24" fmla="*/ 12 w 25"/>
                  <a:gd name="T25" fmla="*/ 39 h 39"/>
                  <a:gd name="T26" fmla="*/ 14 w 25"/>
                  <a:gd name="T2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9">
                    <a:moveTo>
                      <a:pt x="14" y="38"/>
                    </a:moveTo>
                    <a:cubicBezTo>
                      <a:pt x="14" y="38"/>
                      <a:pt x="25" y="23"/>
                      <a:pt x="25" y="22"/>
                    </a:cubicBezTo>
                    <a:cubicBezTo>
                      <a:pt x="25" y="21"/>
                      <a:pt x="25" y="21"/>
                      <a:pt x="24" y="21"/>
                    </a:cubicBezTo>
                    <a:cubicBezTo>
                      <a:pt x="24" y="21"/>
                      <a:pt x="22" y="21"/>
                      <a:pt x="20" y="21"/>
                    </a:cubicBezTo>
                    <a:cubicBezTo>
                      <a:pt x="20" y="1"/>
                      <a:pt x="20" y="1"/>
                      <a:pt x="20" y="1"/>
                    </a:cubicBezTo>
                    <a:cubicBezTo>
                      <a:pt x="20" y="0"/>
                      <a:pt x="19" y="0"/>
                      <a:pt x="18" y="0"/>
                    </a:cubicBezTo>
                    <a:cubicBezTo>
                      <a:pt x="7" y="0"/>
                      <a:pt x="7" y="0"/>
                      <a:pt x="7" y="0"/>
                    </a:cubicBezTo>
                    <a:cubicBezTo>
                      <a:pt x="6" y="0"/>
                      <a:pt x="5" y="0"/>
                      <a:pt x="5" y="1"/>
                    </a:cubicBezTo>
                    <a:cubicBezTo>
                      <a:pt x="5" y="21"/>
                      <a:pt x="5" y="21"/>
                      <a:pt x="5" y="21"/>
                    </a:cubicBezTo>
                    <a:cubicBezTo>
                      <a:pt x="3" y="21"/>
                      <a:pt x="1" y="21"/>
                      <a:pt x="1" y="21"/>
                    </a:cubicBezTo>
                    <a:cubicBezTo>
                      <a:pt x="0" y="21"/>
                      <a:pt x="0" y="21"/>
                      <a:pt x="0" y="22"/>
                    </a:cubicBezTo>
                    <a:cubicBezTo>
                      <a:pt x="0" y="23"/>
                      <a:pt x="11" y="38"/>
                      <a:pt x="11" y="38"/>
                    </a:cubicBezTo>
                    <a:cubicBezTo>
                      <a:pt x="11" y="39"/>
                      <a:pt x="12" y="39"/>
                      <a:pt x="12" y="39"/>
                    </a:cubicBezTo>
                    <a:cubicBezTo>
                      <a:pt x="13" y="39"/>
                      <a:pt x="14" y="39"/>
                      <a:pt x="14" y="38"/>
                    </a:cubicBezTo>
                    <a:close/>
                  </a:path>
                </a:pathLst>
              </a:custGeom>
              <a:grpFill/>
              <a:ln>
                <a:noFill/>
              </a:ln>
            </p:spPr>
            <p:txBody>
              <a:bodyPr lIns="34280" tIns="17141" rIns="34280" bIns="17141"/>
              <a:lstStyle/>
              <a:p>
                <a:pPr defTabSz="913943" fontAlgn="ctr">
                  <a:defRPr/>
                </a:pPr>
                <a:endParaRPr lang="en-US" altLang="zh-CN" sz="750" dirty="0">
                  <a:ea typeface="方正兰亭细黑_GBK" panose="02000000000000000000" pitchFamily="2" charset="-122"/>
                </a:endParaRPr>
              </a:p>
            </p:txBody>
          </p:sp>
        </p:grpSp>
      </p:grpSp>
      <p:grpSp>
        <p:nvGrpSpPr>
          <p:cNvPr id="89" name="组合 251">
            <a:extLst>
              <a:ext uri="{FF2B5EF4-FFF2-40B4-BE49-F238E27FC236}">
                <a16:creationId xmlns:a16="http://schemas.microsoft.com/office/drawing/2014/main" id="{78D43CF2-8D56-44F4-B973-008855477417}"/>
              </a:ext>
            </a:extLst>
          </p:cNvPr>
          <p:cNvGrpSpPr/>
          <p:nvPr/>
        </p:nvGrpSpPr>
        <p:grpSpPr bwMode="auto">
          <a:xfrm>
            <a:off x="2666263" y="1353816"/>
            <a:ext cx="343699" cy="272083"/>
            <a:chOff x="13801725" y="3422650"/>
            <a:chExt cx="1525588" cy="984250"/>
          </a:xfrm>
          <a:solidFill>
            <a:srgbClr val="4F81BD"/>
          </a:solidFill>
        </p:grpSpPr>
        <p:sp>
          <p:nvSpPr>
            <p:cNvPr id="90" name="Freeform 76">
              <a:extLst>
                <a:ext uri="{FF2B5EF4-FFF2-40B4-BE49-F238E27FC236}">
                  <a16:creationId xmlns:a16="http://schemas.microsoft.com/office/drawing/2014/main" id="{5355E07C-A9D4-43BC-8AF9-FA01E179017D}"/>
                </a:ext>
              </a:extLst>
            </p:cNvPr>
            <p:cNvSpPr>
              <a:spLocks/>
            </p:cNvSpPr>
            <p:nvPr/>
          </p:nvSpPr>
          <p:spPr bwMode="auto">
            <a:xfrm>
              <a:off x="14293850" y="3422650"/>
              <a:ext cx="401638" cy="141288"/>
            </a:xfrm>
            <a:custGeom>
              <a:avLst/>
              <a:gdLst/>
              <a:ahLst/>
              <a:cxnLst>
                <a:cxn ang="0">
                  <a:pos x="439" y="172"/>
                </a:cxn>
                <a:cxn ang="0">
                  <a:pos x="452" y="179"/>
                </a:cxn>
                <a:cxn ang="0">
                  <a:pos x="459" y="177"/>
                </a:cxn>
                <a:cxn ang="0">
                  <a:pos x="501" y="143"/>
                </a:cxn>
                <a:cxn ang="0">
                  <a:pos x="504" y="138"/>
                </a:cxn>
                <a:cxn ang="0">
                  <a:pos x="506" y="132"/>
                </a:cxn>
                <a:cxn ang="0">
                  <a:pos x="501" y="118"/>
                </a:cxn>
                <a:cxn ang="0">
                  <a:pos x="477" y="93"/>
                </a:cxn>
                <a:cxn ang="0">
                  <a:pos x="423" y="52"/>
                </a:cxn>
                <a:cxn ang="0">
                  <a:pos x="363" y="22"/>
                </a:cxn>
                <a:cxn ang="0">
                  <a:pos x="297" y="5"/>
                </a:cxn>
                <a:cxn ang="0">
                  <a:pos x="262" y="0"/>
                </a:cxn>
                <a:cxn ang="0">
                  <a:pos x="241" y="0"/>
                </a:cxn>
                <a:cxn ang="0">
                  <a:pos x="177" y="7"/>
                </a:cxn>
                <a:cxn ang="0">
                  <a:pos x="115" y="24"/>
                </a:cxn>
                <a:cxn ang="0">
                  <a:pos x="57" y="52"/>
                </a:cxn>
                <a:cxn ang="0">
                  <a:pos x="7" y="91"/>
                </a:cxn>
                <a:cxn ang="0">
                  <a:pos x="2" y="98"/>
                </a:cxn>
                <a:cxn ang="0">
                  <a:pos x="2" y="111"/>
                </a:cxn>
                <a:cxn ang="0">
                  <a:pos x="37" y="152"/>
                </a:cxn>
                <a:cxn ang="0">
                  <a:pos x="42" y="155"/>
                </a:cxn>
                <a:cxn ang="0">
                  <a:pos x="51" y="157"/>
                </a:cxn>
                <a:cxn ang="0">
                  <a:pos x="62" y="154"/>
                </a:cxn>
                <a:cxn ang="0">
                  <a:pos x="81" y="137"/>
                </a:cxn>
                <a:cxn ang="0">
                  <a:pos x="123" y="111"/>
                </a:cxn>
                <a:cxn ang="0">
                  <a:pos x="169" y="93"/>
                </a:cxn>
                <a:cxn ang="0">
                  <a:pos x="216" y="84"/>
                </a:cxn>
                <a:cxn ang="0">
                  <a:pos x="241" y="83"/>
                </a:cxn>
                <a:cxn ang="0">
                  <a:pos x="256" y="84"/>
                </a:cxn>
                <a:cxn ang="0">
                  <a:pos x="309" y="93"/>
                </a:cxn>
                <a:cxn ang="0">
                  <a:pos x="358" y="110"/>
                </a:cxn>
                <a:cxn ang="0">
                  <a:pos x="402" y="137"/>
                </a:cxn>
                <a:cxn ang="0">
                  <a:pos x="439" y="172"/>
                </a:cxn>
              </a:cxnLst>
              <a:rect l="0" t="0" r="r" b="b"/>
              <a:pathLst>
                <a:path w="506" h="179">
                  <a:moveTo>
                    <a:pt x="439" y="172"/>
                  </a:moveTo>
                  <a:lnTo>
                    <a:pt x="439" y="172"/>
                  </a:lnTo>
                  <a:lnTo>
                    <a:pt x="445" y="177"/>
                  </a:lnTo>
                  <a:lnTo>
                    <a:pt x="452" y="179"/>
                  </a:lnTo>
                  <a:lnTo>
                    <a:pt x="452" y="179"/>
                  </a:lnTo>
                  <a:lnTo>
                    <a:pt x="459" y="177"/>
                  </a:lnTo>
                  <a:lnTo>
                    <a:pt x="464" y="174"/>
                  </a:lnTo>
                  <a:lnTo>
                    <a:pt x="501" y="143"/>
                  </a:lnTo>
                  <a:lnTo>
                    <a:pt x="501" y="143"/>
                  </a:lnTo>
                  <a:lnTo>
                    <a:pt x="504" y="138"/>
                  </a:lnTo>
                  <a:lnTo>
                    <a:pt x="506" y="132"/>
                  </a:lnTo>
                  <a:lnTo>
                    <a:pt x="506" y="132"/>
                  </a:lnTo>
                  <a:lnTo>
                    <a:pt x="506" y="125"/>
                  </a:lnTo>
                  <a:lnTo>
                    <a:pt x="501" y="118"/>
                  </a:lnTo>
                  <a:lnTo>
                    <a:pt x="501" y="118"/>
                  </a:lnTo>
                  <a:lnTo>
                    <a:pt x="477" y="93"/>
                  </a:lnTo>
                  <a:lnTo>
                    <a:pt x="450" y="71"/>
                  </a:lnTo>
                  <a:lnTo>
                    <a:pt x="423" y="52"/>
                  </a:lnTo>
                  <a:lnTo>
                    <a:pt x="393" y="35"/>
                  </a:lnTo>
                  <a:lnTo>
                    <a:pt x="363" y="22"/>
                  </a:lnTo>
                  <a:lnTo>
                    <a:pt x="329" y="12"/>
                  </a:lnTo>
                  <a:lnTo>
                    <a:pt x="297" y="5"/>
                  </a:lnTo>
                  <a:lnTo>
                    <a:pt x="262" y="0"/>
                  </a:lnTo>
                  <a:lnTo>
                    <a:pt x="262" y="0"/>
                  </a:lnTo>
                  <a:lnTo>
                    <a:pt x="241" y="0"/>
                  </a:lnTo>
                  <a:lnTo>
                    <a:pt x="241" y="0"/>
                  </a:lnTo>
                  <a:lnTo>
                    <a:pt x="209" y="2"/>
                  </a:lnTo>
                  <a:lnTo>
                    <a:pt x="177" y="7"/>
                  </a:lnTo>
                  <a:lnTo>
                    <a:pt x="145" y="14"/>
                  </a:lnTo>
                  <a:lnTo>
                    <a:pt x="115" y="24"/>
                  </a:lnTo>
                  <a:lnTo>
                    <a:pt x="86" y="37"/>
                  </a:lnTo>
                  <a:lnTo>
                    <a:pt x="57" y="52"/>
                  </a:lnTo>
                  <a:lnTo>
                    <a:pt x="32" y="71"/>
                  </a:lnTo>
                  <a:lnTo>
                    <a:pt x="7" y="91"/>
                  </a:lnTo>
                  <a:lnTo>
                    <a:pt x="7" y="91"/>
                  </a:lnTo>
                  <a:lnTo>
                    <a:pt x="2" y="98"/>
                  </a:lnTo>
                  <a:lnTo>
                    <a:pt x="0" y="105"/>
                  </a:lnTo>
                  <a:lnTo>
                    <a:pt x="2" y="111"/>
                  </a:lnTo>
                  <a:lnTo>
                    <a:pt x="5" y="116"/>
                  </a:lnTo>
                  <a:lnTo>
                    <a:pt x="37" y="152"/>
                  </a:lnTo>
                  <a:lnTo>
                    <a:pt x="37" y="152"/>
                  </a:lnTo>
                  <a:lnTo>
                    <a:pt x="42" y="155"/>
                  </a:lnTo>
                  <a:lnTo>
                    <a:pt x="51" y="157"/>
                  </a:lnTo>
                  <a:lnTo>
                    <a:pt x="51" y="157"/>
                  </a:lnTo>
                  <a:lnTo>
                    <a:pt x="56" y="157"/>
                  </a:lnTo>
                  <a:lnTo>
                    <a:pt x="62" y="154"/>
                  </a:lnTo>
                  <a:lnTo>
                    <a:pt x="62" y="154"/>
                  </a:lnTo>
                  <a:lnTo>
                    <a:pt x="81" y="137"/>
                  </a:lnTo>
                  <a:lnTo>
                    <a:pt x="101" y="123"/>
                  </a:lnTo>
                  <a:lnTo>
                    <a:pt x="123" y="111"/>
                  </a:lnTo>
                  <a:lnTo>
                    <a:pt x="145" y="101"/>
                  </a:lnTo>
                  <a:lnTo>
                    <a:pt x="169" y="93"/>
                  </a:lnTo>
                  <a:lnTo>
                    <a:pt x="192" y="88"/>
                  </a:lnTo>
                  <a:lnTo>
                    <a:pt x="216" y="84"/>
                  </a:lnTo>
                  <a:lnTo>
                    <a:pt x="241" y="83"/>
                  </a:lnTo>
                  <a:lnTo>
                    <a:pt x="241" y="83"/>
                  </a:lnTo>
                  <a:lnTo>
                    <a:pt x="256" y="84"/>
                  </a:lnTo>
                  <a:lnTo>
                    <a:pt x="256" y="84"/>
                  </a:lnTo>
                  <a:lnTo>
                    <a:pt x="283" y="86"/>
                  </a:lnTo>
                  <a:lnTo>
                    <a:pt x="309" y="93"/>
                  </a:lnTo>
                  <a:lnTo>
                    <a:pt x="332" y="100"/>
                  </a:lnTo>
                  <a:lnTo>
                    <a:pt x="358" y="110"/>
                  </a:lnTo>
                  <a:lnTo>
                    <a:pt x="380" y="122"/>
                  </a:lnTo>
                  <a:lnTo>
                    <a:pt x="402" y="137"/>
                  </a:lnTo>
                  <a:lnTo>
                    <a:pt x="420" y="154"/>
                  </a:lnTo>
                  <a:lnTo>
                    <a:pt x="439" y="172"/>
                  </a:lnTo>
                  <a:lnTo>
                    <a:pt x="439" y="172"/>
                  </a:lnTo>
                  <a:close/>
                </a:path>
              </a:pathLst>
            </a:custGeom>
            <a:grpFill/>
            <a:ln w="9525">
              <a:noFill/>
              <a:round/>
              <a:headEnd/>
              <a:tailEnd/>
            </a:ln>
          </p:spPr>
          <p:txBody>
            <a:bodyPr lIns="68564" tIns="34282" rIns="68564" bIns="34282"/>
            <a:lstStyle/>
            <a:p>
              <a:pPr defTabSz="914271" fontAlgn="ctr">
                <a:defRPr/>
              </a:pPr>
              <a:endParaRPr lang="en-US" altLang="zh-CN" sz="1013">
                <a:ea typeface="微软雅黑" panose="020B0503020204020204" pitchFamily="34" charset="-122"/>
              </a:endParaRPr>
            </a:p>
          </p:txBody>
        </p:sp>
        <p:sp>
          <p:nvSpPr>
            <p:cNvPr id="91" name="Freeform 77">
              <a:extLst>
                <a:ext uri="{FF2B5EF4-FFF2-40B4-BE49-F238E27FC236}">
                  <a16:creationId xmlns:a16="http://schemas.microsoft.com/office/drawing/2014/main" id="{6FED4DC2-E805-4B8B-9B03-10A542BEF774}"/>
                </a:ext>
              </a:extLst>
            </p:cNvPr>
            <p:cNvSpPr>
              <a:spLocks/>
            </p:cNvSpPr>
            <p:nvPr/>
          </p:nvSpPr>
          <p:spPr bwMode="auto">
            <a:xfrm>
              <a:off x="14377988" y="3532188"/>
              <a:ext cx="225425" cy="100013"/>
            </a:xfrm>
            <a:custGeom>
              <a:avLst/>
              <a:gdLst/>
              <a:ahLst/>
              <a:cxnLst>
                <a:cxn ang="0">
                  <a:pos x="147" y="0"/>
                </a:cxn>
                <a:cxn ang="0">
                  <a:pos x="147" y="0"/>
                </a:cxn>
                <a:cxn ang="0">
                  <a:pos x="137" y="0"/>
                </a:cxn>
                <a:cxn ang="0">
                  <a:pos x="137" y="0"/>
                </a:cxn>
                <a:cxn ang="0">
                  <a:pos x="118" y="2"/>
                </a:cxn>
                <a:cxn ang="0">
                  <a:pos x="100" y="4"/>
                </a:cxn>
                <a:cxn ang="0">
                  <a:pos x="83" y="7"/>
                </a:cxn>
                <a:cxn ang="0">
                  <a:pos x="66" y="14"/>
                </a:cxn>
                <a:cxn ang="0">
                  <a:pos x="49" y="21"/>
                </a:cxn>
                <a:cxn ang="0">
                  <a:pos x="34" y="29"/>
                </a:cxn>
                <a:cxn ang="0">
                  <a:pos x="19" y="39"/>
                </a:cxn>
                <a:cxn ang="0">
                  <a:pos x="5" y="51"/>
                </a:cxn>
                <a:cxn ang="0">
                  <a:pos x="5" y="51"/>
                </a:cxn>
                <a:cxn ang="0">
                  <a:pos x="2" y="58"/>
                </a:cxn>
                <a:cxn ang="0">
                  <a:pos x="0" y="64"/>
                </a:cxn>
                <a:cxn ang="0">
                  <a:pos x="0" y="71"/>
                </a:cxn>
                <a:cxn ang="0">
                  <a:pos x="5" y="76"/>
                </a:cxn>
                <a:cxn ang="0">
                  <a:pos x="37" y="112"/>
                </a:cxn>
                <a:cxn ang="0">
                  <a:pos x="37" y="112"/>
                </a:cxn>
                <a:cxn ang="0">
                  <a:pos x="42" y="115"/>
                </a:cxn>
                <a:cxn ang="0">
                  <a:pos x="49" y="117"/>
                </a:cxn>
                <a:cxn ang="0">
                  <a:pos x="49" y="117"/>
                </a:cxn>
                <a:cxn ang="0">
                  <a:pos x="56" y="117"/>
                </a:cxn>
                <a:cxn ang="0">
                  <a:pos x="63" y="112"/>
                </a:cxn>
                <a:cxn ang="0">
                  <a:pos x="63" y="112"/>
                </a:cxn>
                <a:cxn ang="0">
                  <a:pos x="78" y="100"/>
                </a:cxn>
                <a:cxn ang="0">
                  <a:pos x="96" y="91"/>
                </a:cxn>
                <a:cxn ang="0">
                  <a:pos x="117" y="85"/>
                </a:cxn>
                <a:cxn ang="0">
                  <a:pos x="137" y="83"/>
                </a:cxn>
                <a:cxn ang="0">
                  <a:pos x="137" y="83"/>
                </a:cxn>
                <a:cxn ang="0">
                  <a:pos x="142" y="83"/>
                </a:cxn>
                <a:cxn ang="0">
                  <a:pos x="142" y="83"/>
                </a:cxn>
                <a:cxn ang="0">
                  <a:pos x="154" y="85"/>
                </a:cxn>
                <a:cxn ang="0">
                  <a:pos x="164" y="86"/>
                </a:cxn>
                <a:cxn ang="0">
                  <a:pos x="184" y="95"/>
                </a:cxn>
                <a:cxn ang="0">
                  <a:pos x="201" y="105"/>
                </a:cxn>
                <a:cxn ang="0">
                  <a:pos x="209" y="112"/>
                </a:cxn>
                <a:cxn ang="0">
                  <a:pos x="218" y="118"/>
                </a:cxn>
                <a:cxn ang="0">
                  <a:pos x="218" y="118"/>
                </a:cxn>
                <a:cxn ang="0">
                  <a:pos x="223" y="124"/>
                </a:cxn>
                <a:cxn ang="0">
                  <a:pos x="231" y="125"/>
                </a:cxn>
                <a:cxn ang="0">
                  <a:pos x="231" y="125"/>
                </a:cxn>
                <a:cxn ang="0">
                  <a:pos x="236" y="124"/>
                </a:cxn>
                <a:cxn ang="0">
                  <a:pos x="243" y="120"/>
                </a:cxn>
                <a:cxn ang="0">
                  <a:pos x="279" y="90"/>
                </a:cxn>
                <a:cxn ang="0">
                  <a:pos x="279" y="90"/>
                </a:cxn>
                <a:cxn ang="0">
                  <a:pos x="282" y="85"/>
                </a:cxn>
                <a:cxn ang="0">
                  <a:pos x="284" y="78"/>
                </a:cxn>
                <a:cxn ang="0">
                  <a:pos x="284" y="78"/>
                </a:cxn>
                <a:cxn ang="0">
                  <a:pos x="284" y="71"/>
                </a:cxn>
                <a:cxn ang="0">
                  <a:pos x="280" y="64"/>
                </a:cxn>
                <a:cxn ang="0">
                  <a:pos x="280" y="64"/>
                </a:cxn>
                <a:cxn ang="0">
                  <a:pos x="267" y="51"/>
                </a:cxn>
                <a:cxn ang="0">
                  <a:pos x="252" y="39"/>
                </a:cxn>
                <a:cxn ang="0">
                  <a:pos x="236" y="29"/>
                </a:cxn>
                <a:cxn ang="0">
                  <a:pos x="220" y="19"/>
                </a:cxn>
                <a:cxn ang="0">
                  <a:pos x="203" y="12"/>
                </a:cxn>
                <a:cxn ang="0">
                  <a:pos x="186" y="7"/>
                </a:cxn>
                <a:cxn ang="0">
                  <a:pos x="167" y="2"/>
                </a:cxn>
                <a:cxn ang="0">
                  <a:pos x="147" y="0"/>
                </a:cxn>
                <a:cxn ang="0">
                  <a:pos x="147" y="0"/>
                </a:cxn>
              </a:cxnLst>
              <a:rect l="0" t="0" r="r" b="b"/>
              <a:pathLst>
                <a:path w="284" h="125">
                  <a:moveTo>
                    <a:pt x="147" y="0"/>
                  </a:moveTo>
                  <a:lnTo>
                    <a:pt x="147" y="0"/>
                  </a:lnTo>
                  <a:lnTo>
                    <a:pt x="137" y="0"/>
                  </a:lnTo>
                  <a:lnTo>
                    <a:pt x="137" y="0"/>
                  </a:lnTo>
                  <a:lnTo>
                    <a:pt x="118" y="2"/>
                  </a:lnTo>
                  <a:lnTo>
                    <a:pt x="100" y="4"/>
                  </a:lnTo>
                  <a:lnTo>
                    <a:pt x="83" y="7"/>
                  </a:lnTo>
                  <a:lnTo>
                    <a:pt x="66" y="14"/>
                  </a:lnTo>
                  <a:lnTo>
                    <a:pt x="49" y="21"/>
                  </a:lnTo>
                  <a:lnTo>
                    <a:pt x="34" y="29"/>
                  </a:lnTo>
                  <a:lnTo>
                    <a:pt x="19" y="39"/>
                  </a:lnTo>
                  <a:lnTo>
                    <a:pt x="5" y="51"/>
                  </a:lnTo>
                  <a:lnTo>
                    <a:pt x="5" y="51"/>
                  </a:lnTo>
                  <a:lnTo>
                    <a:pt x="2" y="58"/>
                  </a:lnTo>
                  <a:lnTo>
                    <a:pt x="0" y="64"/>
                  </a:lnTo>
                  <a:lnTo>
                    <a:pt x="0" y="71"/>
                  </a:lnTo>
                  <a:lnTo>
                    <a:pt x="5" y="76"/>
                  </a:lnTo>
                  <a:lnTo>
                    <a:pt x="37" y="112"/>
                  </a:lnTo>
                  <a:lnTo>
                    <a:pt x="37" y="112"/>
                  </a:lnTo>
                  <a:lnTo>
                    <a:pt x="42" y="115"/>
                  </a:lnTo>
                  <a:lnTo>
                    <a:pt x="49" y="117"/>
                  </a:lnTo>
                  <a:lnTo>
                    <a:pt x="49" y="117"/>
                  </a:lnTo>
                  <a:lnTo>
                    <a:pt x="56" y="117"/>
                  </a:lnTo>
                  <a:lnTo>
                    <a:pt x="63" y="112"/>
                  </a:lnTo>
                  <a:lnTo>
                    <a:pt x="63" y="112"/>
                  </a:lnTo>
                  <a:lnTo>
                    <a:pt x="78" y="100"/>
                  </a:lnTo>
                  <a:lnTo>
                    <a:pt x="96" y="91"/>
                  </a:lnTo>
                  <a:lnTo>
                    <a:pt x="117" y="85"/>
                  </a:lnTo>
                  <a:lnTo>
                    <a:pt x="137" y="83"/>
                  </a:lnTo>
                  <a:lnTo>
                    <a:pt x="137" y="83"/>
                  </a:lnTo>
                  <a:lnTo>
                    <a:pt x="142" y="83"/>
                  </a:lnTo>
                  <a:lnTo>
                    <a:pt x="142" y="83"/>
                  </a:lnTo>
                  <a:lnTo>
                    <a:pt x="154" y="85"/>
                  </a:lnTo>
                  <a:lnTo>
                    <a:pt x="164" y="86"/>
                  </a:lnTo>
                  <a:lnTo>
                    <a:pt x="184" y="95"/>
                  </a:lnTo>
                  <a:lnTo>
                    <a:pt x="201" y="105"/>
                  </a:lnTo>
                  <a:lnTo>
                    <a:pt x="209" y="112"/>
                  </a:lnTo>
                  <a:lnTo>
                    <a:pt x="218" y="118"/>
                  </a:lnTo>
                  <a:lnTo>
                    <a:pt x="218" y="118"/>
                  </a:lnTo>
                  <a:lnTo>
                    <a:pt x="223" y="124"/>
                  </a:lnTo>
                  <a:lnTo>
                    <a:pt x="231" y="125"/>
                  </a:lnTo>
                  <a:lnTo>
                    <a:pt x="231" y="125"/>
                  </a:lnTo>
                  <a:lnTo>
                    <a:pt x="236" y="124"/>
                  </a:lnTo>
                  <a:lnTo>
                    <a:pt x="243" y="120"/>
                  </a:lnTo>
                  <a:lnTo>
                    <a:pt x="279" y="90"/>
                  </a:lnTo>
                  <a:lnTo>
                    <a:pt x="279" y="90"/>
                  </a:lnTo>
                  <a:lnTo>
                    <a:pt x="282" y="85"/>
                  </a:lnTo>
                  <a:lnTo>
                    <a:pt x="284" y="78"/>
                  </a:lnTo>
                  <a:lnTo>
                    <a:pt x="284" y="78"/>
                  </a:lnTo>
                  <a:lnTo>
                    <a:pt x="284" y="71"/>
                  </a:lnTo>
                  <a:lnTo>
                    <a:pt x="280" y="64"/>
                  </a:lnTo>
                  <a:lnTo>
                    <a:pt x="280" y="64"/>
                  </a:lnTo>
                  <a:lnTo>
                    <a:pt x="267" y="51"/>
                  </a:lnTo>
                  <a:lnTo>
                    <a:pt x="252" y="39"/>
                  </a:lnTo>
                  <a:lnTo>
                    <a:pt x="236" y="29"/>
                  </a:lnTo>
                  <a:lnTo>
                    <a:pt x="220" y="19"/>
                  </a:lnTo>
                  <a:lnTo>
                    <a:pt x="203" y="12"/>
                  </a:lnTo>
                  <a:lnTo>
                    <a:pt x="186" y="7"/>
                  </a:lnTo>
                  <a:lnTo>
                    <a:pt x="167" y="2"/>
                  </a:lnTo>
                  <a:lnTo>
                    <a:pt x="147" y="0"/>
                  </a:lnTo>
                  <a:lnTo>
                    <a:pt x="147" y="0"/>
                  </a:lnTo>
                  <a:close/>
                </a:path>
              </a:pathLst>
            </a:custGeom>
            <a:grpFill/>
            <a:ln w="9525">
              <a:noFill/>
              <a:round/>
              <a:headEnd/>
              <a:tailEnd/>
            </a:ln>
          </p:spPr>
          <p:txBody>
            <a:bodyPr lIns="68564" tIns="34282" rIns="68564" bIns="34282"/>
            <a:lstStyle/>
            <a:p>
              <a:pPr defTabSz="914271" fontAlgn="ctr">
                <a:defRPr/>
              </a:pPr>
              <a:endParaRPr lang="en-US" altLang="zh-CN" sz="1013">
                <a:ea typeface="微软雅黑" panose="020B0503020204020204" pitchFamily="34" charset="-122"/>
              </a:endParaRPr>
            </a:p>
          </p:txBody>
        </p:sp>
        <p:sp>
          <p:nvSpPr>
            <p:cNvPr id="92" name="Freeform 78">
              <a:extLst>
                <a:ext uri="{FF2B5EF4-FFF2-40B4-BE49-F238E27FC236}">
                  <a16:creationId xmlns:a16="http://schemas.microsoft.com/office/drawing/2014/main" id="{225C43A6-AE51-403E-AA22-72755DD692F9}"/>
                </a:ext>
              </a:extLst>
            </p:cNvPr>
            <p:cNvSpPr>
              <a:spLocks noEditPoints="1"/>
            </p:cNvSpPr>
            <p:nvPr/>
          </p:nvSpPr>
          <p:spPr bwMode="auto">
            <a:xfrm>
              <a:off x="13801725" y="3470275"/>
              <a:ext cx="1525588" cy="936625"/>
            </a:xfrm>
            <a:custGeom>
              <a:avLst/>
              <a:gdLst/>
              <a:ahLst/>
              <a:cxnLst>
                <a:cxn ang="0">
                  <a:pos x="1805" y="1019"/>
                </a:cxn>
                <a:cxn ang="0">
                  <a:pos x="1625" y="1019"/>
                </a:cxn>
                <a:cxn ang="0">
                  <a:pos x="1176" y="0"/>
                </a:cxn>
                <a:cxn ang="0">
                  <a:pos x="1093" y="494"/>
                </a:cxn>
                <a:cxn ang="0">
                  <a:pos x="572" y="1019"/>
                </a:cxn>
                <a:cxn ang="0">
                  <a:pos x="523" y="176"/>
                </a:cxn>
                <a:cxn ang="0">
                  <a:pos x="314" y="203"/>
                </a:cxn>
                <a:cxn ang="0">
                  <a:pos x="301" y="262"/>
                </a:cxn>
                <a:cxn ang="0">
                  <a:pos x="118" y="1019"/>
                </a:cxn>
                <a:cxn ang="0">
                  <a:pos x="2" y="1169"/>
                </a:cxn>
                <a:cxn ang="0">
                  <a:pos x="1917" y="1181"/>
                </a:cxn>
                <a:cxn ang="0">
                  <a:pos x="1922" y="1169"/>
                </a:cxn>
                <a:cxn ang="0">
                  <a:pos x="741" y="756"/>
                </a:cxn>
                <a:cxn ang="0">
                  <a:pos x="896" y="756"/>
                </a:cxn>
                <a:cxn ang="0">
                  <a:pos x="1049" y="756"/>
                </a:cxn>
                <a:cxn ang="0">
                  <a:pos x="677" y="756"/>
                </a:cxn>
                <a:cxn ang="0">
                  <a:pos x="434" y="604"/>
                </a:cxn>
                <a:cxn ang="0">
                  <a:pos x="425" y="533"/>
                </a:cxn>
                <a:cxn ang="0">
                  <a:pos x="498" y="520"/>
                </a:cxn>
                <a:cxn ang="0">
                  <a:pos x="513" y="533"/>
                </a:cxn>
                <a:cxn ang="0">
                  <a:pos x="505" y="604"/>
                </a:cxn>
                <a:cxn ang="0">
                  <a:pos x="513" y="933"/>
                </a:cxn>
                <a:cxn ang="0">
                  <a:pos x="439" y="947"/>
                </a:cxn>
                <a:cxn ang="0">
                  <a:pos x="425" y="933"/>
                </a:cxn>
                <a:cxn ang="0">
                  <a:pos x="434" y="862"/>
                </a:cxn>
                <a:cxn ang="0">
                  <a:pos x="508" y="866"/>
                </a:cxn>
                <a:cxn ang="0">
                  <a:pos x="348" y="791"/>
                </a:cxn>
                <a:cxn ang="0">
                  <a:pos x="334" y="805"/>
                </a:cxn>
                <a:cxn ang="0">
                  <a:pos x="262" y="796"/>
                </a:cxn>
                <a:cxn ang="0">
                  <a:pos x="263" y="724"/>
                </a:cxn>
                <a:cxn ang="0">
                  <a:pos x="339" y="720"/>
                </a:cxn>
                <a:cxn ang="0">
                  <a:pos x="243" y="397"/>
                </a:cxn>
                <a:cxn ang="0">
                  <a:pos x="258" y="383"/>
                </a:cxn>
                <a:cxn ang="0">
                  <a:pos x="331" y="391"/>
                </a:cxn>
                <a:cxn ang="0">
                  <a:pos x="328" y="464"/>
                </a:cxn>
                <a:cxn ang="0">
                  <a:pos x="252" y="467"/>
                </a:cxn>
                <a:cxn ang="0">
                  <a:pos x="1464" y="105"/>
                </a:cxn>
                <a:cxn ang="0">
                  <a:pos x="1471" y="96"/>
                </a:cxn>
                <a:cxn ang="0">
                  <a:pos x="1490" y="101"/>
                </a:cxn>
                <a:cxn ang="0">
                  <a:pos x="1490" y="940"/>
                </a:cxn>
                <a:cxn ang="0">
                  <a:pos x="1471" y="945"/>
                </a:cxn>
                <a:cxn ang="0">
                  <a:pos x="1464" y="105"/>
                </a:cxn>
                <a:cxn ang="0">
                  <a:pos x="1362" y="98"/>
                </a:cxn>
                <a:cxn ang="0">
                  <a:pos x="1382" y="100"/>
                </a:cxn>
                <a:cxn ang="0">
                  <a:pos x="1383" y="940"/>
                </a:cxn>
                <a:cxn ang="0">
                  <a:pos x="1363" y="945"/>
                </a:cxn>
                <a:cxn ang="0">
                  <a:pos x="1356" y="105"/>
                </a:cxn>
                <a:cxn ang="0">
                  <a:pos x="1254" y="98"/>
                </a:cxn>
                <a:cxn ang="0">
                  <a:pos x="1276" y="100"/>
                </a:cxn>
                <a:cxn ang="0">
                  <a:pos x="1277" y="940"/>
                </a:cxn>
                <a:cxn ang="0">
                  <a:pos x="1257" y="945"/>
                </a:cxn>
                <a:cxn ang="0">
                  <a:pos x="1250" y="105"/>
                </a:cxn>
              </a:cxnLst>
              <a:rect l="0" t="0" r="r" b="b"/>
              <a:pathLst>
                <a:path w="1923" h="1181">
                  <a:moveTo>
                    <a:pt x="1820" y="1029"/>
                  </a:moveTo>
                  <a:lnTo>
                    <a:pt x="1820" y="1029"/>
                  </a:lnTo>
                  <a:lnTo>
                    <a:pt x="1815" y="1024"/>
                  </a:lnTo>
                  <a:lnTo>
                    <a:pt x="1810" y="1021"/>
                  </a:lnTo>
                  <a:lnTo>
                    <a:pt x="1805" y="1019"/>
                  </a:lnTo>
                  <a:lnTo>
                    <a:pt x="1798" y="1019"/>
                  </a:lnTo>
                  <a:lnTo>
                    <a:pt x="1750" y="1019"/>
                  </a:lnTo>
                  <a:lnTo>
                    <a:pt x="1750" y="739"/>
                  </a:lnTo>
                  <a:lnTo>
                    <a:pt x="1625" y="606"/>
                  </a:lnTo>
                  <a:lnTo>
                    <a:pt x="1625" y="1019"/>
                  </a:lnTo>
                  <a:lnTo>
                    <a:pt x="1583" y="1019"/>
                  </a:lnTo>
                  <a:lnTo>
                    <a:pt x="1583" y="562"/>
                  </a:lnTo>
                  <a:lnTo>
                    <a:pt x="1583" y="0"/>
                  </a:lnTo>
                  <a:lnTo>
                    <a:pt x="1218" y="0"/>
                  </a:lnTo>
                  <a:lnTo>
                    <a:pt x="1176" y="0"/>
                  </a:lnTo>
                  <a:lnTo>
                    <a:pt x="1176" y="1019"/>
                  </a:lnTo>
                  <a:lnTo>
                    <a:pt x="1124" y="1019"/>
                  </a:lnTo>
                  <a:lnTo>
                    <a:pt x="1124" y="562"/>
                  </a:lnTo>
                  <a:lnTo>
                    <a:pt x="1093" y="562"/>
                  </a:lnTo>
                  <a:lnTo>
                    <a:pt x="1093" y="494"/>
                  </a:lnTo>
                  <a:lnTo>
                    <a:pt x="751" y="553"/>
                  </a:lnTo>
                  <a:lnTo>
                    <a:pt x="751" y="562"/>
                  </a:lnTo>
                  <a:lnTo>
                    <a:pt x="626" y="562"/>
                  </a:lnTo>
                  <a:lnTo>
                    <a:pt x="626" y="1019"/>
                  </a:lnTo>
                  <a:lnTo>
                    <a:pt x="572" y="1019"/>
                  </a:lnTo>
                  <a:lnTo>
                    <a:pt x="572" y="262"/>
                  </a:lnTo>
                  <a:lnTo>
                    <a:pt x="525" y="262"/>
                  </a:lnTo>
                  <a:lnTo>
                    <a:pt x="525" y="181"/>
                  </a:lnTo>
                  <a:lnTo>
                    <a:pt x="525" y="181"/>
                  </a:lnTo>
                  <a:lnTo>
                    <a:pt x="523" y="176"/>
                  </a:lnTo>
                  <a:lnTo>
                    <a:pt x="522" y="170"/>
                  </a:lnTo>
                  <a:lnTo>
                    <a:pt x="516" y="169"/>
                  </a:lnTo>
                  <a:lnTo>
                    <a:pt x="511" y="169"/>
                  </a:lnTo>
                  <a:lnTo>
                    <a:pt x="314" y="203"/>
                  </a:lnTo>
                  <a:lnTo>
                    <a:pt x="314" y="203"/>
                  </a:lnTo>
                  <a:lnTo>
                    <a:pt x="309" y="204"/>
                  </a:lnTo>
                  <a:lnTo>
                    <a:pt x="304" y="208"/>
                  </a:lnTo>
                  <a:lnTo>
                    <a:pt x="301" y="213"/>
                  </a:lnTo>
                  <a:lnTo>
                    <a:pt x="301" y="218"/>
                  </a:lnTo>
                  <a:lnTo>
                    <a:pt x="301" y="262"/>
                  </a:lnTo>
                  <a:lnTo>
                    <a:pt x="181" y="262"/>
                  </a:lnTo>
                  <a:lnTo>
                    <a:pt x="181" y="1019"/>
                  </a:lnTo>
                  <a:lnTo>
                    <a:pt x="125" y="1019"/>
                  </a:lnTo>
                  <a:lnTo>
                    <a:pt x="125" y="1019"/>
                  </a:lnTo>
                  <a:lnTo>
                    <a:pt x="118" y="1019"/>
                  </a:lnTo>
                  <a:lnTo>
                    <a:pt x="113" y="1021"/>
                  </a:lnTo>
                  <a:lnTo>
                    <a:pt x="108" y="1024"/>
                  </a:lnTo>
                  <a:lnTo>
                    <a:pt x="103" y="1029"/>
                  </a:lnTo>
                  <a:lnTo>
                    <a:pt x="2" y="1169"/>
                  </a:lnTo>
                  <a:lnTo>
                    <a:pt x="2" y="1169"/>
                  </a:lnTo>
                  <a:lnTo>
                    <a:pt x="0" y="1174"/>
                  </a:lnTo>
                  <a:lnTo>
                    <a:pt x="2" y="1178"/>
                  </a:lnTo>
                  <a:lnTo>
                    <a:pt x="4" y="1179"/>
                  </a:lnTo>
                  <a:lnTo>
                    <a:pt x="7" y="1181"/>
                  </a:lnTo>
                  <a:lnTo>
                    <a:pt x="1917" y="1181"/>
                  </a:lnTo>
                  <a:lnTo>
                    <a:pt x="1917" y="1181"/>
                  </a:lnTo>
                  <a:lnTo>
                    <a:pt x="1920" y="1179"/>
                  </a:lnTo>
                  <a:lnTo>
                    <a:pt x="1922" y="1178"/>
                  </a:lnTo>
                  <a:lnTo>
                    <a:pt x="1923" y="1174"/>
                  </a:lnTo>
                  <a:lnTo>
                    <a:pt x="1922" y="1169"/>
                  </a:lnTo>
                  <a:lnTo>
                    <a:pt x="1820" y="1029"/>
                  </a:lnTo>
                  <a:close/>
                  <a:moveTo>
                    <a:pt x="741" y="660"/>
                  </a:moveTo>
                  <a:lnTo>
                    <a:pt x="879" y="660"/>
                  </a:lnTo>
                  <a:lnTo>
                    <a:pt x="879" y="756"/>
                  </a:lnTo>
                  <a:lnTo>
                    <a:pt x="741" y="756"/>
                  </a:lnTo>
                  <a:lnTo>
                    <a:pt x="741" y="660"/>
                  </a:lnTo>
                  <a:close/>
                  <a:moveTo>
                    <a:pt x="896" y="660"/>
                  </a:moveTo>
                  <a:lnTo>
                    <a:pt x="1033" y="660"/>
                  </a:lnTo>
                  <a:lnTo>
                    <a:pt x="1033" y="756"/>
                  </a:lnTo>
                  <a:lnTo>
                    <a:pt x="896" y="756"/>
                  </a:lnTo>
                  <a:lnTo>
                    <a:pt x="896" y="660"/>
                  </a:lnTo>
                  <a:close/>
                  <a:moveTo>
                    <a:pt x="1049" y="660"/>
                  </a:moveTo>
                  <a:lnTo>
                    <a:pt x="1082" y="660"/>
                  </a:lnTo>
                  <a:lnTo>
                    <a:pt x="1082" y="756"/>
                  </a:lnTo>
                  <a:lnTo>
                    <a:pt x="1049" y="756"/>
                  </a:lnTo>
                  <a:lnTo>
                    <a:pt x="1049" y="660"/>
                  </a:lnTo>
                  <a:close/>
                  <a:moveTo>
                    <a:pt x="677" y="660"/>
                  </a:moveTo>
                  <a:lnTo>
                    <a:pt x="724" y="660"/>
                  </a:lnTo>
                  <a:lnTo>
                    <a:pt x="724" y="756"/>
                  </a:lnTo>
                  <a:lnTo>
                    <a:pt x="677" y="756"/>
                  </a:lnTo>
                  <a:lnTo>
                    <a:pt x="677" y="660"/>
                  </a:lnTo>
                  <a:close/>
                  <a:moveTo>
                    <a:pt x="498" y="606"/>
                  </a:moveTo>
                  <a:lnTo>
                    <a:pt x="439" y="606"/>
                  </a:lnTo>
                  <a:lnTo>
                    <a:pt x="439" y="606"/>
                  </a:lnTo>
                  <a:lnTo>
                    <a:pt x="434" y="604"/>
                  </a:lnTo>
                  <a:lnTo>
                    <a:pt x="429" y="601"/>
                  </a:lnTo>
                  <a:lnTo>
                    <a:pt x="425" y="597"/>
                  </a:lnTo>
                  <a:lnTo>
                    <a:pt x="425" y="591"/>
                  </a:lnTo>
                  <a:lnTo>
                    <a:pt x="425" y="533"/>
                  </a:lnTo>
                  <a:lnTo>
                    <a:pt x="425" y="533"/>
                  </a:lnTo>
                  <a:lnTo>
                    <a:pt x="425" y="528"/>
                  </a:lnTo>
                  <a:lnTo>
                    <a:pt x="429" y="523"/>
                  </a:lnTo>
                  <a:lnTo>
                    <a:pt x="434" y="521"/>
                  </a:lnTo>
                  <a:lnTo>
                    <a:pt x="439" y="520"/>
                  </a:lnTo>
                  <a:lnTo>
                    <a:pt x="498" y="520"/>
                  </a:lnTo>
                  <a:lnTo>
                    <a:pt x="498" y="520"/>
                  </a:lnTo>
                  <a:lnTo>
                    <a:pt x="505" y="521"/>
                  </a:lnTo>
                  <a:lnTo>
                    <a:pt x="508" y="523"/>
                  </a:lnTo>
                  <a:lnTo>
                    <a:pt x="511" y="528"/>
                  </a:lnTo>
                  <a:lnTo>
                    <a:pt x="513" y="533"/>
                  </a:lnTo>
                  <a:lnTo>
                    <a:pt x="513" y="591"/>
                  </a:lnTo>
                  <a:lnTo>
                    <a:pt x="513" y="591"/>
                  </a:lnTo>
                  <a:lnTo>
                    <a:pt x="511" y="597"/>
                  </a:lnTo>
                  <a:lnTo>
                    <a:pt x="508" y="601"/>
                  </a:lnTo>
                  <a:lnTo>
                    <a:pt x="505" y="604"/>
                  </a:lnTo>
                  <a:lnTo>
                    <a:pt x="498" y="606"/>
                  </a:lnTo>
                  <a:lnTo>
                    <a:pt x="498" y="606"/>
                  </a:lnTo>
                  <a:close/>
                  <a:moveTo>
                    <a:pt x="513" y="874"/>
                  </a:moveTo>
                  <a:lnTo>
                    <a:pt x="513" y="933"/>
                  </a:lnTo>
                  <a:lnTo>
                    <a:pt x="513" y="933"/>
                  </a:lnTo>
                  <a:lnTo>
                    <a:pt x="511" y="938"/>
                  </a:lnTo>
                  <a:lnTo>
                    <a:pt x="508" y="941"/>
                  </a:lnTo>
                  <a:lnTo>
                    <a:pt x="505" y="945"/>
                  </a:lnTo>
                  <a:lnTo>
                    <a:pt x="498" y="947"/>
                  </a:lnTo>
                  <a:lnTo>
                    <a:pt x="439" y="947"/>
                  </a:lnTo>
                  <a:lnTo>
                    <a:pt x="439" y="947"/>
                  </a:lnTo>
                  <a:lnTo>
                    <a:pt x="434" y="945"/>
                  </a:lnTo>
                  <a:lnTo>
                    <a:pt x="429" y="941"/>
                  </a:lnTo>
                  <a:lnTo>
                    <a:pt x="425" y="938"/>
                  </a:lnTo>
                  <a:lnTo>
                    <a:pt x="425" y="933"/>
                  </a:lnTo>
                  <a:lnTo>
                    <a:pt x="425" y="874"/>
                  </a:lnTo>
                  <a:lnTo>
                    <a:pt x="425" y="874"/>
                  </a:lnTo>
                  <a:lnTo>
                    <a:pt x="425" y="869"/>
                  </a:lnTo>
                  <a:lnTo>
                    <a:pt x="429" y="866"/>
                  </a:lnTo>
                  <a:lnTo>
                    <a:pt x="434" y="862"/>
                  </a:lnTo>
                  <a:lnTo>
                    <a:pt x="439" y="860"/>
                  </a:lnTo>
                  <a:lnTo>
                    <a:pt x="498" y="860"/>
                  </a:lnTo>
                  <a:lnTo>
                    <a:pt x="498" y="860"/>
                  </a:lnTo>
                  <a:lnTo>
                    <a:pt x="505" y="862"/>
                  </a:lnTo>
                  <a:lnTo>
                    <a:pt x="508" y="866"/>
                  </a:lnTo>
                  <a:lnTo>
                    <a:pt x="511" y="869"/>
                  </a:lnTo>
                  <a:lnTo>
                    <a:pt x="513" y="874"/>
                  </a:lnTo>
                  <a:lnTo>
                    <a:pt x="513" y="874"/>
                  </a:lnTo>
                  <a:close/>
                  <a:moveTo>
                    <a:pt x="348" y="734"/>
                  </a:moveTo>
                  <a:lnTo>
                    <a:pt x="348" y="791"/>
                  </a:lnTo>
                  <a:lnTo>
                    <a:pt x="348" y="791"/>
                  </a:lnTo>
                  <a:lnTo>
                    <a:pt x="346" y="796"/>
                  </a:lnTo>
                  <a:lnTo>
                    <a:pt x="343" y="801"/>
                  </a:lnTo>
                  <a:lnTo>
                    <a:pt x="339" y="805"/>
                  </a:lnTo>
                  <a:lnTo>
                    <a:pt x="334" y="805"/>
                  </a:lnTo>
                  <a:lnTo>
                    <a:pt x="274" y="805"/>
                  </a:lnTo>
                  <a:lnTo>
                    <a:pt x="274" y="805"/>
                  </a:lnTo>
                  <a:lnTo>
                    <a:pt x="269" y="805"/>
                  </a:lnTo>
                  <a:lnTo>
                    <a:pt x="263" y="801"/>
                  </a:lnTo>
                  <a:lnTo>
                    <a:pt x="262" y="796"/>
                  </a:lnTo>
                  <a:lnTo>
                    <a:pt x="260" y="791"/>
                  </a:lnTo>
                  <a:lnTo>
                    <a:pt x="260" y="734"/>
                  </a:lnTo>
                  <a:lnTo>
                    <a:pt x="260" y="734"/>
                  </a:lnTo>
                  <a:lnTo>
                    <a:pt x="262" y="729"/>
                  </a:lnTo>
                  <a:lnTo>
                    <a:pt x="263" y="724"/>
                  </a:lnTo>
                  <a:lnTo>
                    <a:pt x="269" y="720"/>
                  </a:lnTo>
                  <a:lnTo>
                    <a:pt x="274" y="720"/>
                  </a:lnTo>
                  <a:lnTo>
                    <a:pt x="334" y="720"/>
                  </a:lnTo>
                  <a:lnTo>
                    <a:pt x="334" y="720"/>
                  </a:lnTo>
                  <a:lnTo>
                    <a:pt x="339" y="720"/>
                  </a:lnTo>
                  <a:lnTo>
                    <a:pt x="343" y="724"/>
                  </a:lnTo>
                  <a:lnTo>
                    <a:pt x="346" y="729"/>
                  </a:lnTo>
                  <a:lnTo>
                    <a:pt x="348" y="734"/>
                  </a:lnTo>
                  <a:lnTo>
                    <a:pt x="348" y="734"/>
                  </a:lnTo>
                  <a:close/>
                  <a:moveTo>
                    <a:pt x="243" y="397"/>
                  </a:moveTo>
                  <a:lnTo>
                    <a:pt x="243" y="397"/>
                  </a:lnTo>
                  <a:lnTo>
                    <a:pt x="245" y="391"/>
                  </a:lnTo>
                  <a:lnTo>
                    <a:pt x="248" y="386"/>
                  </a:lnTo>
                  <a:lnTo>
                    <a:pt x="252" y="385"/>
                  </a:lnTo>
                  <a:lnTo>
                    <a:pt x="258" y="383"/>
                  </a:lnTo>
                  <a:lnTo>
                    <a:pt x="317" y="383"/>
                  </a:lnTo>
                  <a:lnTo>
                    <a:pt x="317" y="383"/>
                  </a:lnTo>
                  <a:lnTo>
                    <a:pt x="322" y="385"/>
                  </a:lnTo>
                  <a:lnTo>
                    <a:pt x="328" y="386"/>
                  </a:lnTo>
                  <a:lnTo>
                    <a:pt x="331" y="391"/>
                  </a:lnTo>
                  <a:lnTo>
                    <a:pt x="331" y="397"/>
                  </a:lnTo>
                  <a:lnTo>
                    <a:pt x="331" y="454"/>
                  </a:lnTo>
                  <a:lnTo>
                    <a:pt x="331" y="454"/>
                  </a:lnTo>
                  <a:lnTo>
                    <a:pt x="331" y="461"/>
                  </a:lnTo>
                  <a:lnTo>
                    <a:pt x="328" y="464"/>
                  </a:lnTo>
                  <a:lnTo>
                    <a:pt x="322" y="467"/>
                  </a:lnTo>
                  <a:lnTo>
                    <a:pt x="317" y="469"/>
                  </a:lnTo>
                  <a:lnTo>
                    <a:pt x="258" y="469"/>
                  </a:lnTo>
                  <a:lnTo>
                    <a:pt x="258" y="469"/>
                  </a:lnTo>
                  <a:lnTo>
                    <a:pt x="252" y="467"/>
                  </a:lnTo>
                  <a:lnTo>
                    <a:pt x="248" y="464"/>
                  </a:lnTo>
                  <a:lnTo>
                    <a:pt x="245" y="461"/>
                  </a:lnTo>
                  <a:lnTo>
                    <a:pt x="243" y="454"/>
                  </a:lnTo>
                  <a:lnTo>
                    <a:pt x="243" y="397"/>
                  </a:lnTo>
                  <a:close/>
                  <a:moveTo>
                    <a:pt x="1464" y="105"/>
                  </a:moveTo>
                  <a:lnTo>
                    <a:pt x="1464" y="105"/>
                  </a:lnTo>
                  <a:lnTo>
                    <a:pt x="1464" y="101"/>
                  </a:lnTo>
                  <a:lnTo>
                    <a:pt x="1466" y="100"/>
                  </a:lnTo>
                  <a:lnTo>
                    <a:pt x="1468" y="98"/>
                  </a:lnTo>
                  <a:lnTo>
                    <a:pt x="1471" y="96"/>
                  </a:lnTo>
                  <a:lnTo>
                    <a:pt x="1485" y="96"/>
                  </a:lnTo>
                  <a:lnTo>
                    <a:pt x="1485" y="96"/>
                  </a:lnTo>
                  <a:lnTo>
                    <a:pt x="1486" y="98"/>
                  </a:lnTo>
                  <a:lnTo>
                    <a:pt x="1490" y="100"/>
                  </a:lnTo>
                  <a:lnTo>
                    <a:pt x="1490" y="101"/>
                  </a:lnTo>
                  <a:lnTo>
                    <a:pt x="1491" y="105"/>
                  </a:lnTo>
                  <a:lnTo>
                    <a:pt x="1491" y="464"/>
                  </a:lnTo>
                  <a:lnTo>
                    <a:pt x="1491" y="938"/>
                  </a:lnTo>
                  <a:lnTo>
                    <a:pt x="1491" y="938"/>
                  </a:lnTo>
                  <a:lnTo>
                    <a:pt x="1490" y="940"/>
                  </a:lnTo>
                  <a:lnTo>
                    <a:pt x="1490" y="941"/>
                  </a:lnTo>
                  <a:lnTo>
                    <a:pt x="1486" y="943"/>
                  </a:lnTo>
                  <a:lnTo>
                    <a:pt x="1485" y="945"/>
                  </a:lnTo>
                  <a:lnTo>
                    <a:pt x="1471" y="945"/>
                  </a:lnTo>
                  <a:lnTo>
                    <a:pt x="1471" y="945"/>
                  </a:lnTo>
                  <a:lnTo>
                    <a:pt x="1466" y="943"/>
                  </a:lnTo>
                  <a:lnTo>
                    <a:pt x="1466" y="943"/>
                  </a:lnTo>
                  <a:lnTo>
                    <a:pt x="1464" y="940"/>
                  </a:lnTo>
                  <a:lnTo>
                    <a:pt x="1464" y="938"/>
                  </a:lnTo>
                  <a:lnTo>
                    <a:pt x="1464" y="105"/>
                  </a:lnTo>
                  <a:close/>
                  <a:moveTo>
                    <a:pt x="1356" y="105"/>
                  </a:moveTo>
                  <a:lnTo>
                    <a:pt x="1356" y="105"/>
                  </a:lnTo>
                  <a:lnTo>
                    <a:pt x="1358" y="101"/>
                  </a:lnTo>
                  <a:lnTo>
                    <a:pt x="1360" y="100"/>
                  </a:lnTo>
                  <a:lnTo>
                    <a:pt x="1362" y="98"/>
                  </a:lnTo>
                  <a:lnTo>
                    <a:pt x="1363" y="96"/>
                  </a:lnTo>
                  <a:lnTo>
                    <a:pt x="1377" y="96"/>
                  </a:lnTo>
                  <a:lnTo>
                    <a:pt x="1377" y="96"/>
                  </a:lnTo>
                  <a:lnTo>
                    <a:pt x="1380" y="98"/>
                  </a:lnTo>
                  <a:lnTo>
                    <a:pt x="1382" y="100"/>
                  </a:lnTo>
                  <a:lnTo>
                    <a:pt x="1383" y="101"/>
                  </a:lnTo>
                  <a:lnTo>
                    <a:pt x="1383" y="105"/>
                  </a:lnTo>
                  <a:lnTo>
                    <a:pt x="1383" y="938"/>
                  </a:lnTo>
                  <a:lnTo>
                    <a:pt x="1383" y="938"/>
                  </a:lnTo>
                  <a:lnTo>
                    <a:pt x="1383" y="940"/>
                  </a:lnTo>
                  <a:lnTo>
                    <a:pt x="1382" y="941"/>
                  </a:lnTo>
                  <a:lnTo>
                    <a:pt x="1380" y="943"/>
                  </a:lnTo>
                  <a:lnTo>
                    <a:pt x="1377" y="945"/>
                  </a:lnTo>
                  <a:lnTo>
                    <a:pt x="1363" y="945"/>
                  </a:lnTo>
                  <a:lnTo>
                    <a:pt x="1363" y="945"/>
                  </a:lnTo>
                  <a:lnTo>
                    <a:pt x="1362" y="943"/>
                  </a:lnTo>
                  <a:lnTo>
                    <a:pt x="1360" y="941"/>
                  </a:lnTo>
                  <a:lnTo>
                    <a:pt x="1358" y="940"/>
                  </a:lnTo>
                  <a:lnTo>
                    <a:pt x="1356" y="938"/>
                  </a:lnTo>
                  <a:lnTo>
                    <a:pt x="1356" y="105"/>
                  </a:lnTo>
                  <a:close/>
                  <a:moveTo>
                    <a:pt x="1250" y="105"/>
                  </a:moveTo>
                  <a:lnTo>
                    <a:pt x="1250" y="105"/>
                  </a:lnTo>
                  <a:lnTo>
                    <a:pt x="1250" y="101"/>
                  </a:lnTo>
                  <a:lnTo>
                    <a:pt x="1252" y="100"/>
                  </a:lnTo>
                  <a:lnTo>
                    <a:pt x="1254" y="98"/>
                  </a:lnTo>
                  <a:lnTo>
                    <a:pt x="1257" y="96"/>
                  </a:lnTo>
                  <a:lnTo>
                    <a:pt x="1270" y="96"/>
                  </a:lnTo>
                  <a:lnTo>
                    <a:pt x="1270" y="96"/>
                  </a:lnTo>
                  <a:lnTo>
                    <a:pt x="1274" y="98"/>
                  </a:lnTo>
                  <a:lnTo>
                    <a:pt x="1276" y="100"/>
                  </a:lnTo>
                  <a:lnTo>
                    <a:pt x="1277" y="101"/>
                  </a:lnTo>
                  <a:lnTo>
                    <a:pt x="1277" y="105"/>
                  </a:lnTo>
                  <a:lnTo>
                    <a:pt x="1277" y="938"/>
                  </a:lnTo>
                  <a:lnTo>
                    <a:pt x="1277" y="938"/>
                  </a:lnTo>
                  <a:lnTo>
                    <a:pt x="1277" y="940"/>
                  </a:lnTo>
                  <a:lnTo>
                    <a:pt x="1276" y="941"/>
                  </a:lnTo>
                  <a:lnTo>
                    <a:pt x="1274" y="943"/>
                  </a:lnTo>
                  <a:lnTo>
                    <a:pt x="1270" y="945"/>
                  </a:lnTo>
                  <a:lnTo>
                    <a:pt x="1257" y="945"/>
                  </a:lnTo>
                  <a:lnTo>
                    <a:pt x="1257" y="945"/>
                  </a:lnTo>
                  <a:lnTo>
                    <a:pt x="1254" y="943"/>
                  </a:lnTo>
                  <a:lnTo>
                    <a:pt x="1252" y="941"/>
                  </a:lnTo>
                  <a:lnTo>
                    <a:pt x="1250" y="940"/>
                  </a:lnTo>
                  <a:lnTo>
                    <a:pt x="1250" y="938"/>
                  </a:lnTo>
                  <a:lnTo>
                    <a:pt x="1250" y="105"/>
                  </a:lnTo>
                  <a:close/>
                </a:path>
              </a:pathLst>
            </a:custGeom>
            <a:grpFill/>
            <a:ln w="9525">
              <a:noFill/>
              <a:round/>
              <a:headEnd/>
              <a:tailEnd/>
            </a:ln>
          </p:spPr>
          <p:txBody>
            <a:bodyPr lIns="68564" tIns="34282" rIns="68564" bIns="34282"/>
            <a:lstStyle/>
            <a:p>
              <a:pPr defTabSz="914271" fontAlgn="ctr">
                <a:defRPr/>
              </a:pPr>
              <a:endParaRPr lang="en-US" altLang="zh-CN" sz="1013">
                <a:ea typeface="微软雅黑" panose="020B0503020204020204" pitchFamily="34" charset="-122"/>
              </a:endParaRPr>
            </a:p>
          </p:txBody>
        </p:sp>
      </p:grpSp>
      <p:grpSp>
        <p:nvGrpSpPr>
          <p:cNvPr id="4" name="组合 3">
            <a:extLst>
              <a:ext uri="{FF2B5EF4-FFF2-40B4-BE49-F238E27FC236}">
                <a16:creationId xmlns:a16="http://schemas.microsoft.com/office/drawing/2014/main" id="{B914212D-FAF6-4897-BC38-4C8BD8291737}"/>
              </a:ext>
            </a:extLst>
          </p:cNvPr>
          <p:cNvGrpSpPr/>
          <p:nvPr/>
        </p:nvGrpSpPr>
        <p:grpSpPr>
          <a:xfrm>
            <a:off x="3440632" y="1363968"/>
            <a:ext cx="366901" cy="297254"/>
            <a:chOff x="4121844" y="1742151"/>
            <a:chExt cx="489265" cy="396390"/>
          </a:xfrm>
        </p:grpSpPr>
        <p:pic>
          <p:nvPicPr>
            <p:cNvPr id="94" name="图片 152">
              <a:extLst>
                <a:ext uri="{FF2B5EF4-FFF2-40B4-BE49-F238E27FC236}">
                  <a16:creationId xmlns:a16="http://schemas.microsoft.com/office/drawing/2014/main" id="{09CED6C6-7BD3-49ED-B2D5-603D4D4DB0E1}"/>
                </a:ext>
              </a:extLst>
            </p:cNvPr>
            <p:cNvPicPr>
              <a:picLocks noChangeAspect="1"/>
            </p:cNvPicPr>
            <p:nvPr/>
          </p:nvPicPr>
          <p:blipFill>
            <a:blip r:embed="rId4" cstate="print">
              <a:clrChange>
                <a:clrFrom>
                  <a:srgbClr val="000000"/>
                </a:clrFrom>
                <a:clrTo>
                  <a:srgbClr val="000000">
                    <a:alpha val="0"/>
                  </a:srgbClr>
                </a:clrTo>
              </a:clrChange>
            </a:blip>
            <a:srcRect/>
            <a:stretch>
              <a:fillRect/>
            </a:stretch>
          </p:blipFill>
          <p:spPr bwMode="auto">
            <a:xfrm>
              <a:off x="4239605" y="1866134"/>
              <a:ext cx="124427" cy="123983"/>
            </a:xfrm>
            <a:prstGeom prst="rect">
              <a:avLst/>
            </a:prstGeom>
            <a:noFill/>
            <a:ln w="19050">
              <a:noFill/>
              <a:miter lim="800000"/>
              <a:headEnd/>
              <a:tailEnd/>
            </a:ln>
          </p:spPr>
        </p:pic>
        <p:pic>
          <p:nvPicPr>
            <p:cNvPr id="95" name="图片 153">
              <a:extLst>
                <a:ext uri="{FF2B5EF4-FFF2-40B4-BE49-F238E27FC236}">
                  <a16:creationId xmlns:a16="http://schemas.microsoft.com/office/drawing/2014/main" id="{C2D5D595-06A6-4961-95CD-C141F723FC2C}"/>
                </a:ext>
              </a:extLst>
            </p:cNvPr>
            <p:cNvPicPr>
              <a:picLocks noChangeAspect="1"/>
            </p:cNvPicPr>
            <p:nvPr/>
          </p:nvPicPr>
          <p:blipFill>
            <a:blip r:embed="rId5" cstate="print">
              <a:clrChange>
                <a:clrFrom>
                  <a:srgbClr val="000000"/>
                </a:clrFrom>
                <a:clrTo>
                  <a:srgbClr val="000000">
                    <a:alpha val="0"/>
                  </a:srgbClr>
                </a:clrTo>
              </a:clrChange>
            </a:blip>
            <a:srcRect/>
            <a:stretch>
              <a:fillRect/>
            </a:stretch>
          </p:blipFill>
          <p:spPr bwMode="auto">
            <a:xfrm>
              <a:off x="4406693" y="1986561"/>
              <a:ext cx="114206" cy="113762"/>
            </a:xfrm>
            <a:prstGeom prst="rect">
              <a:avLst/>
            </a:prstGeom>
            <a:noFill/>
            <a:ln w="19050">
              <a:noFill/>
              <a:miter lim="800000"/>
              <a:headEnd/>
              <a:tailEnd/>
            </a:ln>
          </p:spPr>
        </p:pic>
        <p:cxnSp>
          <p:nvCxnSpPr>
            <p:cNvPr id="96" name="直接连接符 95">
              <a:extLst>
                <a:ext uri="{FF2B5EF4-FFF2-40B4-BE49-F238E27FC236}">
                  <a16:creationId xmlns:a16="http://schemas.microsoft.com/office/drawing/2014/main" id="{33DD3A8B-5638-4725-B6D4-6FE2E1A3A3F8}"/>
                </a:ext>
              </a:extLst>
            </p:cNvPr>
            <p:cNvCxnSpPr/>
            <p:nvPr/>
          </p:nvCxnSpPr>
          <p:spPr>
            <a:xfrm>
              <a:off x="4248493" y="1984784"/>
              <a:ext cx="27240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00A65553-8D7C-48B3-ADF4-44191BCEEA09}"/>
                </a:ext>
              </a:extLst>
            </p:cNvPr>
            <p:cNvCxnSpPr/>
            <p:nvPr/>
          </p:nvCxnSpPr>
          <p:spPr>
            <a:xfrm flipV="1">
              <a:off x="4385807" y="1881687"/>
              <a:ext cx="0" cy="20974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8" name="Freeform 249">
              <a:extLst>
                <a:ext uri="{FF2B5EF4-FFF2-40B4-BE49-F238E27FC236}">
                  <a16:creationId xmlns:a16="http://schemas.microsoft.com/office/drawing/2014/main" id="{BA7BB009-3AA5-4B36-81CB-E9A92CB58EE9}"/>
                </a:ext>
              </a:extLst>
            </p:cNvPr>
            <p:cNvSpPr>
              <a:spLocks/>
            </p:cNvSpPr>
            <p:nvPr/>
          </p:nvSpPr>
          <p:spPr bwMode="auto">
            <a:xfrm>
              <a:off x="4248493" y="2055441"/>
              <a:ext cx="100875" cy="27552"/>
            </a:xfrm>
            <a:custGeom>
              <a:avLst/>
              <a:gdLst>
                <a:gd name="T0" fmla="*/ 2147483647 w 1458"/>
                <a:gd name="T1" fmla="*/ 2147483647 h 399"/>
                <a:gd name="T2" fmla="*/ 2147483647 w 1458"/>
                <a:gd name="T3" fmla="*/ 2147483647 h 399"/>
                <a:gd name="T4" fmla="*/ 2147483647 w 1458"/>
                <a:gd name="T5" fmla="*/ 2147483647 h 399"/>
                <a:gd name="T6" fmla="*/ 2147483647 w 1458"/>
                <a:gd name="T7" fmla="*/ 2147483647 h 399"/>
                <a:gd name="T8" fmla="*/ 2147483647 w 1458"/>
                <a:gd name="T9" fmla="*/ 2147483647 h 399"/>
                <a:gd name="T10" fmla="*/ 2147483647 w 1458"/>
                <a:gd name="T11" fmla="*/ 2147483647 h 399"/>
                <a:gd name="T12" fmla="*/ 2147483647 w 1458"/>
                <a:gd name="T13" fmla="*/ 2147483647 h 399"/>
                <a:gd name="T14" fmla="*/ 2147483647 w 1458"/>
                <a:gd name="T15" fmla="*/ 2147483647 h 399"/>
                <a:gd name="T16" fmla="*/ 2147483647 w 1458"/>
                <a:gd name="T17" fmla="*/ 2147483647 h 399"/>
                <a:gd name="T18" fmla="*/ 2147483647 w 1458"/>
                <a:gd name="T19" fmla="*/ 2147483647 h 399"/>
                <a:gd name="T20" fmla="*/ 2147483647 w 1458"/>
                <a:gd name="T21" fmla="*/ 2147483647 h 399"/>
                <a:gd name="T22" fmla="*/ 2147483647 w 1458"/>
                <a:gd name="T23" fmla="*/ 2147483647 h 399"/>
                <a:gd name="T24" fmla="*/ 2147483647 w 1458"/>
                <a:gd name="T25" fmla="*/ 2147483647 h 399"/>
                <a:gd name="T26" fmla="*/ 2147483647 w 1458"/>
                <a:gd name="T27" fmla="*/ 2147483647 h 399"/>
                <a:gd name="T28" fmla="*/ 2147483647 w 1458"/>
                <a:gd name="T29" fmla="*/ 2147483647 h 399"/>
                <a:gd name="T30" fmla="*/ 2147483647 w 1458"/>
                <a:gd name="T31" fmla="*/ 2147483647 h 399"/>
                <a:gd name="T32" fmla="*/ 2147483647 w 1458"/>
                <a:gd name="T33" fmla="*/ 2147483647 h 399"/>
                <a:gd name="T34" fmla="*/ 0 w 1458"/>
                <a:gd name="T35" fmla="*/ 2147483647 h 399"/>
                <a:gd name="T36" fmla="*/ 0 w 1458"/>
                <a:gd name="T37" fmla="*/ 2147483647 h 399"/>
                <a:gd name="T38" fmla="*/ 2147483647 w 1458"/>
                <a:gd name="T39" fmla="*/ 0 h 399"/>
                <a:gd name="T40" fmla="*/ 2147483647 w 1458"/>
                <a:gd name="T41" fmla="*/ 0 h 399"/>
                <a:gd name="T42" fmla="*/ 2147483647 w 1458"/>
                <a:gd name="T43" fmla="*/ 2147483647 h 399"/>
                <a:gd name="T44" fmla="*/ 2147483647 w 1458"/>
                <a:gd name="T45" fmla="*/ 2147483647 h 399"/>
                <a:gd name="T46" fmla="*/ 2147483647 w 1458"/>
                <a:gd name="T47" fmla="*/ 2147483647 h 3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58" h="399">
                  <a:moveTo>
                    <a:pt x="1383" y="399"/>
                  </a:moveTo>
                  <a:lnTo>
                    <a:pt x="1383" y="399"/>
                  </a:lnTo>
                  <a:lnTo>
                    <a:pt x="1187" y="399"/>
                  </a:lnTo>
                  <a:cubicBezTo>
                    <a:pt x="1172" y="399"/>
                    <a:pt x="1160" y="387"/>
                    <a:pt x="1160" y="372"/>
                  </a:cubicBezTo>
                  <a:cubicBezTo>
                    <a:pt x="1160" y="357"/>
                    <a:pt x="1172" y="344"/>
                    <a:pt x="1187" y="344"/>
                  </a:cubicBezTo>
                  <a:lnTo>
                    <a:pt x="1383" y="344"/>
                  </a:lnTo>
                  <a:cubicBezTo>
                    <a:pt x="1394" y="344"/>
                    <a:pt x="1403" y="336"/>
                    <a:pt x="1403" y="325"/>
                  </a:cubicBezTo>
                  <a:lnTo>
                    <a:pt x="1403" y="75"/>
                  </a:lnTo>
                  <a:cubicBezTo>
                    <a:pt x="1403" y="64"/>
                    <a:pt x="1394" y="55"/>
                    <a:pt x="1383" y="55"/>
                  </a:cubicBezTo>
                  <a:lnTo>
                    <a:pt x="74" y="55"/>
                  </a:lnTo>
                  <a:cubicBezTo>
                    <a:pt x="63" y="55"/>
                    <a:pt x="55" y="64"/>
                    <a:pt x="55" y="75"/>
                  </a:cubicBezTo>
                  <a:lnTo>
                    <a:pt x="55" y="325"/>
                  </a:lnTo>
                  <a:cubicBezTo>
                    <a:pt x="55" y="336"/>
                    <a:pt x="63" y="344"/>
                    <a:pt x="74" y="344"/>
                  </a:cubicBezTo>
                  <a:lnTo>
                    <a:pt x="989" y="344"/>
                  </a:lnTo>
                  <a:cubicBezTo>
                    <a:pt x="1004" y="344"/>
                    <a:pt x="1016" y="357"/>
                    <a:pt x="1016" y="372"/>
                  </a:cubicBezTo>
                  <a:cubicBezTo>
                    <a:pt x="1016" y="387"/>
                    <a:pt x="1004" y="399"/>
                    <a:pt x="989" y="399"/>
                  </a:cubicBezTo>
                  <a:lnTo>
                    <a:pt x="74" y="399"/>
                  </a:lnTo>
                  <a:cubicBezTo>
                    <a:pt x="33" y="399"/>
                    <a:pt x="0" y="366"/>
                    <a:pt x="0" y="325"/>
                  </a:cubicBezTo>
                  <a:lnTo>
                    <a:pt x="0" y="75"/>
                  </a:lnTo>
                  <a:cubicBezTo>
                    <a:pt x="0" y="34"/>
                    <a:pt x="33" y="0"/>
                    <a:pt x="74" y="0"/>
                  </a:cubicBezTo>
                  <a:lnTo>
                    <a:pt x="1383" y="0"/>
                  </a:lnTo>
                  <a:cubicBezTo>
                    <a:pt x="1424" y="0"/>
                    <a:pt x="1458" y="34"/>
                    <a:pt x="1458" y="75"/>
                  </a:cubicBezTo>
                  <a:lnTo>
                    <a:pt x="1458" y="325"/>
                  </a:lnTo>
                  <a:cubicBezTo>
                    <a:pt x="1458" y="366"/>
                    <a:pt x="1424" y="399"/>
                    <a:pt x="1383" y="399"/>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99" name="Freeform 250">
              <a:extLst>
                <a:ext uri="{FF2B5EF4-FFF2-40B4-BE49-F238E27FC236}">
                  <a16:creationId xmlns:a16="http://schemas.microsoft.com/office/drawing/2014/main" id="{821CDAAB-AF66-4E5E-BAC5-E7A83108D04F}"/>
                </a:ext>
              </a:extLst>
            </p:cNvPr>
            <p:cNvSpPr>
              <a:spLocks/>
            </p:cNvSpPr>
            <p:nvPr/>
          </p:nvSpPr>
          <p:spPr bwMode="auto">
            <a:xfrm>
              <a:off x="4314261" y="2077215"/>
              <a:ext cx="7999" cy="7999"/>
            </a:xfrm>
            <a:custGeom>
              <a:avLst/>
              <a:gdLst>
                <a:gd name="T0" fmla="*/ 2147483647 w 114"/>
                <a:gd name="T1" fmla="*/ 2147483647 h 114"/>
                <a:gd name="T2" fmla="*/ 2147483647 w 114"/>
                <a:gd name="T3" fmla="*/ 2147483647 h 114"/>
                <a:gd name="T4" fmla="*/ 2147483647 w 114"/>
                <a:gd name="T5" fmla="*/ 2147483647 h 114"/>
                <a:gd name="T6" fmla="*/ 0 w 114"/>
                <a:gd name="T7" fmla="*/ 2147483647 h 114"/>
                <a:gd name="T8" fmla="*/ 2147483647 w 114"/>
                <a:gd name="T9" fmla="*/ 0 h 114"/>
                <a:gd name="T10" fmla="*/ 2147483647 w 114"/>
                <a:gd name="T11" fmla="*/ 214748364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4">
                  <a:moveTo>
                    <a:pt x="114" y="57"/>
                  </a:moveTo>
                  <a:lnTo>
                    <a:pt x="114" y="57"/>
                  </a:lnTo>
                  <a:cubicBezTo>
                    <a:pt x="114" y="88"/>
                    <a:pt x="89" y="114"/>
                    <a:pt x="57" y="114"/>
                  </a:cubicBezTo>
                  <a:cubicBezTo>
                    <a:pt x="26" y="114"/>
                    <a:pt x="0" y="88"/>
                    <a:pt x="0" y="57"/>
                  </a:cubicBezTo>
                  <a:cubicBezTo>
                    <a:pt x="0" y="25"/>
                    <a:pt x="26" y="0"/>
                    <a:pt x="57" y="0"/>
                  </a:cubicBezTo>
                  <a:cubicBezTo>
                    <a:pt x="89" y="0"/>
                    <a:pt x="114" y="25"/>
                    <a:pt x="114" y="57"/>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0" name="Freeform 251">
              <a:extLst>
                <a:ext uri="{FF2B5EF4-FFF2-40B4-BE49-F238E27FC236}">
                  <a16:creationId xmlns:a16="http://schemas.microsoft.com/office/drawing/2014/main" id="{55AB519B-E11B-4831-9C65-33024B608454}"/>
                </a:ext>
              </a:extLst>
            </p:cNvPr>
            <p:cNvSpPr>
              <a:spLocks/>
            </p:cNvSpPr>
            <p:nvPr/>
          </p:nvSpPr>
          <p:spPr bwMode="auto">
            <a:xfrm>
              <a:off x="4326704" y="2077215"/>
              <a:ext cx="7999" cy="7999"/>
            </a:xfrm>
            <a:custGeom>
              <a:avLst/>
              <a:gdLst>
                <a:gd name="T0" fmla="*/ 2147483647 w 114"/>
                <a:gd name="T1" fmla="*/ 2147483647 h 114"/>
                <a:gd name="T2" fmla="*/ 2147483647 w 114"/>
                <a:gd name="T3" fmla="*/ 2147483647 h 114"/>
                <a:gd name="T4" fmla="*/ 2147483647 w 114"/>
                <a:gd name="T5" fmla="*/ 2147483647 h 114"/>
                <a:gd name="T6" fmla="*/ 0 w 114"/>
                <a:gd name="T7" fmla="*/ 2147483647 h 114"/>
                <a:gd name="T8" fmla="*/ 2147483647 w 114"/>
                <a:gd name="T9" fmla="*/ 0 h 114"/>
                <a:gd name="T10" fmla="*/ 2147483647 w 114"/>
                <a:gd name="T11" fmla="*/ 214748364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4">
                  <a:moveTo>
                    <a:pt x="114" y="57"/>
                  </a:moveTo>
                  <a:lnTo>
                    <a:pt x="114" y="57"/>
                  </a:lnTo>
                  <a:cubicBezTo>
                    <a:pt x="114" y="88"/>
                    <a:pt x="89" y="114"/>
                    <a:pt x="57" y="114"/>
                  </a:cubicBezTo>
                  <a:cubicBezTo>
                    <a:pt x="26" y="114"/>
                    <a:pt x="0" y="88"/>
                    <a:pt x="0" y="57"/>
                  </a:cubicBezTo>
                  <a:cubicBezTo>
                    <a:pt x="0" y="25"/>
                    <a:pt x="26" y="0"/>
                    <a:pt x="57" y="0"/>
                  </a:cubicBezTo>
                  <a:cubicBezTo>
                    <a:pt x="89" y="0"/>
                    <a:pt x="114" y="25"/>
                    <a:pt x="114" y="57"/>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1" name="Freeform 252">
              <a:extLst>
                <a:ext uri="{FF2B5EF4-FFF2-40B4-BE49-F238E27FC236}">
                  <a16:creationId xmlns:a16="http://schemas.microsoft.com/office/drawing/2014/main" id="{18968F5C-557D-4DBD-B4FA-2EF701204950}"/>
                </a:ext>
              </a:extLst>
            </p:cNvPr>
            <p:cNvSpPr>
              <a:spLocks/>
            </p:cNvSpPr>
            <p:nvPr/>
          </p:nvSpPr>
          <p:spPr bwMode="auto">
            <a:xfrm>
              <a:off x="4288487" y="2034999"/>
              <a:ext cx="20886" cy="7110"/>
            </a:xfrm>
            <a:custGeom>
              <a:avLst/>
              <a:gdLst>
                <a:gd name="T0" fmla="*/ 2147483647 w 301"/>
                <a:gd name="T1" fmla="*/ 2147483647 h 100"/>
                <a:gd name="T2" fmla="*/ 2147483647 w 301"/>
                <a:gd name="T3" fmla="*/ 2147483647 h 100"/>
                <a:gd name="T4" fmla="*/ 2147483647 w 301"/>
                <a:gd name="T5" fmla="*/ 2147483647 h 100"/>
                <a:gd name="T6" fmla="*/ 2147483647 w 301"/>
                <a:gd name="T7" fmla="*/ 2147483647 h 100"/>
                <a:gd name="T8" fmla="*/ 2147483647 w 301"/>
                <a:gd name="T9" fmla="*/ 0 h 100"/>
                <a:gd name="T10" fmla="*/ 2147483647 w 301"/>
                <a:gd name="T11" fmla="*/ 2147483647 h 100"/>
                <a:gd name="T12" fmla="*/ 2147483647 w 301"/>
                <a:gd name="T13" fmla="*/ 2147483647 h 100"/>
                <a:gd name="T14" fmla="*/ 2147483647 w 301"/>
                <a:gd name="T15" fmla="*/ 2147483647 h 100"/>
                <a:gd name="T16" fmla="*/ 2147483647 w 301"/>
                <a:gd name="T17" fmla="*/ 2147483647 h 100"/>
                <a:gd name="T18" fmla="*/ 2147483647 w 301"/>
                <a:gd name="T19" fmla="*/ 2147483647 h 100"/>
                <a:gd name="T20" fmla="*/ 2147483647 w 301"/>
                <a:gd name="T21" fmla="*/ 2147483647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1" h="100">
                  <a:moveTo>
                    <a:pt x="31" y="97"/>
                  </a:moveTo>
                  <a:lnTo>
                    <a:pt x="31" y="97"/>
                  </a:lnTo>
                  <a:cubicBezTo>
                    <a:pt x="23" y="97"/>
                    <a:pt x="15" y="93"/>
                    <a:pt x="10" y="86"/>
                  </a:cubicBezTo>
                  <a:cubicBezTo>
                    <a:pt x="0" y="75"/>
                    <a:pt x="2" y="57"/>
                    <a:pt x="14" y="48"/>
                  </a:cubicBezTo>
                  <a:cubicBezTo>
                    <a:pt x="53" y="17"/>
                    <a:pt x="101" y="0"/>
                    <a:pt x="151" y="0"/>
                  </a:cubicBezTo>
                  <a:cubicBezTo>
                    <a:pt x="200" y="0"/>
                    <a:pt x="249" y="17"/>
                    <a:pt x="287" y="48"/>
                  </a:cubicBezTo>
                  <a:cubicBezTo>
                    <a:pt x="299" y="57"/>
                    <a:pt x="301" y="74"/>
                    <a:pt x="291" y="86"/>
                  </a:cubicBezTo>
                  <a:cubicBezTo>
                    <a:pt x="282" y="98"/>
                    <a:pt x="265" y="100"/>
                    <a:pt x="253" y="91"/>
                  </a:cubicBezTo>
                  <a:cubicBezTo>
                    <a:pt x="224" y="67"/>
                    <a:pt x="188" y="55"/>
                    <a:pt x="151" y="55"/>
                  </a:cubicBezTo>
                  <a:cubicBezTo>
                    <a:pt x="113" y="55"/>
                    <a:pt x="78" y="67"/>
                    <a:pt x="48" y="91"/>
                  </a:cubicBezTo>
                  <a:cubicBezTo>
                    <a:pt x="43" y="95"/>
                    <a:pt x="37" y="97"/>
                    <a:pt x="31" y="97"/>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2" name="Freeform 253">
              <a:extLst>
                <a:ext uri="{FF2B5EF4-FFF2-40B4-BE49-F238E27FC236}">
                  <a16:creationId xmlns:a16="http://schemas.microsoft.com/office/drawing/2014/main" id="{A0249BA7-E323-4DF4-89A8-DF1EC51DA4D3}"/>
                </a:ext>
              </a:extLst>
            </p:cNvPr>
            <p:cNvSpPr>
              <a:spLocks/>
            </p:cNvSpPr>
            <p:nvPr/>
          </p:nvSpPr>
          <p:spPr bwMode="auto">
            <a:xfrm>
              <a:off x="4283599" y="2027889"/>
              <a:ext cx="30218" cy="9332"/>
            </a:xfrm>
            <a:custGeom>
              <a:avLst/>
              <a:gdLst>
                <a:gd name="T0" fmla="*/ 2147483647 w 438"/>
                <a:gd name="T1" fmla="*/ 2147483647 h 131"/>
                <a:gd name="T2" fmla="*/ 2147483647 w 438"/>
                <a:gd name="T3" fmla="*/ 2147483647 h 131"/>
                <a:gd name="T4" fmla="*/ 2147483647 w 438"/>
                <a:gd name="T5" fmla="*/ 2147483647 h 131"/>
                <a:gd name="T6" fmla="*/ 2147483647 w 438"/>
                <a:gd name="T7" fmla="*/ 2147483647 h 131"/>
                <a:gd name="T8" fmla="*/ 2147483647 w 438"/>
                <a:gd name="T9" fmla="*/ 0 h 131"/>
                <a:gd name="T10" fmla="*/ 2147483647 w 438"/>
                <a:gd name="T11" fmla="*/ 2147483647 h 131"/>
                <a:gd name="T12" fmla="*/ 2147483647 w 438"/>
                <a:gd name="T13" fmla="*/ 2147483647 h 131"/>
                <a:gd name="T14" fmla="*/ 2147483647 w 438"/>
                <a:gd name="T15" fmla="*/ 2147483647 h 131"/>
                <a:gd name="T16" fmla="*/ 2147483647 w 438"/>
                <a:gd name="T17" fmla="*/ 2147483647 h 131"/>
                <a:gd name="T18" fmla="*/ 2147483647 w 438"/>
                <a:gd name="T19" fmla="*/ 2147483647 h 131"/>
                <a:gd name="T20" fmla="*/ 2147483647 w 438"/>
                <a:gd name="T21" fmla="*/ 2147483647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8" h="131">
                  <a:moveTo>
                    <a:pt x="30" y="129"/>
                  </a:moveTo>
                  <a:lnTo>
                    <a:pt x="30" y="129"/>
                  </a:lnTo>
                  <a:cubicBezTo>
                    <a:pt x="23" y="129"/>
                    <a:pt x="15" y="126"/>
                    <a:pt x="10" y="120"/>
                  </a:cubicBezTo>
                  <a:cubicBezTo>
                    <a:pt x="0" y="109"/>
                    <a:pt x="0" y="92"/>
                    <a:pt x="11" y="81"/>
                  </a:cubicBezTo>
                  <a:cubicBezTo>
                    <a:pt x="68" y="29"/>
                    <a:pt x="142" y="0"/>
                    <a:pt x="220" y="0"/>
                  </a:cubicBezTo>
                  <a:cubicBezTo>
                    <a:pt x="296" y="0"/>
                    <a:pt x="370" y="28"/>
                    <a:pt x="426" y="80"/>
                  </a:cubicBezTo>
                  <a:cubicBezTo>
                    <a:pt x="437" y="90"/>
                    <a:pt x="438" y="107"/>
                    <a:pt x="428" y="119"/>
                  </a:cubicBezTo>
                  <a:cubicBezTo>
                    <a:pt x="418" y="130"/>
                    <a:pt x="401" y="131"/>
                    <a:pt x="389" y="120"/>
                  </a:cubicBezTo>
                  <a:cubicBezTo>
                    <a:pt x="343" y="78"/>
                    <a:pt x="283" y="55"/>
                    <a:pt x="220" y="55"/>
                  </a:cubicBezTo>
                  <a:cubicBezTo>
                    <a:pt x="156" y="55"/>
                    <a:pt x="95" y="78"/>
                    <a:pt x="49" y="122"/>
                  </a:cubicBezTo>
                  <a:cubicBezTo>
                    <a:pt x="43" y="126"/>
                    <a:pt x="37" y="129"/>
                    <a:pt x="30" y="129"/>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3" name="Freeform 254">
              <a:extLst>
                <a:ext uri="{FF2B5EF4-FFF2-40B4-BE49-F238E27FC236}">
                  <a16:creationId xmlns:a16="http://schemas.microsoft.com/office/drawing/2014/main" id="{42162CAC-E3EC-41B4-B2C5-F3BDD3F50EFF}"/>
                </a:ext>
              </a:extLst>
            </p:cNvPr>
            <p:cNvSpPr>
              <a:spLocks/>
            </p:cNvSpPr>
            <p:nvPr/>
          </p:nvSpPr>
          <p:spPr bwMode="auto">
            <a:xfrm>
              <a:off x="4279155" y="2021668"/>
              <a:ext cx="39550" cy="10665"/>
            </a:xfrm>
            <a:custGeom>
              <a:avLst/>
              <a:gdLst>
                <a:gd name="T0" fmla="*/ 2147483647 w 572"/>
                <a:gd name="T1" fmla="*/ 2147483647 h 160"/>
                <a:gd name="T2" fmla="*/ 2147483647 w 572"/>
                <a:gd name="T3" fmla="*/ 2147483647 h 160"/>
                <a:gd name="T4" fmla="*/ 2147483647 w 572"/>
                <a:gd name="T5" fmla="*/ 2147483647 h 160"/>
                <a:gd name="T6" fmla="*/ 2147483647 w 572"/>
                <a:gd name="T7" fmla="*/ 2147483647 h 160"/>
                <a:gd name="T8" fmla="*/ 2147483647 w 572"/>
                <a:gd name="T9" fmla="*/ 2147483647 h 160"/>
                <a:gd name="T10" fmla="*/ 2147483647 w 572"/>
                <a:gd name="T11" fmla="*/ 2147483647 h 160"/>
                <a:gd name="T12" fmla="*/ 2147483647 w 572"/>
                <a:gd name="T13" fmla="*/ 2147483647 h 160"/>
                <a:gd name="T14" fmla="*/ 2147483647 w 572"/>
                <a:gd name="T15" fmla="*/ 0 h 160"/>
                <a:gd name="T16" fmla="*/ 2147483647 w 572"/>
                <a:gd name="T17" fmla="*/ 2147483647 h 160"/>
                <a:gd name="T18" fmla="*/ 2147483647 w 572"/>
                <a:gd name="T19" fmla="*/ 2147483647 h 160"/>
                <a:gd name="T20" fmla="*/ 2147483647 w 572"/>
                <a:gd name="T21" fmla="*/ 2147483647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2" h="160">
                  <a:moveTo>
                    <a:pt x="541" y="158"/>
                  </a:moveTo>
                  <a:lnTo>
                    <a:pt x="541" y="158"/>
                  </a:lnTo>
                  <a:cubicBezTo>
                    <a:pt x="534" y="158"/>
                    <a:pt x="528" y="155"/>
                    <a:pt x="522" y="150"/>
                  </a:cubicBezTo>
                  <a:cubicBezTo>
                    <a:pt x="458" y="89"/>
                    <a:pt x="374" y="55"/>
                    <a:pt x="286" y="55"/>
                  </a:cubicBezTo>
                  <a:cubicBezTo>
                    <a:pt x="197" y="55"/>
                    <a:pt x="113" y="88"/>
                    <a:pt x="50" y="149"/>
                  </a:cubicBezTo>
                  <a:cubicBezTo>
                    <a:pt x="39" y="160"/>
                    <a:pt x="21" y="159"/>
                    <a:pt x="11" y="149"/>
                  </a:cubicBezTo>
                  <a:cubicBezTo>
                    <a:pt x="0" y="138"/>
                    <a:pt x="1" y="120"/>
                    <a:pt x="12" y="110"/>
                  </a:cubicBezTo>
                  <a:cubicBezTo>
                    <a:pt x="86" y="39"/>
                    <a:pt x="183" y="0"/>
                    <a:pt x="286" y="0"/>
                  </a:cubicBezTo>
                  <a:cubicBezTo>
                    <a:pt x="389" y="0"/>
                    <a:pt x="486" y="39"/>
                    <a:pt x="560" y="110"/>
                  </a:cubicBezTo>
                  <a:cubicBezTo>
                    <a:pt x="571" y="121"/>
                    <a:pt x="572" y="138"/>
                    <a:pt x="561" y="149"/>
                  </a:cubicBezTo>
                  <a:cubicBezTo>
                    <a:pt x="556" y="155"/>
                    <a:pt x="548" y="158"/>
                    <a:pt x="541" y="158"/>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4" name="Freeform 255">
              <a:extLst>
                <a:ext uri="{FF2B5EF4-FFF2-40B4-BE49-F238E27FC236}">
                  <a16:creationId xmlns:a16="http://schemas.microsoft.com/office/drawing/2014/main" id="{B375B860-FFC3-4988-AF89-B3FB56BDC1FA}"/>
                </a:ext>
              </a:extLst>
            </p:cNvPr>
            <p:cNvSpPr>
              <a:spLocks/>
            </p:cNvSpPr>
            <p:nvPr/>
          </p:nvSpPr>
          <p:spPr bwMode="auto">
            <a:xfrm>
              <a:off x="4294709" y="2042109"/>
              <a:ext cx="7999" cy="7554"/>
            </a:xfrm>
            <a:custGeom>
              <a:avLst/>
              <a:gdLst>
                <a:gd name="T0" fmla="*/ 2147483647 w 114"/>
                <a:gd name="T1" fmla="*/ 2147483647 h 114"/>
                <a:gd name="T2" fmla="*/ 2147483647 w 114"/>
                <a:gd name="T3" fmla="*/ 2147483647 h 114"/>
                <a:gd name="T4" fmla="*/ 2147483647 w 114"/>
                <a:gd name="T5" fmla="*/ 2147483647 h 114"/>
                <a:gd name="T6" fmla="*/ 0 w 114"/>
                <a:gd name="T7" fmla="*/ 2147483647 h 114"/>
                <a:gd name="T8" fmla="*/ 2147483647 w 114"/>
                <a:gd name="T9" fmla="*/ 0 h 114"/>
                <a:gd name="T10" fmla="*/ 2147483647 w 114"/>
                <a:gd name="T11" fmla="*/ 2147483647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4">
                  <a:moveTo>
                    <a:pt x="114" y="57"/>
                  </a:moveTo>
                  <a:lnTo>
                    <a:pt x="114" y="57"/>
                  </a:lnTo>
                  <a:cubicBezTo>
                    <a:pt x="114" y="89"/>
                    <a:pt x="89" y="114"/>
                    <a:pt x="57" y="114"/>
                  </a:cubicBezTo>
                  <a:cubicBezTo>
                    <a:pt x="26" y="114"/>
                    <a:pt x="0" y="89"/>
                    <a:pt x="0" y="57"/>
                  </a:cubicBezTo>
                  <a:cubicBezTo>
                    <a:pt x="0" y="25"/>
                    <a:pt x="26" y="0"/>
                    <a:pt x="57" y="0"/>
                  </a:cubicBezTo>
                  <a:cubicBezTo>
                    <a:pt x="89" y="0"/>
                    <a:pt x="114" y="25"/>
                    <a:pt x="114" y="57"/>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5" name="Freeform 256">
              <a:extLst>
                <a:ext uri="{FF2B5EF4-FFF2-40B4-BE49-F238E27FC236}">
                  <a16:creationId xmlns:a16="http://schemas.microsoft.com/office/drawing/2014/main" id="{1D7539EB-7429-4E46-BBE2-77BCC6E34390}"/>
                </a:ext>
              </a:extLst>
            </p:cNvPr>
            <p:cNvSpPr>
              <a:spLocks/>
            </p:cNvSpPr>
            <p:nvPr/>
          </p:nvSpPr>
          <p:spPr bwMode="auto">
            <a:xfrm>
              <a:off x="4252937" y="2021668"/>
              <a:ext cx="3555" cy="30218"/>
            </a:xfrm>
            <a:custGeom>
              <a:avLst/>
              <a:gdLst>
                <a:gd name="T0" fmla="*/ 2147483647 w 55"/>
                <a:gd name="T1" fmla="*/ 2147483647 h 439"/>
                <a:gd name="T2" fmla="*/ 2147483647 w 55"/>
                <a:gd name="T3" fmla="*/ 2147483647 h 439"/>
                <a:gd name="T4" fmla="*/ 0 w 55"/>
                <a:gd name="T5" fmla="*/ 2147483647 h 439"/>
                <a:gd name="T6" fmla="*/ 0 w 55"/>
                <a:gd name="T7" fmla="*/ 2147483647 h 439"/>
                <a:gd name="T8" fmla="*/ 2147483647 w 55"/>
                <a:gd name="T9" fmla="*/ 0 h 439"/>
                <a:gd name="T10" fmla="*/ 2147483647 w 55"/>
                <a:gd name="T11" fmla="*/ 2147483647 h 439"/>
                <a:gd name="T12" fmla="*/ 2147483647 w 55"/>
                <a:gd name="T13" fmla="*/ 2147483647 h 439"/>
                <a:gd name="T14" fmla="*/ 2147483647 w 55"/>
                <a:gd name="T15" fmla="*/ 2147483647 h 4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39">
                  <a:moveTo>
                    <a:pt x="27" y="439"/>
                  </a:moveTo>
                  <a:lnTo>
                    <a:pt x="27" y="439"/>
                  </a:lnTo>
                  <a:cubicBezTo>
                    <a:pt x="12" y="439"/>
                    <a:pt x="0" y="426"/>
                    <a:pt x="0" y="411"/>
                  </a:cubicBezTo>
                  <a:lnTo>
                    <a:pt x="0" y="27"/>
                  </a:lnTo>
                  <a:cubicBezTo>
                    <a:pt x="0" y="12"/>
                    <a:pt x="12" y="0"/>
                    <a:pt x="27" y="0"/>
                  </a:cubicBezTo>
                  <a:cubicBezTo>
                    <a:pt x="42" y="0"/>
                    <a:pt x="55" y="12"/>
                    <a:pt x="55" y="27"/>
                  </a:cubicBezTo>
                  <a:lnTo>
                    <a:pt x="55" y="411"/>
                  </a:lnTo>
                  <a:cubicBezTo>
                    <a:pt x="55" y="426"/>
                    <a:pt x="42" y="439"/>
                    <a:pt x="27" y="439"/>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6" name="Freeform 257">
              <a:extLst>
                <a:ext uri="{FF2B5EF4-FFF2-40B4-BE49-F238E27FC236}">
                  <a16:creationId xmlns:a16="http://schemas.microsoft.com/office/drawing/2014/main" id="{A4209F51-30CB-4369-95B4-F991D2B17C58}"/>
                </a:ext>
              </a:extLst>
            </p:cNvPr>
            <p:cNvSpPr>
              <a:spLocks/>
            </p:cNvSpPr>
            <p:nvPr/>
          </p:nvSpPr>
          <p:spPr bwMode="auto">
            <a:xfrm>
              <a:off x="4340924" y="2021668"/>
              <a:ext cx="3555" cy="30218"/>
            </a:xfrm>
            <a:custGeom>
              <a:avLst/>
              <a:gdLst>
                <a:gd name="T0" fmla="*/ 2147483647 w 55"/>
                <a:gd name="T1" fmla="*/ 2147483647 h 439"/>
                <a:gd name="T2" fmla="*/ 2147483647 w 55"/>
                <a:gd name="T3" fmla="*/ 2147483647 h 439"/>
                <a:gd name="T4" fmla="*/ 0 w 55"/>
                <a:gd name="T5" fmla="*/ 2147483647 h 439"/>
                <a:gd name="T6" fmla="*/ 0 w 55"/>
                <a:gd name="T7" fmla="*/ 2147483647 h 439"/>
                <a:gd name="T8" fmla="*/ 2147483647 w 55"/>
                <a:gd name="T9" fmla="*/ 0 h 439"/>
                <a:gd name="T10" fmla="*/ 2147483647 w 55"/>
                <a:gd name="T11" fmla="*/ 2147483647 h 439"/>
                <a:gd name="T12" fmla="*/ 2147483647 w 55"/>
                <a:gd name="T13" fmla="*/ 2147483647 h 439"/>
                <a:gd name="T14" fmla="*/ 2147483647 w 55"/>
                <a:gd name="T15" fmla="*/ 2147483647 h 4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39">
                  <a:moveTo>
                    <a:pt x="28" y="439"/>
                  </a:moveTo>
                  <a:lnTo>
                    <a:pt x="28" y="439"/>
                  </a:lnTo>
                  <a:cubicBezTo>
                    <a:pt x="13" y="439"/>
                    <a:pt x="0" y="426"/>
                    <a:pt x="0" y="411"/>
                  </a:cubicBezTo>
                  <a:lnTo>
                    <a:pt x="0" y="27"/>
                  </a:lnTo>
                  <a:cubicBezTo>
                    <a:pt x="0" y="12"/>
                    <a:pt x="13" y="0"/>
                    <a:pt x="28" y="0"/>
                  </a:cubicBezTo>
                  <a:cubicBezTo>
                    <a:pt x="43" y="0"/>
                    <a:pt x="55" y="12"/>
                    <a:pt x="55" y="27"/>
                  </a:cubicBezTo>
                  <a:lnTo>
                    <a:pt x="55" y="411"/>
                  </a:lnTo>
                  <a:cubicBezTo>
                    <a:pt x="55" y="426"/>
                    <a:pt x="43" y="439"/>
                    <a:pt x="28" y="439"/>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7" name="Freeform 258">
              <a:extLst>
                <a:ext uri="{FF2B5EF4-FFF2-40B4-BE49-F238E27FC236}">
                  <a16:creationId xmlns:a16="http://schemas.microsoft.com/office/drawing/2014/main" id="{D99E6D9F-7C1D-4131-92E5-4E6815541491}"/>
                </a:ext>
              </a:extLst>
            </p:cNvPr>
            <p:cNvSpPr>
              <a:spLocks/>
            </p:cNvSpPr>
            <p:nvPr/>
          </p:nvSpPr>
          <p:spPr bwMode="auto">
            <a:xfrm>
              <a:off x="4312928" y="2065661"/>
              <a:ext cx="9332" cy="7555"/>
            </a:xfrm>
            <a:custGeom>
              <a:avLst/>
              <a:gdLst>
                <a:gd name="T0" fmla="*/ 2147483647 w 140"/>
                <a:gd name="T1" fmla="*/ 2147483647 h 111"/>
                <a:gd name="T2" fmla="*/ 2147483647 w 140"/>
                <a:gd name="T3" fmla="*/ 2147483647 h 111"/>
                <a:gd name="T4" fmla="*/ 2147483647 w 140"/>
                <a:gd name="T5" fmla="*/ 0 h 111"/>
                <a:gd name="T6" fmla="*/ 2147483647 w 140"/>
                <a:gd name="T7" fmla="*/ 0 h 111"/>
                <a:gd name="T8" fmla="*/ 2147483647 w 140"/>
                <a:gd name="T9" fmla="*/ 2147483647 h 111"/>
                <a:gd name="T10" fmla="*/ 0 w 140"/>
                <a:gd name="T11" fmla="*/ 2147483647 h 111"/>
                <a:gd name="T12" fmla="*/ 0 w 140"/>
                <a:gd name="T13" fmla="*/ 2147483647 h 111"/>
                <a:gd name="T14" fmla="*/ 2147483647 w 140"/>
                <a:gd name="T15" fmla="*/ 2147483647 h 111"/>
                <a:gd name="T16" fmla="*/ 2147483647 w 140"/>
                <a:gd name="T17" fmla="*/ 2147483647 h 111"/>
                <a:gd name="T18" fmla="*/ 2147483647 w 140"/>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11">
                  <a:moveTo>
                    <a:pt x="115" y="31"/>
                  </a:moveTo>
                  <a:lnTo>
                    <a:pt x="115" y="31"/>
                  </a:lnTo>
                  <a:lnTo>
                    <a:pt x="115" y="0"/>
                  </a:lnTo>
                  <a:lnTo>
                    <a:pt x="25" y="0"/>
                  </a:lnTo>
                  <a:lnTo>
                    <a:pt x="25" y="31"/>
                  </a:lnTo>
                  <a:lnTo>
                    <a:pt x="0" y="31"/>
                  </a:lnTo>
                  <a:lnTo>
                    <a:pt x="0" y="111"/>
                  </a:lnTo>
                  <a:lnTo>
                    <a:pt x="140" y="111"/>
                  </a:lnTo>
                  <a:lnTo>
                    <a:pt x="140" y="31"/>
                  </a:lnTo>
                  <a:lnTo>
                    <a:pt x="115" y="31"/>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8" name="Freeform 259">
              <a:extLst>
                <a:ext uri="{FF2B5EF4-FFF2-40B4-BE49-F238E27FC236}">
                  <a16:creationId xmlns:a16="http://schemas.microsoft.com/office/drawing/2014/main" id="{244707F2-3883-442D-82F7-E7D8C3E13E7D}"/>
                </a:ext>
              </a:extLst>
            </p:cNvPr>
            <p:cNvSpPr>
              <a:spLocks/>
            </p:cNvSpPr>
            <p:nvPr/>
          </p:nvSpPr>
          <p:spPr bwMode="auto">
            <a:xfrm>
              <a:off x="4301375" y="2065661"/>
              <a:ext cx="9776" cy="7555"/>
            </a:xfrm>
            <a:custGeom>
              <a:avLst/>
              <a:gdLst>
                <a:gd name="T0" fmla="*/ 2147483647 w 141"/>
                <a:gd name="T1" fmla="*/ 2147483647 h 111"/>
                <a:gd name="T2" fmla="*/ 2147483647 w 141"/>
                <a:gd name="T3" fmla="*/ 2147483647 h 111"/>
                <a:gd name="T4" fmla="*/ 2147483647 w 141"/>
                <a:gd name="T5" fmla="*/ 0 h 111"/>
                <a:gd name="T6" fmla="*/ 2147483647 w 141"/>
                <a:gd name="T7" fmla="*/ 0 h 111"/>
                <a:gd name="T8" fmla="*/ 2147483647 w 141"/>
                <a:gd name="T9" fmla="*/ 2147483647 h 111"/>
                <a:gd name="T10" fmla="*/ 0 w 141"/>
                <a:gd name="T11" fmla="*/ 2147483647 h 111"/>
                <a:gd name="T12" fmla="*/ 0 w 141"/>
                <a:gd name="T13" fmla="*/ 2147483647 h 111"/>
                <a:gd name="T14" fmla="*/ 2147483647 w 141"/>
                <a:gd name="T15" fmla="*/ 2147483647 h 111"/>
                <a:gd name="T16" fmla="*/ 2147483647 w 141"/>
                <a:gd name="T17" fmla="*/ 2147483647 h 111"/>
                <a:gd name="T18" fmla="*/ 2147483647 w 141"/>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11">
                  <a:moveTo>
                    <a:pt x="115" y="31"/>
                  </a:moveTo>
                  <a:lnTo>
                    <a:pt x="115" y="31"/>
                  </a:lnTo>
                  <a:lnTo>
                    <a:pt x="115" y="0"/>
                  </a:lnTo>
                  <a:lnTo>
                    <a:pt x="25" y="0"/>
                  </a:lnTo>
                  <a:lnTo>
                    <a:pt x="25" y="31"/>
                  </a:lnTo>
                  <a:lnTo>
                    <a:pt x="0" y="31"/>
                  </a:lnTo>
                  <a:lnTo>
                    <a:pt x="0" y="111"/>
                  </a:lnTo>
                  <a:lnTo>
                    <a:pt x="141" y="111"/>
                  </a:lnTo>
                  <a:lnTo>
                    <a:pt x="141" y="31"/>
                  </a:lnTo>
                  <a:lnTo>
                    <a:pt x="115" y="31"/>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09" name="Freeform 260">
              <a:extLst>
                <a:ext uri="{FF2B5EF4-FFF2-40B4-BE49-F238E27FC236}">
                  <a16:creationId xmlns:a16="http://schemas.microsoft.com/office/drawing/2014/main" id="{5209E25F-3642-44FC-BCD3-D2DE44936429}"/>
                </a:ext>
              </a:extLst>
            </p:cNvPr>
            <p:cNvSpPr>
              <a:spLocks/>
            </p:cNvSpPr>
            <p:nvPr/>
          </p:nvSpPr>
          <p:spPr bwMode="auto">
            <a:xfrm>
              <a:off x="4290265" y="2065661"/>
              <a:ext cx="9776" cy="7555"/>
            </a:xfrm>
            <a:custGeom>
              <a:avLst/>
              <a:gdLst>
                <a:gd name="T0" fmla="*/ 2147483647 w 141"/>
                <a:gd name="T1" fmla="*/ 2147483647 h 111"/>
                <a:gd name="T2" fmla="*/ 2147483647 w 141"/>
                <a:gd name="T3" fmla="*/ 2147483647 h 111"/>
                <a:gd name="T4" fmla="*/ 2147483647 w 141"/>
                <a:gd name="T5" fmla="*/ 0 h 111"/>
                <a:gd name="T6" fmla="*/ 2147483647 w 141"/>
                <a:gd name="T7" fmla="*/ 0 h 111"/>
                <a:gd name="T8" fmla="*/ 2147483647 w 141"/>
                <a:gd name="T9" fmla="*/ 2147483647 h 111"/>
                <a:gd name="T10" fmla="*/ 0 w 141"/>
                <a:gd name="T11" fmla="*/ 2147483647 h 111"/>
                <a:gd name="T12" fmla="*/ 0 w 141"/>
                <a:gd name="T13" fmla="*/ 2147483647 h 111"/>
                <a:gd name="T14" fmla="*/ 2147483647 w 141"/>
                <a:gd name="T15" fmla="*/ 2147483647 h 111"/>
                <a:gd name="T16" fmla="*/ 2147483647 w 141"/>
                <a:gd name="T17" fmla="*/ 2147483647 h 111"/>
                <a:gd name="T18" fmla="*/ 2147483647 w 141"/>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11">
                  <a:moveTo>
                    <a:pt x="115" y="31"/>
                  </a:moveTo>
                  <a:lnTo>
                    <a:pt x="115" y="31"/>
                  </a:lnTo>
                  <a:lnTo>
                    <a:pt x="115" y="0"/>
                  </a:lnTo>
                  <a:lnTo>
                    <a:pt x="25" y="0"/>
                  </a:lnTo>
                  <a:lnTo>
                    <a:pt x="25" y="31"/>
                  </a:lnTo>
                  <a:lnTo>
                    <a:pt x="0" y="31"/>
                  </a:lnTo>
                  <a:lnTo>
                    <a:pt x="0" y="111"/>
                  </a:lnTo>
                  <a:lnTo>
                    <a:pt x="141" y="111"/>
                  </a:lnTo>
                  <a:lnTo>
                    <a:pt x="141" y="31"/>
                  </a:lnTo>
                  <a:lnTo>
                    <a:pt x="115" y="31"/>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0" name="Freeform 261">
              <a:extLst>
                <a:ext uri="{FF2B5EF4-FFF2-40B4-BE49-F238E27FC236}">
                  <a16:creationId xmlns:a16="http://schemas.microsoft.com/office/drawing/2014/main" id="{3A433DF2-12CA-49E2-B3C0-FA57E59289E5}"/>
                </a:ext>
              </a:extLst>
            </p:cNvPr>
            <p:cNvSpPr>
              <a:spLocks/>
            </p:cNvSpPr>
            <p:nvPr/>
          </p:nvSpPr>
          <p:spPr bwMode="auto">
            <a:xfrm>
              <a:off x="4279600" y="2065661"/>
              <a:ext cx="9776" cy="7555"/>
            </a:xfrm>
            <a:custGeom>
              <a:avLst/>
              <a:gdLst>
                <a:gd name="T0" fmla="*/ 2147483647 w 141"/>
                <a:gd name="T1" fmla="*/ 2147483647 h 111"/>
                <a:gd name="T2" fmla="*/ 2147483647 w 141"/>
                <a:gd name="T3" fmla="*/ 2147483647 h 111"/>
                <a:gd name="T4" fmla="*/ 2147483647 w 141"/>
                <a:gd name="T5" fmla="*/ 0 h 111"/>
                <a:gd name="T6" fmla="*/ 2147483647 w 141"/>
                <a:gd name="T7" fmla="*/ 0 h 111"/>
                <a:gd name="T8" fmla="*/ 2147483647 w 141"/>
                <a:gd name="T9" fmla="*/ 2147483647 h 111"/>
                <a:gd name="T10" fmla="*/ 0 w 141"/>
                <a:gd name="T11" fmla="*/ 2147483647 h 111"/>
                <a:gd name="T12" fmla="*/ 0 w 141"/>
                <a:gd name="T13" fmla="*/ 2147483647 h 111"/>
                <a:gd name="T14" fmla="*/ 2147483647 w 141"/>
                <a:gd name="T15" fmla="*/ 2147483647 h 111"/>
                <a:gd name="T16" fmla="*/ 2147483647 w 141"/>
                <a:gd name="T17" fmla="*/ 2147483647 h 111"/>
                <a:gd name="T18" fmla="*/ 2147483647 w 141"/>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11">
                  <a:moveTo>
                    <a:pt x="115" y="31"/>
                  </a:moveTo>
                  <a:lnTo>
                    <a:pt x="115" y="31"/>
                  </a:lnTo>
                  <a:lnTo>
                    <a:pt x="115" y="0"/>
                  </a:lnTo>
                  <a:lnTo>
                    <a:pt x="25" y="0"/>
                  </a:lnTo>
                  <a:lnTo>
                    <a:pt x="25" y="31"/>
                  </a:lnTo>
                  <a:lnTo>
                    <a:pt x="0" y="31"/>
                  </a:lnTo>
                  <a:lnTo>
                    <a:pt x="0" y="111"/>
                  </a:lnTo>
                  <a:lnTo>
                    <a:pt x="141" y="111"/>
                  </a:lnTo>
                  <a:lnTo>
                    <a:pt x="141" y="31"/>
                  </a:lnTo>
                  <a:lnTo>
                    <a:pt x="115" y="31"/>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1" name="Freeform 262">
              <a:extLst>
                <a:ext uri="{FF2B5EF4-FFF2-40B4-BE49-F238E27FC236}">
                  <a16:creationId xmlns:a16="http://schemas.microsoft.com/office/drawing/2014/main" id="{4642881C-BDC6-4A7D-BFC9-FDE5DAA2FF1A}"/>
                </a:ext>
              </a:extLst>
            </p:cNvPr>
            <p:cNvSpPr>
              <a:spLocks/>
            </p:cNvSpPr>
            <p:nvPr/>
          </p:nvSpPr>
          <p:spPr bwMode="auto">
            <a:xfrm>
              <a:off x="4326704" y="2065217"/>
              <a:ext cx="6221" cy="7999"/>
            </a:xfrm>
            <a:custGeom>
              <a:avLst/>
              <a:gdLst>
                <a:gd name="T0" fmla="*/ 2147483647 w 88"/>
                <a:gd name="T1" fmla="*/ 2147483647 h 115"/>
                <a:gd name="T2" fmla="*/ 2147483647 w 88"/>
                <a:gd name="T3" fmla="*/ 2147483647 h 115"/>
                <a:gd name="T4" fmla="*/ 2147483647 w 88"/>
                <a:gd name="T5" fmla="*/ 0 h 115"/>
                <a:gd name="T6" fmla="*/ 2147483647 w 88"/>
                <a:gd name="T7" fmla="*/ 0 h 115"/>
                <a:gd name="T8" fmla="*/ 2147483647 w 88"/>
                <a:gd name="T9" fmla="*/ 2147483647 h 115"/>
                <a:gd name="T10" fmla="*/ 0 w 88"/>
                <a:gd name="T11" fmla="*/ 2147483647 h 115"/>
                <a:gd name="T12" fmla="*/ 0 w 88"/>
                <a:gd name="T13" fmla="*/ 2147483647 h 115"/>
                <a:gd name="T14" fmla="*/ 2147483647 w 88"/>
                <a:gd name="T15" fmla="*/ 2147483647 h 115"/>
                <a:gd name="T16" fmla="*/ 2147483647 w 88"/>
                <a:gd name="T17" fmla="*/ 2147483647 h 115"/>
                <a:gd name="T18" fmla="*/ 2147483647 w 88"/>
                <a:gd name="T19" fmla="*/ 2147483647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115">
                  <a:moveTo>
                    <a:pt x="63" y="24"/>
                  </a:moveTo>
                  <a:lnTo>
                    <a:pt x="63" y="24"/>
                  </a:lnTo>
                  <a:lnTo>
                    <a:pt x="63" y="0"/>
                  </a:lnTo>
                  <a:lnTo>
                    <a:pt x="25" y="0"/>
                  </a:lnTo>
                  <a:lnTo>
                    <a:pt x="25" y="24"/>
                  </a:lnTo>
                  <a:lnTo>
                    <a:pt x="0" y="24"/>
                  </a:lnTo>
                  <a:lnTo>
                    <a:pt x="0" y="115"/>
                  </a:lnTo>
                  <a:lnTo>
                    <a:pt x="88" y="115"/>
                  </a:lnTo>
                  <a:lnTo>
                    <a:pt x="88" y="24"/>
                  </a:lnTo>
                  <a:lnTo>
                    <a:pt x="63" y="24"/>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2" name="Freeform 263">
              <a:extLst>
                <a:ext uri="{FF2B5EF4-FFF2-40B4-BE49-F238E27FC236}">
                  <a16:creationId xmlns:a16="http://schemas.microsoft.com/office/drawing/2014/main" id="{7341B26F-1A4B-42D6-889B-6D17B1E8BB09}"/>
                </a:ext>
              </a:extLst>
            </p:cNvPr>
            <p:cNvSpPr>
              <a:spLocks/>
            </p:cNvSpPr>
            <p:nvPr/>
          </p:nvSpPr>
          <p:spPr bwMode="auto">
            <a:xfrm>
              <a:off x="4334259" y="2065217"/>
              <a:ext cx="5777" cy="7999"/>
            </a:xfrm>
            <a:custGeom>
              <a:avLst/>
              <a:gdLst>
                <a:gd name="T0" fmla="*/ 2147483647 w 88"/>
                <a:gd name="T1" fmla="*/ 2147483647 h 115"/>
                <a:gd name="T2" fmla="*/ 2147483647 w 88"/>
                <a:gd name="T3" fmla="*/ 2147483647 h 115"/>
                <a:gd name="T4" fmla="*/ 2147483647 w 88"/>
                <a:gd name="T5" fmla="*/ 0 h 115"/>
                <a:gd name="T6" fmla="*/ 2147483647 w 88"/>
                <a:gd name="T7" fmla="*/ 0 h 115"/>
                <a:gd name="T8" fmla="*/ 2147483647 w 88"/>
                <a:gd name="T9" fmla="*/ 2147483647 h 115"/>
                <a:gd name="T10" fmla="*/ 0 w 88"/>
                <a:gd name="T11" fmla="*/ 2147483647 h 115"/>
                <a:gd name="T12" fmla="*/ 0 w 88"/>
                <a:gd name="T13" fmla="*/ 2147483647 h 115"/>
                <a:gd name="T14" fmla="*/ 2147483647 w 88"/>
                <a:gd name="T15" fmla="*/ 2147483647 h 115"/>
                <a:gd name="T16" fmla="*/ 2147483647 w 88"/>
                <a:gd name="T17" fmla="*/ 2147483647 h 115"/>
                <a:gd name="T18" fmla="*/ 2147483647 w 88"/>
                <a:gd name="T19" fmla="*/ 2147483647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115">
                  <a:moveTo>
                    <a:pt x="63" y="24"/>
                  </a:moveTo>
                  <a:lnTo>
                    <a:pt x="63" y="24"/>
                  </a:lnTo>
                  <a:lnTo>
                    <a:pt x="63" y="0"/>
                  </a:lnTo>
                  <a:lnTo>
                    <a:pt x="25" y="0"/>
                  </a:lnTo>
                  <a:lnTo>
                    <a:pt x="25" y="24"/>
                  </a:lnTo>
                  <a:lnTo>
                    <a:pt x="0" y="24"/>
                  </a:lnTo>
                  <a:lnTo>
                    <a:pt x="0" y="115"/>
                  </a:lnTo>
                  <a:lnTo>
                    <a:pt x="88" y="115"/>
                  </a:lnTo>
                  <a:lnTo>
                    <a:pt x="88" y="24"/>
                  </a:lnTo>
                  <a:lnTo>
                    <a:pt x="63" y="24"/>
                  </a:lnTo>
                  <a:close/>
                </a:path>
              </a:pathLst>
            </a:custGeom>
            <a:solidFill>
              <a:srgbClr val="0070C0"/>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3" name="Freeform 264">
              <a:extLst>
                <a:ext uri="{FF2B5EF4-FFF2-40B4-BE49-F238E27FC236}">
                  <a16:creationId xmlns:a16="http://schemas.microsoft.com/office/drawing/2014/main" id="{068CDF9D-6B24-4941-BC4C-BFB5E6032858}"/>
                </a:ext>
              </a:extLst>
            </p:cNvPr>
            <p:cNvSpPr>
              <a:spLocks noEditPoints="1"/>
            </p:cNvSpPr>
            <p:nvPr/>
          </p:nvSpPr>
          <p:spPr bwMode="auto">
            <a:xfrm>
              <a:off x="4257381" y="2063884"/>
              <a:ext cx="11554" cy="11110"/>
            </a:xfrm>
            <a:custGeom>
              <a:avLst/>
              <a:gdLst>
                <a:gd name="T0" fmla="*/ 2147483647 w 166"/>
                <a:gd name="T1" fmla="*/ 2147483647 h 166"/>
                <a:gd name="T2" fmla="*/ 2147483647 w 166"/>
                <a:gd name="T3" fmla="*/ 2147483647 h 166"/>
                <a:gd name="T4" fmla="*/ 2147483647 w 166"/>
                <a:gd name="T5" fmla="*/ 2147483647 h 166"/>
                <a:gd name="T6" fmla="*/ 2147483647 w 166"/>
                <a:gd name="T7" fmla="*/ 2147483647 h 166"/>
                <a:gd name="T8" fmla="*/ 2147483647 w 166"/>
                <a:gd name="T9" fmla="*/ 2147483647 h 166"/>
                <a:gd name="T10" fmla="*/ 2147483647 w 166"/>
                <a:gd name="T11" fmla="*/ 2147483647 h 166"/>
                <a:gd name="T12" fmla="*/ 2147483647 w 166"/>
                <a:gd name="T13" fmla="*/ 0 h 166"/>
                <a:gd name="T14" fmla="*/ 2147483647 w 166"/>
                <a:gd name="T15" fmla="*/ 0 h 166"/>
                <a:gd name="T16" fmla="*/ 0 w 166"/>
                <a:gd name="T17" fmla="*/ 2147483647 h 166"/>
                <a:gd name="T18" fmla="*/ 2147483647 w 166"/>
                <a:gd name="T19" fmla="*/ 2147483647 h 166"/>
                <a:gd name="T20" fmla="*/ 2147483647 w 166"/>
                <a:gd name="T21" fmla="*/ 2147483647 h 166"/>
                <a:gd name="T22" fmla="*/ 2147483647 w 166"/>
                <a:gd name="T23" fmla="*/ 0 h 1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166">
                  <a:moveTo>
                    <a:pt x="82" y="148"/>
                  </a:moveTo>
                  <a:lnTo>
                    <a:pt x="82" y="148"/>
                  </a:lnTo>
                  <a:cubicBezTo>
                    <a:pt x="47" y="148"/>
                    <a:pt x="19" y="119"/>
                    <a:pt x="19" y="83"/>
                  </a:cubicBezTo>
                  <a:cubicBezTo>
                    <a:pt x="19" y="47"/>
                    <a:pt x="47" y="18"/>
                    <a:pt x="82" y="18"/>
                  </a:cubicBezTo>
                  <a:cubicBezTo>
                    <a:pt x="119" y="18"/>
                    <a:pt x="148" y="47"/>
                    <a:pt x="148" y="83"/>
                  </a:cubicBezTo>
                  <a:cubicBezTo>
                    <a:pt x="148" y="119"/>
                    <a:pt x="119" y="148"/>
                    <a:pt x="82" y="148"/>
                  </a:cubicBezTo>
                  <a:close/>
                  <a:moveTo>
                    <a:pt x="83" y="0"/>
                  </a:moveTo>
                  <a:lnTo>
                    <a:pt x="83" y="0"/>
                  </a:lnTo>
                  <a:cubicBezTo>
                    <a:pt x="38" y="0"/>
                    <a:pt x="0" y="37"/>
                    <a:pt x="0" y="83"/>
                  </a:cubicBezTo>
                  <a:cubicBezTo>
                    <a:pt x="0" y="129"/>
                    <a:pt x="38" y="166"/>
                    <a:pt x="83" y="166"/>
                  </a:cubicBezTo>
                  <a:cubicBezTo>
                    <a:pt x="129" y="166"/>
                    <a:pt x="166" y="129"/>
                    <a:pt x="166" y="83"/>
                  </a:cubicBezTo>
                  <a:cubicBezTo>
                    <a:pt x="166" y="37"/>
                    <a:pt x="129" y="0"/>
                    <a:pt x="83" y="0"/>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4" name="Freeform 265">
              <a:extLst>
                <a:ext uri="{FF2B5EF4-FFF2-40B4-BE49-F238E27FC236}">
                  <a16:creationId xmlns:a16="http://schemas.microsoft.com/office/drawing/2014/main" id="{5094AE69-50C9-4F1D-9570-31189DCC740D}"/>
                </a:ext>
              </a:extLst>
            </p:cNvPr>
            <p:cNvSpPr>
              <a:spLocks/>
            </p:cNvSpPr>
            <p:nvPr/>
          </p:nvSpPr>
          <p:spPr bwMode="auto">
            <a:xfrm>
              <a:off x="4261824" y="2067883"/>
              <a:ext cx="3111" cy="3111"/>
            </a:xfrm>
            <a:custGeom>
              <a:avLst/>
              <a:gdLst>
                <a:gd name="T0" fmla="*/ 2147483647 w 43"/>
                <a:gd name="T1" fmla="*/ 0 h 42"/>
                <a:gd name="T2" fmla="*/ 2147483647 w 43"/>
                <a:gd name="T3" fmla="*/ 0 h 42"/>
                <a:gd name="T4" fmla="*/ 0 w 43"/>
                <a:gd name="T5" fmla="*/ 2147483647 h 42"/>
                <a:gd name="T6" fmla="*/ 2147483647 w 43"/>
                <a:gd name="T7" fmla="*/ 2147483647 h 42"/>
                <a:gd name="T8" fmla="*/ 2147483647 w 43"/>
                <a:gd name="T9" fmla="*/ 2147483647 h 42"/>
                <a:gd name="T10" fmla="*/ 2147483647 w 43"/>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2">
                  <a:moveTo>
                    <a:pt x="21" y="0"/>
                  </a:moveTo>
                  <a:lnTo>
                    <a:pt x="21" y="0"/>
                  </a:lnTo>
                  <a:cubicBezTo>
                    <a:pt x="10" y="0"/>
                    <a:pt x="0" y="9"/>
                    <a:pt x="0" y="21"/>
                  </a:cubicBezTo>
                  <a:cubicBezTo>
                    <a:pt x="0" y="33"/>
                    <a:pt x="10" y="42"/>
                    <a:pt x="21" y="42"/>
                  </a:cubicBezTo>
                  <a:cubicBezTo>
                    <a:pt x="33" y="42"/>
                    <a:pt x="43" y="33"/>
                    <a:pt x="43" y="21"/>
                  </a:cubicBezTo>
                  <a:cubicBezTo>
                    <a:pt x="43" y="9"/>
                    <a:pt x="33" y="0"/>
                    <a:pt x="21" y="0"/>
                  </a:cubicBezTo>
                  <a:close/>
                </a:path>
              </a:pathLst>
            </a:custGeom>
            <a:solidFill>
              <a:srgbClr val="0070C0"/>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5" name="Freeform 669">
              <a:extLst>
                <a:ext uri="{FF2B5EF4-FFF2-40B4-BE49-F238E27FC236}">
                  <a16:creationId xmlns:a16="http://schemas.microsoft.com/office/drawing/2014/main" id="{6550C22E-4DF8-4C7A-8B64-22DD502DA7C0}"/>
                </a:ext>
              </a:extLst>
            </p:cNvPr>
            <p:cNvSpPr>
              <a:spLocks/>
            </p:cNvSpPr>
            <p:nvPr/>
          </p:nvSpPr>
          <p:spPr bwMode="auto">
            <a:xfrm>
              <a:off x="4414692" y="1895019"/>
              <a:ext cx="49327" cy="64880"/>
            </a:xfrm>
            <a:custGeom>
              <a:avLst/>
              <a:gdLst>
                <a:gd name="T0" fmla="*/ 36187444 w 400"/>
                <a:gd name="T1" fmla="*/ 139885144 h 630"/>
                <a:gd name="T2" fmla="*/ 36187444 w 400"/>
                <a:gd name="T3" fmla="*/ 139885144 h 630"/>
                <a:gd name="T4" fmla="*/ 6798961 w 400"/>
                <a:gd name="T5" fmla="*/ 139885144 h 630"/>
                <a:gd name="T6" fmla="*/ 0 w 400"/>
                <a:gd name="T7" fmla="*/ 133001692 h 630"/>
                <a:gd name="T8" fmla="*/ 0 w 400"/>
                <a:gd name="T9" fmla="*/ 6883452 h 630"/>
                <a:gd name="T10" fmla="*/ 6798961 w 400"/>
                <a:gd name="T11" fmla="*/ 0 h 630"/>
                <a:gd name="T12" fmla="*/ 80927678 w 400"/>
                <a:gd name="T13" fmla="*/ 0 h 630"/>
                <a:gd name="T14" fmla="*/ 87726639 w 400"/>
                <a:gd name="T15" fmla="*/ 6883452 h 630"/>
                <a:gd name="T16" fmla="*/ 87726639 w 400"/>
                <a:gd name="T17" fmla="*/ 47516457 h 630"/>
                <a:gd name="T18" fmla="*/ 82901615 w 400"/>
                <a:gd name="T19" fmla="*/ 47516457 h 630"/>
                <a:gd name="T20" fmla="*/ 82901615 w 400"/>
                <a:gd name="T21" fmla="*/ 6883452 h 630"/>
                <a:gd name="T22" fmla="*/ 80927678 w 400"/>
                <a:gd name="T23" fmla="*/ 4885046 h 630"/>
                <a:gd name="T24" fmla="*/ 6798961 w 400"/>
                <a:gd name="T25" fmla="*/ 4885046 h 630"/>
                <a:gd name="T26" fmla="*/ 4825024 w 400"/>
                <a:gd name="T27" fmla="*/ 6883452 h 630"/>
                <a:gd name="T28" fmla="*/ 4825024 w 400"/>
                <a:gd name="T29" fmla="*/ 133001692 h 630"/>
                <a:gd name="T30" fmla="*/ 6798961 w 400"/>
                <a:gd name="T31" fmla="*/ 135000098 h 630"/>
                <a:gd name="T32" fmla="*/ 36187444 w 400"/>
                <a:gd name="T33" fmla="*/ 135000098 h 630"/>
                <a:gd name="T34" fmla="*/ 36187444 w 400"/>
                <a:gd name="T35" fmla="*/ 139885144 h 6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630">
                  <a:moveTo>
                    <a:pt x="165" y="630"/>
                  </a:moveTo>
                  <a:lnTo>
                    <a:pt x="165" y="630"/>
                  </a:lnTo>
                  <a:lnTo>
                    <a:pt x="31" y="630"/>
                  </a:lnTo>
                  <a:cubicBezTo>
                    <a:pt x="14" y="630"/>
                    <a:pt x="0" y="616"/>
                    <a:pt x="0" y="599"/>
                  </a:cubicBezTo>
                  <a:lnTo>
                    <a:pt x="0" y="31"/>
                  </a:lnTo>
                  <a:cubicBezTo>
                    <a:pt x="0" y="14"/>
                    <a:pt x="14" y="0"/>
                    <a:pt x="31" y="0"/>
                  </a:cubicBezTo>
                  <a:lnTo>
                    <a:pt x="369" y="0"/>
                  </a:lnTo>
                  <a:cubicBezTo>
                    <a:pt x="386" y="0"/>
                    <a:pt x="400" y="14"/>
                    <a:pt x="400" y="31"/>
                  </a:cubicBezTo>
                  <a:lnTo>
                    <a:pt x="400" y="214"/>
                  </a:lnTo>
                  <a:lnTo>
                    <a:pt x="378" y="214"/>
                  </a:lnTo>
                  <a:lnTo>
                    <a:pt x="378" y="31"/>
                  </a:lnTo>
                  <a:cubicBezTo>
                    <a:pt x="378" y="26"/>
                    <a:pt x="374" y="22"/>
                    <a:pt x="369" y="22"/>
                  </a:cubicBezTo>
                  <a:lnTo>
                    <a:pt x="31" y="22"/>
                  </a:lnTo>
                  <a:cubicBezTo>
                    <a:pt x="26" y="22"/>
                    <a:pt x="22" y="26"/>
                    <a:pt x="22" y="31"/>
                  </a:cubicBezTo>
                  <a:lnTo>
                    <a:pt x="22" y="599"/>
                  </a:lnTo>
                  <a:cubicBezTo>
                    <a:pt x="22" y="604"/>
                    <a:pt x="26" y="608"/>
                    <a:pt x="31" y="608"/>
                  </a:cubicBezTo>
                  <a:lnTo>
                    <a:pt x="165" y="608"/>
                  </a:lnTo>
                  <a:lnTo>
                    <a:pt x="165" y="630"/>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6" name="Freeform 670">
              <a:extLst>
                <a:ext uri="{FF2B5EF4-FFF2-40B4-BE49-F238E27FC236}">
                  <a16:creationId xmlns:a16="http://schemas.microsoft.com/office/drawing/2014/main" id="{8A01D951-446C-400C-B4B0-CEB44D6FD64E}"/>
                </a:ext>
              </a:extLst>
            </p:cNvPr>
            <p:cNvSpPr>
              <a:spLocks/>
            </p:cNvSpPr>
            <p:nvPr/>
          </p:nvSpPr>
          <p:spPr bwMode="auto">
            <a:xfrm>
              <a:off x="4444466" y="1957232"/>
              <a:ext cx="19553" cy="2666"/>
            </a:xfrm>
            <a:custGeom>
              <a:avLst/>
              <a:gdLst>
                <a:gd name="T0" fmla="*/ 28855240 w 155"/>
                <a:gd name="T1" fmla="*/ 6203462 h 26"/>
                <a:gd name="T2" fmla="*/ 28855240 w 155"/>
                <a:gd name="T3" fmla="*/ 6203462 h 26"/>
                <a:gd name="T4" fmla="*/ 0 w 155"/>
                <a:gd name="T5" fmla="*/ 6203462 h 26"/>
                <a:gd name="T6" fmla="*/ 0 w 155"/>
                <a:gd name="T7" fmla="*/ 954454 h 26"/>
                <a:gd name="T8" fmla="*/ 28855240 w 155"/>
                <a:gd name="T9" fmla="*/ 954454 h 26"/>
                <a:gd name="T10" fmla="*/ 30409023 w 155"/>
                <a:gd name="T11" fmla="*/ 0 h 26"/>
                <a:gd name="T12" fmla="*/ 34404198 w 155"/>
                <a:gd name="T13" fmla="*/ 3101731 h 26"/>
                <a:gd name="T14" fmla="*/ 28855240 w 155"/>
                <a:gd name="T15" fmla="*/ 6203462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26">
                  <a:moveTo>
                    <a:pt x="130" y="26"/>
                  </a:moveTo>
                  <a:lnTo>
                    <a:pt x="130" y="26"/>
                  </a:lnTo>
                  <a:lnTo>
                    <a:pt x="0" y="26"/>
                  </a:lnTo>
                  <a:lnTo>
                    <a:pt x="0" y="4"/>
                  </a:lnTo>
                  <a:lnTo>
                    <a:pt x="130" y="4"/>
                  </a:lnTo>
                  <a:cubicBezTo>
                    <a:pt x="133" y="4"/>
                    <a:pt x="135" y="3"/>
                    <a:pt x="137" y="0"/>
                  </a:cubicBezTo>
                  <a:lnTo>
                    <a:pt x="155" y="13"/>
                  </a:lnTo>
                  <a:cubicBezTo>
                    <a:pt x="149" y="21"/>
                    <a:pt x="140" y="26"/>
                    <a:pt x="130" y="26"/>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7" name="Freeform 671">
              <a:extLst>
                <a:ext uri="{FF2B5EF4-FFF2-40B4-BE49-F238E27FC236}">
                  <a16:creationId xmlns:a16="http://schemas.microsoft.com/office/drawing/2014/main" id="{7BCFC321-D905-4AB8-8B35-3D93A379D254}"/>
                </a:ext>
              </a:extLst>
            </p:cNvPr>
            <p:cNvSpPr>
              <a:spLocks/>
            </p:cNvSpPr>
            <p:nvPr/>
          </p:nvSpPr>
          <p:spPr bwMode="auto">
            <a:xfrm>
              <a:off x="4416025" y="1899907"/>
              <a:ext cx="47105" cy="1333"/>
            </a:xfrm>
            <a:custGeom>
              <a:avLst/>
              <a:gdLst>
                <a:gd name="T0" fmla="*/ 83631852 w 378"/>
                <a:gd name="T1" fmla="*/ 2062379 h 11"/>
                <a:gd name="T2" fmla="*/ 83631852 w 378"/>
                <a:gd name="T3" fmla="*/ 2062379 h 11"/>
                <a:gd name="T4" fmla="*/ 0 w 378"/>
                <a:gd name="T5" fmla="*/ 2062379 h 11"/>
                <a:gd name="T6" fmla="*/ 0 w 378"/>
                <a:gd name="T7" fmla="*/ 0 h 11"/>
                <a:gd name="T8" fmla="*/ 83631852 w 378"/>
                <a:gd name="T9" fmla="*/ 0 h 11"/>
                <a:gd name="T10" fmla="*/ 83631852 w 378"/>
                <a:gd name="T11" fmla="*/ 206237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 h="11">
                  <a:moveTo>
                    <a:pt x="378" y="11"/>
                  </a:moveTo>
                  <a:lnTo>
                    <a:pt x="378" y="11"/>
                  </a:lnTo>
                  <a:lnTo>
                    <a:pt x="0" y="11"/>
                  </a:lnTo>
                  <a:lnTo>
                    <a:pt x="0" y="0"/>
                  </a:lnTo>
                  <a:lnTo>
                    <a:pt x="378" y="0"/>
                  </a:lnTo>
                  <a:lnTo>
                    <a:pt x="378" y="11"/>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8" name="Freeform 672">
              <a:extLst>
                <a:ext uri="{FF2B5EF4-FFF2-40B4-BE49-F238E27FC236}">
                  <a16:creationId xmlns:a16="http://schemas.microsoft.com/office/drawing/2014/main" id="{07874331-B919-4F0C-8AAC-29509F4D0C06}"/>
                </a:ext>
              </a:extLst>
            </p:cNvPr>
            <p:cNvSpPr>
              <a:spLocks/>
            </p:cNvSpPr>
            <p:nvPr/>
          </p:nvSpPr>
          <p:spPr bwMode="auto">
            <a:xfrm>
              <a:off x="4416025" y="1953677"/>
              <a:ext cx="42216" cy="1333"/>
            </a:xfrm>
            <a:custGeom>
              <a:avLst/>
              <a:gdLst>
                <a:gd name="T0" fmla="*/ 75835617 w 339"/>
                <a:gd name="T1" fmla="*/ 3665682 h 11"/>
                <a:gd name="T2" fmla="*/ 75835617 w 339"/>
                <a:gd name="T3" fmla="*/ 3665682 h 11"/>
                <a:gd name="T4" fmla="*/ 0 w 339"/>
                <a:gd name="T5" fmla="*/ 3665682 h 11"/>
                <a:gd name="T6" fmla="*/ 0 w 339"/>
                <a:gd name="T7" fmla="*/ 0 h 11"/>
                <a:gd name="T8" fmla="*/ 75835617 w 339"/>
                <a:gd name="T9" fmla="*/ 0 h 11"/>
                <a:gd name="T10" fmla="*/ 75835617 w 339"/>
                <a:gd name="T11" fmla="*/ 3665682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9" h="11">
                  <a:moveTo>
                    <a:pt x="339" y="11"/>
                  </a:moveTo>
                  <a:lnTo>
                    <a:pt x="339" y="11"/>
                  </a:lnTo>
                  <a:lnTo>
                    <a:pt x="0" y="11"/>
                  </a:lnTo>
                  <a:lnTo>
                    <a:pt x="0" y="0"/>
                  </a:lnTo>
                  <a:lnTo>
                    <a:pt x="339" y="0"/>
                  </a:lnTo>
                  <a:lnTo>
                    <a:pt x="339" y="11"/>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19" name="Freeform 673">
              <a:extLst>
                <a:ext uri="{FF2B5EF4-FFF2-40B4-BE49-F238E27FC236}">
                  <a16:creationId xmlns:a16="http://schemas.microsoft.com/office/drawing/2014/main" id="{ADFC029A-7699-4437-982D-365AE0AE7C97}"/>
                </a:ext>
              </a:extLst>
            </p:cNvPr>
            <p:cNvSpPr>
              <a:spLocks/>
            </p:cNvSpPr>
            <p:nvPr/>
          </p:nvSpPr>
          <p:spPr bwMode="auto">
            <a:xfrm>
              <a:off x="4418692" y="1897685"/>
              <a:ext cx="2666" cy="2222"/>
            </a:xfrm>
            <a:custGeom>
              <a:avLst/>
              <a:gdLst>
                <a:gd name="T0" fmla="*/ 4320268 w 21"/>
                <a:gd name="T1" fmla="*/ 2268379 h 20"/>
                <a:gd name="T2" fmla="*/ 4320268 w 21"/>
                <a:gd name="T3" fmla="*/ 2268379 h 20"/>
                <a:gd name="T4" fmla="*/ 2057400 w 21"/>
                <a:gd name="T5" fmla="*/ 4536281 h 20"/>
                <a:gd name="T6" fmla="*/ 0 w 21"/>
                <a:gd name="T7" fmla="*/ 2268379 h 20"/>
                <a:gd name="T8" fmla="*/ 2057400 w 21"/>
                <a:gd name="T9" fmla="*/ 0 h 20"/>
                <a:gd name="T10" fmla="*/ 4320268 w 21"/>
                <a:gd name="T11" fmla="*/ 2268379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1" y="10"/>
                  </a:moveTo>
                  <a:lnTo>
                    <a:pt x="21" y="10"/>
                  </a:lnTo>
                  <a:cubicBezTo>
                    <a:pt x="21" y="16"/>
                    <a:pt x="16" y="20"/>
                    <a:pt x="10" y="20"/>
                  </a:cubicBezTo>
                  <a:cubicBezTo>
                    <a:pt x="5" y="20"/>
                    <a:pt x="0" y="16"/>
                    <a:pt x="0" y="10"/>
                  </a:cubicBezTo>
                  <a:cubicBezTo>
                    <a:pt x="0" y="5"/>
                    <a:pt x="5" y="0"/>
                    <a:pt x="10" y="0"/>
                  </a:cubicBezTo>
                  <a:cubicBezTo>
                    <a:pt x="16" y="0"/>
                    <a:pt x="21" y="5"/>
                    <a:pt x="21" y="10"/>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0" name="Freeform 678">
              <a:extLst>
                <a:ext uri="{FF2B5EF4-FFF2-40B4-BE49-F238E27FC236}">
                  <a16:creationId xmlns:a16="http://schemas.microsoft.com/office/drawing/2014/main" id="{F27CE956-3986-4ABE-93BC-59C3A18DA7E5}"/>
                </a:ext>
              </a:extLst>
            </p:cNvPr>
            <p:cNvSpPr>
              <a:spLocks/>
            </p:cNvSpPr>
            <p:nvPr/>
          </p:nvSpPr>
          <p:spPr bwMode="auto">
            <a:xfrm>
              <a:off x="4440466" y="1915905"/>
              <a:ext cx="445" cy="444"/>
            </a:xfrm>
            <a:custGeom>
              <a:avLst/>
              <a:gdLst>
                <a:gd name="T0" fmla="*/ 157609 w 4"/>
                <a:gd name="T1" fmla="*/ 201676 h 5"/>
                <a:gd name="T2" fmla="*/ 157609 w 4"/>
                <a:gd name="T3" fmla="*/ 201676 h 5"/>
                <a:gd name="T4" fmla="*/ 630436 w 4"/>
                <a:gd name="T5" fmla="*/ 201676 h 5"/>
                <a:gd name="T6" fmla="*/ 630436 w 4"/>
                <a:gd name="T7" fmla="*/ 302673 h 5"/>
                <a:gd name="T8" fmla="*/ 157609 w 4"/>
                <a:gd name="T9" fmla="*/ 302673 h 5"/>
                <a:gd name="T10" fmla="*/ 315218 w 4"/>
                <a:gd name="T11" fmla="*/ 504349 h 5"/>
                <a:gd name="T12" fmla="*/ 630436 w 4"/>
                <a:gd name="T13" fmla="*/ 504349 h 5"/>
                <a:gd name="T14" fmla="*/ 630436 w 4"/>
                <a:gd name="T15" fmla="*/ 504349 h 5"/>
                <a:gd name="T16" fmla="*/ 315218 w 4"/>
                <a:gd name="T17" fmla="*/ 504349 h 5"/>
                <a:gd name="T18" fmla="*/ 0 w 4"/>
                <a:gd name="T19" fmla="*/ 504349 h 5"/>
                <a:gd name="T20" fmla="*/ 0 w 4"/>
                <a:gd name="T21" fmla="*/ 302673 h 5"/>
                <a:gd name="T22" fmla="*/ 315218 w 4"/>
                <a:gd name="T23" fmla="*/ 0 h 5"/>
                <a:gd name="T24" fmla="*/ 630436 w 4"/>
                <a:gd name="T25" fmla="*/ 0 h 5"/>
                <a:gd name="T26" fmla="*/ 630436 w 4"/>
                <a:gd name="T27" fmla="*/ 100997 h 5"/>
                <a:gd name="T28" fmla="*/ 315218 w 4"/>
                <a:gd name="T29" fmla="*/ 100997 h 5"/>
                <a:gd name="T30" fmla="*/ 157609 w 4"/>
                <a:gd name="T31" fmla="*/ 201676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5">
                  <a:moveTo>
                    <a:pt x="1" y="2"/>
                  </a:moveTo>
                  <a:lnTo>
                    <a:pt x="1" y="2"/>
                  </a:lnTo>
                  <a:lnTo>
                    <a:pt x="4" y="2"/>
                  </a:lnTo>
                  <a:lnTo>
                    <a:pt x="4" y="3"/>
                  </a:lnTo>
                  <a:lnTo>
                    <a:pt x="1" y="3"/>
                  </a:lnTo>
                  <a:cubicBezTo>
                    <a:pt x="1" y="4"/>
                    <a:pt x="1" y="5"/>
                    <a:pt x="2" y="5"/>
                  </a:cubicBezTo>
                  <a:lnTo>
                    <a:pt x="4" y="5"/>
                  </a:lnTo>
                  <a:lnTo>
                    <a:pt x="2" y="5"/>
                  </a:lnTo>
                  <a:cubicBezTo>
                    <a:pt x="2" y="5"/>
                    <a:pt x="1" y="5"/>
                    <a:pt x="0" y="5"/>
                  </a:cubicBezTo>
                  <a:cubicBezTo>
                    <a:pt x="0" y="5"/>
                    <a:pt x="0" y="4"/>
                    <a:pt x="0" y="3"/>
                  </a:cubicBezTo>
                  <a:cubicBezTo>
                    <a:pt x="0" y="1"/>
                    <a:pt x="0" y="0"/>
                    <a:pt x="2" y="0"/>
                  </a:cubicBezTo>
                  <a:lnTo>
                    <a:pt x="4" y="0"/>
                  </a:lnTo>
                  <a:lnTo>
                    <a:pt x="4" y="1"/>
                  </a:lnTo>
                  <a:lnTo>
                    <a:pt x="2" y="1"/>
                  </a:lnTo>
                  <a:cubicBezTo>
                    <a:pt x="1" y="1"/>
                    <a:pt x="1" y="1"/>
                    <a:pt x="1" y="2"/>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1" name="Freeform 679">
              <a:extLst>
                <a:ext uri="{FF2B5EF4-FFF2-40B4-BE49-F238E27FC236}">
                  <a16:creationId xmlns:a16="http://schemas.microsoft.com/office/drawing/2014/main" id="{83DC3187-4C22-47CE-B6F8-1BC78F3314FE}"/>
                </a:ext>
              </a:extLst>
            </p:cNvPr>
            <p:cNvSpPr>
              <a:spLocks/>
            </p:cNvSpPr>
            <p:nvPr/>
          </p:nvSpPr>
          <p:spPr bwMode="auto">
            <a:xfrm>
              <a:off x="4441355" y="1915905"/>
              <a:ext cx="0" cy="444"/>
            </a:xfrm>
            <a:custGeom>
              <a:avLst/>
              <a:gdLst>
                <a:gd name="T0" fmla="*/ 0 w 2"/>
                <a:gd name="T1" fmla="*/ 0 h 6"/>
                <a:gd name="T2" fmla="*/ 0 w 2"/>
                <a:gd name="T3" fmla="*/ 0 h 6"/>
                <a:gd name="T4" fmla="*/ 1 w 2"/>
                <a:gd name="T5" fmla="*/ 0 h 6"/>
                <a:gd name="T6" fmla="*/ 1 w 2"/>
                <a:gd name="T7" fmla="*/ 1680104 h 6"/>
                <a:gd name="T8" fmla="*/ 0 w 2"/>
                <a:gd name="T9" fmla="*/ 1680104 h 6"/>
                <a:gd name="T10" fmla="*/ 0 w 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0" y="0"/>
                  </a:moveTo>
                  <a:lnTo>
                    <a:pt x="0" y="0"/>
                  </a:lnTo>
                  <a:lnTo>
                    <a:pt x="2" y="0"/>
                  </a:lnTo>
                  <a:lnTo>
                    <a:pt x="2" y="6"/>
                  </a:lnTo>
                  <a:lnTo>
                    <a:pt x="0" y="6"/>
                  </a:lnTo>
                  <a:lnTo>
                    <a:pt x="0" y="0"/>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2" name="Freeform 688">
              <a:extLst>
                <a:ext uri="{FF2B5EF4-FFF2-40B4-BE49-F238E27FC236}">
                  <a16:creationId xmlns:a16="http://schemas.microsoft.com/office/drawing/2014/main" id="{A75C967D-83F2-49BB-BA79-F682ED85360B}"/>
                </a:ext>
              </a:extLst>
            </p:cNvPr>
            <p:cNvSpPr>
              <a:spLocks noEditPoints="1"/>
            </p:cNvSpPr>
            <p:nvPr/>
          </p:nvSpPr>
          <p:spPr bwMode="auto">
            <a:xfrm>
              <a:off x="4446687" y="1915460"/>
              <a:ext cx="75101" cy="43994"/>
            </a:xfrm>
            <a:custGeom>
              <a:avLst/>
              <a:gdLst>
                <a:gd name="T0" fmla="*/ 11030691 w 605"/>
                <a:gd name="T1" fmla="*/ 5980512 h 425"/>
                <a:gd name="T2" fmla="*/ 11030691 w 605"/>
                <a:gd name="T3" fmla="*/ 5980512 h 425"/>
                <a:gd name="T4" fmla="*/ 6618415 w 605"/>
                <a:gd name="T5" fmla="*/ 7531294 h 425"/>
                <a:gd name="T6" fmla="*/ 6618415 w 605"/>
                <a:gd name="T7" fmla="*/ 18163682 h 425"/>
                <a:gd name="T8" fmla="*/ 18972225 w 605"/>
                <a:gd name="T9" fmla="*/ 66674216 h 425"/>
                <a:gd name="T10" fmla="*/ 22722707 w 605"/>
                <a:gd name="T11" fmla="*/ 81072250 h 425"/>
                <a:gd name="T12" fmla="*/ 22943462 w 605"/>
                <a:gd name="T13" fmla="*/ 81958008 h 425"/>
                <a:gd name="T14" fmla="*/ 31326505 w 605"/>
                <a:gd name="T15" fmla="*/ 89268098 h 425"/>
                <a:gd name="T16" fmla="*/ 33532643 w 605"/>
                <a:gd name="T17" fmla="*/ 89046424 h 425"/>
                <a:gd name="T18" fmla="*/ 125747529 w 605"/>
                <a:gd name="T19" fmla="*/ 76199171 h 425"/>
                <a:gd name="T20" fmla="*/ 127732912 w 605"/>
                <a:gd name="T21" fmla="*/ 75312942 h 425"/>
                <a:gd name="T22" fmla="*/ 127512158 w 605"/>
                <a:gd name="T23" fmla="*/ 70882742 h 425"/>
                <a:gd name="T24" fmla="*/ 125747529 w 605"/>
                <a:gd name="T25" fmla="*/ 64680555 h 425"/>
                <a:gd name="T26" fmla="*/ 109642767 w 605"/>
                <a:gd name="T27" fmla="*/ 9967834 h 425"/>
                <a:gd name="T28" fmla="*/ 109642767 w 605"/>
                <a:gd name="T29" fmla="*/ 9524955 h 425"/>
                <a:gd name="T30" fmla="*/ 103906902 w 605"/>
                <a:gd name="T31" fmla="*/ 4873080 h 425"/>
                <a:gd name="T32" fmla="*/ 12133525 w 605"/>
                <a:gd name="T33" fmla="*/ 6202187 h 425"/>
                <a:gd name="T34" fmla="*/ 11912771 w 605"/>
                <a:gd name="T35" fmla="*/ 6202187 h 425"/>
                <a:gd name="T36" fmla="*/ 11692485 w 605"/>
                <a:gd name="T37" fmla="*/ 6202187 h 425"/>
                <a:gd name="T38" fmla="*/ 11030691 w 605"/>
                <a:gd name="T39" fmla="*/ 5980512 h 425"/>
                <a:gd name="T40" fmla="*/ 31326505 w 605"/>
                <a:gd name="T41" fmla="*/ 94141178 h 425"/>
                <a:gd name="T42" fmla="*/ 31326505 w 605"/>
                <a:gd name="T43" fmla="*/ 94141178 h 425"/>
                <a:gd name="T44" fmla="*/ 18310430 w 605"/>
                <a:gd name="T45" fmla="*/ 83065911 h 425"/>
                <a:gd name="T46" fmla="*/ 18090145 w 605"/>
                <a:gd name="T47" fmla="*/ 82179683 h 425"/>
                <a:gd name="T48" fmla="*/ 14339663 w 605"/>
                <a:gd name="T49" fmla="*/ 68003323 h 425"/>
                <a:gd name="T50" fmla="*/ 1765098 w 605"/>
                <a:gd name="T51" fmla="*/ 19492789 h 425"/>
                <a:gd name="T52" fmla="*/ 2647178 w 605"/>
                <a:gd name="T53" fmla="*/ 4651876 h 425"/>
                <a:gd name="T54" fmla="*/ 11030691 w 605"/>
                <a:gd name="T55" fmla="*/ 1107433 h 425"/>
                <a:gd name="T56" fmla="*/ 12133525 w 605"/>
                <a:gd name="T57" fmla="*/ 1329107 h 425"/>
                <a:gd name="T58" fmla="*/ 103906902 w 605"/>
                <a:gd name="T59" fmla="*/ 0 h 425"/>
                <a:gd name="T60" fmla="*/ 114275798 w 605"/>
                <a:gd name="T61" fmla="*/ 8195848 h 425"/>
                <a:gd name="T62" fmla="*/ 114496553 w 605"/>
                <a:gd name="T63" fmla="*/ 8638727 h 425"/>
                <a:gd name="T64" fmla="*/ 130380090 w 605"/>
                <a:gd name="T65" fmla="*/ 63351447 h 425"/>
                <a:gd name="T66" fmla="*/ 132145189 w 605"/>
                <a:gd name="T67" fmla="*/ 69553634 h 425"/>
                <a:gd name="T68" fmla="*/ 131924434 w 605"/>
                <a:gd name="T69" fmla="*/ 77971157 h 425"/>
                <a:gd name="T70" fmla="*/ 126630078 w 605"/>
                <a:gd name="T71" fmla="*/ 81072250 h 425"/>
                <a:gd name="T72" fmla="*/ 33973683 w 605"/>
                <a:gd name="T73" fmla="*/ 93919503 h 425"/>
                <a:gd name="T74" fmla="*/ 31326505 w 605"/>
                <a:gd name="T75" fmla="*/ 94141178 h 4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5" h="425">
                  <a:moveTo>
                    <a:pt x="50" y="27"/>
                  </a:moveTo>
                  <a:lnTo>
                    <a:pt x="50" y="27"/>
                  </a:lnTo>
                  <a:cubicBezTo>
                    <a:pt x="42" y="27"/>
                    <a:pt x="33" y="29"/>
                    <a:pt x="30" y="34"/>
                  </a:cubicBezTo>
                  <a:cubicBezTo>
                    <a:pt x="24" y="43"/>
                    <a:pt x="23" y="60"/>
                    <a:pt x="30" y="82"/>
                  </a:cubicBezTo>
                  <a:cubicBezTo>
                    <a:pt x="34" y="98"/>
                    <a:pt x="65" y="220"/>
                    <a:pt x="86" y="301"/>
                  </a:cubicBezTo>
                  <a:cubicBezTo>
                    <a:pt x="95" y="335"/>
                    <a:pt x="101" y="360"/>
                    <a:pt x="103" y="366"/>
                  </a:cubicBezTo>
                  <a:cubicBezTo>
                    <a:pt x="103" y="367"/>
                    <a:pt x="104" y="368"/>
                    <a:pt x="104" y="370"/>
                  </a:cubicBezTo>
                  <a:cubicBezTo>
                    <a:pt x="108" y="387"/>
                    <a:pt x="112" y="403"/>
                    <a:pt x="142" y="403"/>
                  </a:cubicBezTo>
                  <a:cubicBezTo>
                    <a:pt x="145" y="403"/>
                    <a:pt x="148" y="403"/>
                    <a:pt x="152" y="402"/>
                  </a:cubicBezTo>
                  <a:cubicBezTo>
                    <a:pt x="203" y="397"/>
                    <a:pt x="548" y="348"/>
                    <a:pt x="570" y="344"/>
                  </a:cubicBezTo>
                  <a:cubicBezTo>
                    <a:pt x="574" y="343"/>
                    <a:pt x="578" y="342"/>
                    <a:pt x="579" y="340"/>
                  </a:cubicBezTo>
                  <a:cubicBezTo>
                    <a:pt x="581" y="338"/>
                    <a:pt x="582" y="332"/>
                    <a:pt x="578" y="320"/>
                  </a:cubicBezTo>
                  <a:lnTo>
                    <a:pt x="570" y="292"/>
                  </a:lnTo>
                  <a:cubicBezTo>
                    <a:pt x="549" y="222"/>
                    <a:pt x="501" y="57"/>
                    <a:pt x="497" y="45"/>
                  </a:cubicBezTo>
                  <a:lnTo>
                    <a:pt x="497" y="43"/>
                  </a:lnTo>
                  <a:cubicBezTo>
                    <a:pt x="493" y="30"/>
                    <a:pt x="491" y="22"/>
                    <a:pt x="471" y="22"/>
                  </a:cubicBezTo>
                  <a:cubicBezTo>
                    <a:pt x="441" y="22"/>
                    <a:pt x="58" y="28"/>
                    <a:pt x="55" y="28"/>
                  </a:cubicBezTo>
                  <a:lnTo>
                    <a:pt x="54" y="28"/>
                  </a:lnTo>
                  <a:lnTo>
                    <a:pt x="53" y="28"/>
                  </a:lnTo>
                  <a:cubicBezTo>
                    <a:pt x="53" y="28"/>
                    <a:pt x="52" y="27"/>
                    <a:pt x="50" y="27"/>
                  </a:cubicBezTo>
                  <a:close/>
                  <a:moveTo>
                    <a:pt x="142" y="425"/>
                  </a:moveTo>
                  <a:lnTo>
                    <a:pt x="142" y="425"/>
                  </a:lnTo>
                  <a:cubicBezTo>
                    <a:pt x="95" y="425"/>
                    <a:pt x="87" y="392"/>
                    <a:pt x="83" y="375"/>
                  </a:cubicBezTo>
                  <a:lnTo>
                    <a:pt x="82" y="371"/>
                  </a:lnTo>
                  <a:cubicBezTo>
                    <a:pt x="80" y="365"/>
                    <a:pt x="73" y="340"/>
                    <a:pt x="65" y="307"/>
                  </a:cubicBezTo>
                  <a:cubicBezTo>
                    <a:pt x="44" y="226"/>
                    <a:pt x="13" y="104"/>
                    <a:pt x="8" y="88"/>
                  </a:cubicBezTo>
                  <a:cubicBezTo>
                    <a:pt x="0" y="59"/>
                    <a:pt x="1" y="36"/>
                    <a:pt x="12" y="21"/>
                  </a:cubicBezTo>
                  <a:cubicBezTo>
                    <a:pt x="21" y="7"/>
                    <a:pt x="40" y="5"/>
                    <a:pt x="50" y="5"/>
                  </a:cubicBezTo>
                  <a:cubicBezTo>
                    <a:pt x="52" y="5"/>
                    <a:pt x="54" y="5"/>
                    <a:pt x="55" y="6"/>
                  </a:cubicBezTo>
                  <a:cubicBezTo>
                    <a:pt x="72" y="5"/>
                    <a:pt x="441" y="0"/>
                    <a:pt x="471" y="0"/>
                  </a:cubicBezTo>
                  <a:cubicBezTo>
                    <a:pt x="508" y="0"/>
                    <a:pt x="514" y="22"/>
                    <a:pt x="518" y="37"/>
                  </a:cubicBezTo>
                  <a:lnTo>
                    <a:pt x="519" y="39"/>
                  </a:lnTo>
                  <a:cubicBezTo>
                    <a:pt x="522" y="51"/>
                    <a:pt x="570" y="216"/>
                    <a:pt x="591" y="286"/>
                  </a:cubicBezTo>
                  <a:lnTo>
                    <a:pt x="599" y="314"/>
                  </a:lnTo>
                  <a:cubicBezTo>
                    <a:pt x="602" y="324"/>
                    <a:pt x="605" y="340"/>
                    <a:pt x="598" y="352"/>
                  </a:cubicBezTo>
                  <a:cubicBezTo>
                    <a:pt x="593" y="359"/>
                    <a:pt x="585" y="364"/>
                    <a:pt x="574" y="366"/>
                  </a:cubicBezTo>
                  <a:cubicBezTo>
                    <a:pt x="552" y="370"/>
                    <a:pt x="206" y="419"/>
                    <a:pt x="154" y="424"/>
                  </a:cubicBezTo>
                  <a:cubicBezTo>
                    <a:pt x="150" y="425"/>
                    <a:pt x="146" y="425"/>
                    <a:pt x="142" y="425"/>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3" name="Freeform 689">
              <a:extLst>
                <a:ext uri="{FF2B5EF4-FFF2-40B4-BE49-F238E27FC236}">
                  <a16:creationId xmlns:a16="http://schemas.microsoft.com/office/drawing/2014/main" id="{A2054B08-0069-46BA-9E65-04E68728A368}"/>
                </a:ext>
              </a:extLst>
            </p:cNvPr>
            <p:cNvSpPr>
              <a:spLocks noEditPoints="1"/>
            </p:cNvSpPr>
            <p:nvPr/>
          </p:nvSpPr>
          <p:spPr bwMode="auto">
            <a:xfrm>
              <a:off x="4453798" y="1918126"/>
              <a:ext cx="63102" cy="37328"/>
            </a:xfrm>
            <a:custGeom>
              <a:avLst/>
              <a:gdLst>
                <a:gd name="T0" fmla="*/ 3361681 w 503"/>
                <a:gd name="T1" fmla="*/ 4598467 h 363"/>
                <a:gd name="T2" fmla="*/ 3361681 w 503"/>
                <a:gd name="T3" fmla="*/ 4598467 h 363"/>
                <a:gd name="T4" fmla="*/ 22860000 w 503"/>
                <a:gd name="T5" fmla="*/ 76858562 h 363"/>
                <a:gd name="T6" fmla="*/ 109592889 w 503"/>
                <a:gd name="T7" fmla="*/ 65691123 h 363"/>
                <a:gd name="T8" fmla="*/ 90991208 w 503"/>
                <a:gd name="T9" fmla="*/ 2408498 h 363"/>
                <a:gd name="T10" fmla="*/ 3361681 w 503"/>
                <a:gd name="T11" fmla="*/ 4598467 h 363"/>
                <a:gd name="T12" fmla="*/ 20842802 w 503"/>
                <a:gd name="T13" fmla="*/ 79486057 h 363"/>
                <a:gd name="T14" fmla="*/ 20842802 w 503"/>
                <a:gd name="T15" fmla="*/ 79486057 h 363"/>
                <a:gd name="T16" fmla="*/ 0 w 503"/>
                <a:gd name="T17" fmla="*/ 2189501 h 363"/>
                <a:gd name="T18" fmla="*/ 92784483 w 503"/>
                <a:gd name="T19" fmla="*/ 0 h 363"/>
                <a:gd name="T20" fmla="*/ 112730647 w 503"/>
                <a:gd name="T21" fmla="*/ 67661627 h 363"/>
                <a:gd name="T22" fmla="*/ 20842802 w 503"/>
                <a:gd name="T23" fmla="*/ 79486057 h 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3" h="363">
                  <a:moveTo>
                    <a:pt x="15" y="21"/>
                  </a:moveTo>
                  <a:lnTo>
                    <a:pt x="15" y="21"/>
                  </a:lnTo>
                  <a:lnTo>
                    <a:pt x="102" y="351"/>
                  </a:lnTo>
                  <a:lnTo>
                    <a:pt x="489" y="300"/>
                  </a:lnTo>
                  <a:lnTo>
                    <a:pt x="406" y="11"/>
                  </a:lnTo>
                  <a:lnTo>
                    <a:pt x="15" y="21"/>
                  </a:lnTo>
                  <a:close/>
                  <a:moveTo>
                    <a:pt x="93" y="363"/>
                  </a:moveTo>
                  <a:lnTo>
                    <a:pt x="93" y="363"/>
                  </a:lnTo>
                  <a:lnTo>
                    <a:pt x="0" y="10"/>
                  </a:lnTo>
                  <a:lnTo>
                    <a:pt x="414" y="0"/>
                  </a:lnTo>
                  <a:lnTo>
                    <a:pt x="503" y="309"/>
                  </a:lnTo>
                  <a:lnTo>
                    <a:pt x="93" y="363"/>
                  </a:ln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4" name="Freeform 690">
              <a:extLst>
                <a:ext uri="{FF2B5EF4-FFF2-40B4-BE49-F238E27FC236}">
                  <a16:creationId xmlns:a16="http://schemas.microsoft.com/office/drawing/2014/main" id="{B236ED74-E3D8-4911-A8BD-72ACC09ADB85}"/>
                </a:ext>
              </a:extLst>
            </p:cNvPr>
            <p:cNvSpPr>
              <a:spLocks/>
            </p:cNvSpPr>
            <p:nvPr/>
          </p:nvSpPr>
          <p:spPr bwMode="auto">
            <a:xfrm>
              <a:off x="4456908" y="1934124"/>
              <a:ext cx="2666" cy="6221"/>
            </a:xfrm>
            <a:custGeom>
              <a:avLst/>
              <a:gdLst>
                <a:gd name="T0" fmla="*/ 3086928 w 23"/>
                <a:gd name="T1" fmla="*/ 12557796 h 58"/>
                <a:gd name="T2" fmla="*/ 3086928 w 23"/>
                <a:gd name="T3" fmla="*/ 12557796 h 58"/>
                <a:gd name="T4" fmla="*/ 2401128 w 23"/>
                <a:gd name="T5" fmla="*/ 11908222 h 58"/>
                <a:gd name="T6" fmla="*/ 171450 w 23"/>
                <a:gd name="T7" fmla="*/ 1082777 h 58"/>
                <a:gd name="T8" fmla="*/ 686214 w 23"/>
                <a:gd name="T9" fmla="*/ 0 h 58"/>
                <a:gd name="T10" fmla="*/ 1543464 w 23"/>
                <a:gd name="T11" fmla="*/ 649573 h 58"/>
                <a:gd name="T12" fmla="*/ 3773142 w 23"/>
                <a:gd name="T13" fmla="*/ 11258649 h 58"/>
                <a:gd name="T14" fmla="*/ 3258378 w 23"/>
                <a:gd name="T15" fmla="*/ 12557796 h 58"/>
                <a:gd name="T16" fmla="*/ 3086928 w 23"/>
                <a:gd name="T17" fmla="*/ 1255779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58">
                  <a:moveTo>
                    <a:pt x="18" y="58"/>
                  </a:moveTo>
                  <a:lnTo>
                    <a:pt x="18" y="58"/>
                  </a:lnTo>
                  <a:cubicBezTo>
                    <a:pt x="16" y="58"/>
                    <a:pt x="15" y="56"/>
                    <a:pt x="14" y="55"/>
                  </a:cubicBezTo>
                  <a:lnTo>
                    <a:pt x="1" y="5"/>
                  </a:lnTo>
                  <a:cubicBezTo>
                    <a:pt x="0" y="3"/>
                    <a:pt x="2" y="1"/>
                    <a:pt x="4" y="0"/>
                  </a:cubicBezTo>
                  <a:cubicBezTo>
                    <a:pt x="6" y="0"/>
                    <a:pt x="8" y="1"/>
                    <a:pt x="9" y="3"/>
                  </a:cubicBezTo>
                  <a:lnTo>
                    <a:pt x="22" y="52"/>
                  </a:lnTo>
                  <a:cubicBezTo>
                    <a:pt x="23" y="55"/>
                    <a:pt x="22" y="57"/>
                    <a:pt x="19" y="58"/>
                  </a:cubicBezTo>
                  <a:cubicBezTo>
                    <a:pt x="19" y="58"/>
                    <a:pt x="19" y="58"/>
                    <a:pt x="18" y="58"/>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5" name="Freeform 691">
              <a:extLst>
                <a:ext uri="{FF2B5EF4-FFF2-40B4-BE49-F238E27FC236}">
                  <a16:creationId xmlns:a16="http://schemas.microsoft.com/office/drawing/2014/main" id="{6B0E2F3C-9980-4070-8B7E-E53424C286A0}"/>
                </a:ext>
              </a:extLst>
            </p:cNvPr>
            <p:cNvSpPr>
              <a:spLocks/>
            </p:cNvSpPr>
            <p:nvPr/>
          </p:nvSpPr>
          <p:spPr bwMode="auto">
            <a:xfrm>
              <a:off x="4455131" y="1927903"/>
              <a:ext cx="1333" cy="2222"/>
            </a:xfrm>
            <a:custGeom>
              <a:avLst/>
              <a:gdLst>
                <a:gd name="T0" fmla="*/ 1260210 w 12"/>
                <a:gd name="T1" fmla="*/ 4536281 h 20"/>
                <a:gd name="T2" fmla="*/ 1260210 w 12"/>
                <a:gd name="T3" fmla="*/ 4536281 h 20"/>
                <a:gd name="T4" fmla="*/ 630304 w 12"/>
                <a:gd name="T5" fmla="*/ 3855720 h 20"/>
                <a:gd name="T6" fmla="*/ 157576 w 12"/>
                <a:gd name="T7" fmla="*/ 1133951 h 20"/>
                <a:gd name="T8" fmla="*/ 630304 w 12"/>
                <a:gd name="T9" fmla="*/ 0 h 20"/>
                <a:gd name="T10" fmla="*/ 1417786 w 12"/>
                <a:gd name="T11" fmla="*/ 680561 h 20"/>
                <a:gd name="T12" fmla="*/ 1890514 w 12"/>
                <a:gd name="T13" fmla="*/ 3402330 h 20"/>
                <a:gd name="T14" fmla="*/ 1417786 w 12"/>
                <a:gd name="T15" fmla="*/ 4536281 h 20"/>
                <a:gd name="T16" fmla="*/ 1260210 w 12"/>
                <a:gd name="T17" fmla="*/ 453628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8" y="20"/>
                  </a:moveTo>
                  <a:lnTo>
                    <a:pt x="8" y="20"/>
                  </a:lnTo>
                  <a:cubicBezTo>
                    <a:pt x="6" y="20"/>
                    <a:pt x="4" y="19"/>
                    <a:pt x="4" y="17"/>
                  </a:cubicBezTo>
                  <a:lnTo>
                    <a:pt x="1" y="5"/>
                  </a:lnTo>
                  <a:cubicBezTo>
                    <a:pt x="0" y="3"/>
                    <a:pt x="1" y="1"/>
                    <a:pt x="4" y="0"/>
                  </a:cubicBezTo>
                  <a:cubicBezTo>
                    <a:pt x="6" y="0"/>
                    <a:pt x="8" y="1"/>
                    <a:pt x="9" y="3"/>
                  </a:cubicBezTo>
                  <a:lnTo>
                    <a:pt x="12" y="15"/>
                  </a:lnTo>
                  <a:cubicBezTo>
                    <a:pt x="12" y="17"/>
                    <a:pt x="11" y="20"/>
                    <a:pt x="9" y="20"/>
                  </a:cubicBezTo>
                  <a:cubicBezTo>
                    <a:pt x="8" y="20"/>
                    <a:pt x="8" y="20"/>
                    <a:pt x="8" y="20"/>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6" name="Freeform 692">
              <a:extLst>
                <a:ext uri="{FF2B5EF4-FFF2-40B4-BE49-F238E27FC236}">
                  <a16:creationId xmlns:a16="http://schemas.microsoft.com/office/drawing/2014/main" id="{88CAF19B-7DF7-4BEF-B248-11DB7DF124B8}"/>
                </a:ext>
              </a:extLst>
            </p:cNvPr>
            <p:cNvSpPr>
              <a:spLocks/>
            </p:cNvSpPr>
            <p:nvPr/>
          </p:nvSpPr>
          <p:spPr bwMode="auto">
            <a:xfrm>
              <a:off x="4456020" y="1930569"/>
              <a:ext cx="889" cy="1333"/>
            </a:xfrm>
            <a:custGeom>
              <a:avLst/>
              <a:gdLst>
                <a:gd name="T0" fmla="*/ 2268617 w 10"/>
                <a:gd name="T1" fmla="*/ 1134547 h 10"/>
                <a:gd name="T2" fmla="*/ 2268617 w 10"/>
                <a:gd name="T3" fmla="*/ 1134547 h 10"/>
                <a:gd name="T4" fmla="*/ 1134547 w 10"/>
                <a:gd name="T5" fmla="*/ 2268617 h 10"/>
                <a:gd name="T6" fmla="*/ 0 w 10"/>
                <a:gd name="T7" fmla="*/ 1134547 h 10"/>
                <a:gd name="T8" fmla="*/ 1134547 w 10"/>
                <a:gd name="T9" fmla="*/ 0 h 10"/>
                <a:gd name="T10" fmla="*/ 2268617 w 10"/>
                <a:gd name="T11" fmla="*/ 11345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10" y="5"/>
                  </a:moveTo>
                  <a:lnTo>
                    <a:pt x="10" y="5"/>
                  </a:lnTo>
                  <a:cubicBezTo>
                    <a:pt x="10" y="8"/>
                    <a:pt x="8" y="10"/>
                    <a:pt x="5" y="10"/>
                  </a:cubicBezTo>
                  <a:cubicBezTo>
                    <a:pt x="2" y="10"/>
                    <a:pt x="0" y="8"/>
                    <a:pt x="0" y="5"/>
                  </a:cubicBezTo>
                  <a:cubicBezTo>
                    <a:pt x="0" y="2"/>
                    <a:pt x="2" y="0"/>
                    <a:pt x="5" y="0"/>
                  </a:cubicBezTo>
                  <a:cubicBezTo>
                    <a:pt x="8" y="0"/>
                    <a:pt x="10" y="2"/>
                    <a:pt x="10" y="5"/>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7" name="Freeform 693">
              <a:extLst>
                <a:ext uri="{FF2B5EF4-FFF2-40B4-BE49-F238E27FC236}">
                  <a16:creationId xmlns:a16="http://schemas.microsoft.com/office/drawing/2014/main" id="{AC028C40-8F52-4107-B8FB-BE2BD60AE6DF}"/>
                </a:ext>
              </a:extLst>
            </p:cNvPr>
            <p:cNvSpPr>
              <a:spLocks/>
            </p:cNvSpPr>
            <p:nvPr/>
          </p:nvSpPr>
          <p:spPr bwMode="auto">
            <a:xfrm>
              <a:off x="4448910" y="1916793"/>
              <a:ext cx="16887" cy="41772"/>
            </a:xfrm>
            <a:custGeom>
              <a:avLst/>
              <a:gdLst>
                <a:gd name="T0" fmla="*/ 29192940 w 134"/>
                <a:gd name="T1" fmla="*/ 89384481 h 405"/>
                <a:gd name="T2" fmla="*/ 29192940 w 134"/>
                <a:gd name="T3" fmla="*/ 89384481 h 405"/>
                <a:gd name="T4" fmla="*/ 20884392 w 134"/>
                <a:gd name="T5" fmla="*/ 81198156 h 405"/>
                <a:gd name="T6" fmla="*/ 12126604 w 134"/>
                <a:gd name="T7" fmla="*/ 48010704 h 405"/>
                <a:gd name="T8" fmla="*/ 2245720 w 134"/>
                <a:gd name="T9" fmla="*/ 9734785 h 405"/>
                <a:gd name="T10" fmla="*/ 4266821 w 134"/>
                <a:gd name="T11" fmla="*/ 0 h 405"/>
                <a:gd name="T12" fmla="*/ 5389444 w 134"/>
                <a:gd name="T13" fmla="*/ 1991078 h 405"/>
                <a:gd name="T14" fmla="*/ 4491440 w 134"/>
                <a:gd name="T15" fmla="*/ 9071093 h 405"/>
                <a:gd name="T16" fmla="*/ 14596470 w 134"/>
                <a:gd name="T17" fmla="*/ 47347011 h 405"/>
                <a:gd name="T18" fmla="*/ 23354731 w 134"/>
                <a:gd name="T19" fmla="*/ 80534463 h 405"/>
                <a:gd name="T20" fmla="*/ 29866799 w 134"/>
                <a:gd name="T21" fmla="*/ 86950785 h 405"/>
                <a:gd name="T22" fmla="*/ 30091418 w 134"/>
                <a:gd name="T23" fmla="*/ 89384481 h 405"/>
                <a:gd name="T24" fmla="*/ 29192940 w 134"/>
                <a:gd name="T25" fmla="*/ 89384481 h 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405">
                  <a:moveTo>
                    <a:pt x="130" y="404"/>
                  </a:moveTo>
                  <a:lnTo>
                    <a:pt x="130" y="404"/>
                  </a:lnTo>
                  <a:cubicBezTo>
                    <a:pt x="104" y="405"/>
                    <a:pt x="96" y="376"/>
                    <a:pt x="93" y="367"/>
                  </a:cubicBezTo>
                  <a:cubicBezTo>
                    <a:pt x="91" y="359"/>
                    <a:pt x="73" y="290"/>
                    <a:pt x="54" y="217"/>
                  </a:cubicBezTo>
                  <a:cubicBezTo>
                    <a:pt x="35" y="139"/>
                    <a:pt x="14" y="60"/>
                    <a:pt x="10" y="44"/>
                  </a:cubicBezTo>
                  <a:cubicBezTo>
                    <a:pt x="0" y="10"/>
                    <a:pt x="18" y="0"/>
                    <a:pt x="19" y="0"/>
                  </a:cubicBezTo>
                  <a:lnTo>
                    <a:pt x="24" y="9"/>
                  </a:lnTo>
                  <a:cubicBezTo>
                    <a:pt x="24" y="10"/>
                    <a:pt x="13" y="16"/>
                    <a:pt x="20" y="41"/>
                  </a:cubicBezTo>
                  <a:cubicBezTo>
                    <a:pt x="25" y="57"/>
                    <a:pt x="45" y="137"/>
                    <a:pt x="65" y="214"/>
                  </a:cubicBezTo>
                  <a:cubicBezTo>
                    <a:pt x="84" y="287"/>
                    <a:pt x="102" y="357"/>
                    <a:pt x="104" y="364"/>
                  </a:cubicBezTo>
                  <a:cubicBezTo>
                    <a:pt x="110" y="385"/>
                    <a:pt x="119" y="395"/>
                    <a:pt x="133" y="393"/>
                  </a:cubicBezTo>
                  <a:lnTo>
                    <a:pt x="134" y="404"/>
                  </a:lnTo>
                  <a:cubicBezTo>
                    <a:pt x="133" y="404"/>
                    <a:pt x="131" y="404"/>
                    <a:pt x="130" y="404"/>
                  </a:cubicBezTo>
                  <a:close/>
                </a:path>
              </a:pathLst>
            </a:custGeom>
            <a:solidFill>
              <a:srgbClr val="0070C0"/>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8" name="Freeform 694">
              <a:extLst>
                <a:ext uri="{FF2B5EF4-FFF2-40B4-BE49-F238E27FC236}">
                  <a16:creationId xmlns:a16="http://schemas.microsoft.com/office/drawing/2014/main" id="{FFE121AB-6DFF-4789-9D32-85E3A15CDF4A}"/>
                </a:ext>
              </a:extLst>
            </p:cNvPr>
            <p:cNvSpPr>
              <a:spLocks/>
            </p:cNvSpPr>
            <p:nvPr/>
          </p:nvSpPr>
          <p:spPr bwMode="auto">
            <a:xfrm>
              <a:off x="4430245" y="1955899"/>
              <a:ext cx="7110" cy="5777"/>
            </a:xfrm>
            <a:custGeom>
              <a:avLst/>
              <a:gdLst>
                <a:gd name="T0" fmla="*/ 6501267 w 57"/>
                <a:gd name="T1" fmla="*/ 12557796 h 58"/>
                <a:gd name="T2" fmla="*/ 6501267 w 57"/>
                <a:gd name="T3" fmla="*/ 12557796 h 58"/>
                <a:gd name="T4" fmla="*/ 0 w 57"/>
                <a:gd name="T5" fmla="*/ 6278898 h 58"/>
                <a:gd name="T6" fmla="*/ 6501267 w 57"/>
                <a:gd name="T7" fmla="*/ 0 h 58"/>
                <a:gd name="T8" fmla="*/ 12778108 w 57"/>
                <a:gd name="T9" fmla="*/ 6278898 h 58"/>
                <a:gd name="T10" fmla="*/ 6501267 w 57"/>
                <a:gd name="T11" fmla="*/ 12557796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8">
                  <a:moveTo>
                    <a:pt x="29" y="58"/>
                  </a:moveTo>
                  <a:lnTo>
                    <a:pt x="29" y="58"/>
                  </a:lnTo>
                  <a:cubicBezTo>
                    <a:pt x="13" y="58"/>
                    <a:pt x="0" y="45"/>
                    <a:pt x="0" y="29"/>
                  </a:cubicBezTo>
                  <a:cubicBezTo>
                    <a:pt x="0" y="13"/>
                    <a:pt x="13" y="0"/>
                    <a:pt x="29" y="0"/>
                  </a:cubicBezTo>
                  <a:cubicBezTo>
                    <a:pt x="45" y="0"/>
                    <a:pt x="57" y="13"/>
                    <a:pt x="57" y="29"/>
                  </a:cubicBezTo>
                  <a:cubicBezTo>
                    <a:pt x="57" y="45"/>
                    <a:pt x="45" y="58"/>
                    <a:pt x="29" y="58"/>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sp>
          <p:nvSpPr>
            <p:cNvPr id="129" name="Freeform 695">
              <a:extLst>
                <a:ext uri="{FF2B5EF4-FFF2-40B4-BE49-F238E27FC236}">
                  <a16:creationId xmlns:a16="http://schemas.microsoft.com/office/drawing/2014/main" id="{C9DA4B66-D66A-4BF6-8EBB-DDF7A2F24327}"/>
                </a:ext>
              </a:extLst>
            </p:cNvPr>
            <p:cNvSpPr>
              <a:spLocks/>
            </p:cNvSpPr>
            <p:nvPr/>
          </p:nvSpPr>
          <p:spPr bwMode="auto">
            <a:xfrm>
              <a:off x="4441355" y="1955899"/>
              <a:ext cx="7110" cy="5777"/>
            </a:xfrm>
            <a:custGeom>
              <a:avLst/>
              <a:gdLst>
                <a:gd name="T0" fmla="*/ 6278898 w 58"/>
                <a:gd name="T1" fmla="*/ 12557796 h 58"/>
                <a:gd name="T2" fmla="*/ 6278898 w 58"/>
                <a:gd name="T3" fmla="*/ 12557796 h 58"/>
                <a:gd name="T4" fmla="*/ 0 w 58"/>
                <a:gd name="T5" fmla="*/ 6278898 h 58"/>
                <a:gd name="T6" fmla="*/ 6278898 w 58"/>
                <a:gd name="T7" fmla="*/ 0 h 58"/>
                <a:gd name="T8" fmla="*/ 12557796 w 58"/>
                <a:gd name="T9" fmla="*/ 6278898 h 58"/>
                <a:gd name="T10" fmla="*/ 6278898 w 58"/>
                <a:gd name="T11" fmla="*/ 12557796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8">
                  <a:moveTo>
                    <a:pt x="29" y="58"/>
                  </a:moveTo>
                  <a:lnTo>
                    <a:pt x="29" y="58"/>
                  </a:lnTo>
                  <a:cubicBezTo>
                    <a:pt x="13" y="58"/>
                    <a:pt x="0" y="45"/>
                    <a:pt x="0" y="29"/>
                  </a:cubicBezTo>
                  <a:cubicBezTo>
                    <a:pt x="0" y="13"/>
                    <a:pt x="13" y="0"/>
                    <a:pt x="29" y="0"/>
                  </a:cubicBezTo>
                  <a:cubicBezTo>
                    <a:pt x="45" y="0"/>
                    <a:pt x="58" y="13"/>
                    <a:pt x="58" y="29"/>
                  </a:cubicBezTo>
                  <a:cubicBezTo>
                    <a:pt x="58" y="45"/>
                    <a:pt x="45" y="58"/>
                    <a:pt x="29" y="58"/>
                  </a:cubicBezTo>
                  <a:close/>
                </a:path>
              </a:pathLst>
            </a:custGeom>
            <a:solidFill>
              <a:srgbClr val="999999"/>
            </a:solidFill>
            <a:ln>
              <a:noFill/>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defTabSz="914309" fontAlgn="ctr">
                <a:defRPr/>
              </a:pPr>
              <a:endParaRPr lang="en-US" altLang="zh-CN" sz="1349"/>
            </a:p>
          </p:txBody>
        </p:sp>
        <p:cxnSp>
          <p:nvCxnSpPr>
            <p:cNvPr id="130" name="直接连接符 129">
              <a:extLst>
                <a:ext uri="{FF2B5EF4-FFF2-40B4-BE49-F238E27FC236}">
                  <a16:creationId xmlns:a16="http://schemas.microsoft.com/office/drawing/2014/main" id="{13F27156-1FC5-499D-8798-D8A807727EFA}"/>
                </a:ext>
              </a:extLst>
            </p:cNvPr>
            <p:cNvCxnSpPr/>
            <p:nvPr/>
          </p:nvCxnSpPr>
          <p:spPr>
            <a:xfrm flipV="1">
              <a:off x="4195167" y="1791033"/>
              <a:ext cx="0" cy="502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29E40095-45F1-45C8-9B0A-E27B49BD36BF}"/>
                </a:ext>
              </a:extLst>
            </p:cNvPr>
            <p:cNvCxnSpPr/>
            <p:nvPr/>
          </p:nvCxnSpPr>
          <p:spPr>
            <a:xfrm flipV="1">
              <a:off x="4121844" y="1838582"/>
              <a:ext cx="73323" cy="3688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B5318079-13EE-45CF-AA9C-1CA75F772CD9}"/>
                </a:ext>
              </a:extLst>
            </p:cNvPr>
            <p:cNvCxnSpPr>
              <a:stCxn id="134" idx="2"/>
            </p:cNvCxnSpPr>
            <p:nvPr/>
          </p:nvCxnSpPr>
          <p:spPr>
            <a:xfrm>
              <a:off x="4534675" y="1815918"/>
              <a:ext cx="76434" cy="3999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3" name="五边形 191">
              <a:extLst>
                <a:ext uri="{FF2B5EF4-FFF2-40B4-BE49-F238E27FC236}">
                  <a16:creationId xmlns:a16="http://schemas.microsoft.com/office/drawing/2014/main" id="{C7DDA546-D925-4319-A8AD-B89AC9B15E51}"/>
                </a:ext>
              </a:extLst>
            </p:cNvPr>
            <p:cNvSpPr/>
            <p:nvPr/>
          </p:nvSpPr>
          <p:spPr>
            <a:xfrm rot="16200000">
              <a:off x="4228274" y="1774369"/>
              <a:ext cx="336842" cy="391501"/>
            </a:xfrm>
            <a:prstGeom prst="homePlate">
              <a:avLst>
                <a:gd name="adj" fmla="val 28413"/>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defTabSz="914309" fontAlgn="ctr">
                <a:defRPr/>
              </a:pPr>
              <a:endParaRPr lang="en-US" altLang="zh-CN" sz="1800">
                <a:solidFill>
                  <a:schemeClr val="tx1"/>
                </a:solidFill>
              </a:endParaRPr>
            </a:p>
          </p:txBody>
        </p:sp>
        <p:sp>
          <p:nvSpPr>
            <p:cNvPr id="134" name="燕尾形 192">
              <a:extLst>
                <a:ext uri="{FF2B5EF4-FFF2-40B4-BE49-F238E27FC236}">
                  <a16:creationId xmlns:a16="http://schemas.microsoft.com/office/drawing/2014/main" id="{EBA69B7E-6342-4A38-A68D-00547F848EC5}"/>
                </a:ext>
              </a:extLst>
            </p:cNvPr>
            <p:cNvSpPr/>
            <p:nvPr/>
          </p:nvSpPr>
          <p:spPr>
            <a:xfrm rot="16200000">
              <a:off x="4354478" y="1635721"/>
              <a:ext cx="73767" cy="286627"/>
            </a:xfrm>
            <a:prstGeom prst="chevron">
              <a:avLst>
                <a:gd name="adj" fmla="val 100000"/>
              </a:avLst>
            </a:pr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1219272" rtl="0" eaLnBrk="1" latinLnBrk="0" hangingPunct="1">
                <a:defRPr sz="2400" kern="1200">
                  <a:solidFill>
                    <a:schemeClr val="lt1"/>
                  </a:solidFill>
                  <a:latin typeface="+mn-lt"/>
                  <a:ea typeface="+mn-ea"/>
                  <a:cs typeface="+mn-cs"/>
                </a:defRPr>
              </a:lvl1pPr>
              <a:lvl2pPr marL="609636" algn="l" defTabSz="1219272" rtl="0" eaLnBrk="1" latinLnBrk="0" hangingPunct="1">
                <a:defRPr sz="2400" kern="1200">
                  <a:solidFill>
                    <a:schemeClr val="lt1"/>
                  </a:solidFill>
                  <a:latin typeface="+mn-lt"/>
                  <a:ea typeface="+mn-ea"/>
                  <a:cs typeface="+mn-cs"/>
                </a:defRPr>
              </a:lvl2pPr>
              <a:lvl3pPr marL="1219272" algn="l" defTabSz="1219272" rtl="0" eaLnBrk="1" latinLnBrk="0" hangingPunct="1">
                <a:defRPr sz="2400" kern="1200">
                  <a:solidFill>
                    <a:schemeClr val="lt1"/>
                  </a:solidFill>
                  <a:latin typeface="+mn-lt"/>
                  <a:ea typeface="+mn-ea"/>
                  <a:cs typeface="+mn-cs"/>
                </a:defRPr>
              </a:lvl3pPr>
              <a:lvl4pPr marL="1828908" algn="l" defTabSz="1219272" rtl="0" eaLnBrk="1" latinLnBrk="0" hangingPunct="1">
                <a:defRPr sz="2400" kern="1200">
                  <a:solidFill>
                    <a:schemeClr val="lt1"/>
                  </a:solidFill>
                  <a:latin typeface="+mn-lt"/>
                  <a:ea typeface="+mn-ea"/>
                  <a:cs typeface="+mn-cs"/>
                </a:defRPr>
              </a:lvl4pPr>
              <a:lvl5pPr marL="2438545" algn="l" defTabSz="1219272" rtl="0" eaLnBrk="1" latinLnBrk="0" hangingPunct="1">
                <a:defRPr sz="2400" kern="1200">
                  <a:solidFill>
                    <a:schemeClr val="lt1"/>
                  </a:solidFill>
                  <a:latin typeface="+mn-lt"/>
                  <a:ea typeface="+mn-ea"/>
                  <a:cs typeface="+mn-cs"/>
                </a:defRPr>
              </a:lvl5pPr>
              <a:lvl6pPr marL="3048180" algn="l" defTabSz="1219272" rtl="0" eaLnBrk="1" latinLnBrk="0" hangingPunct="1">
                <a:defRPr sz="2400" kern="1200">
                  <a:solidFill>
                    <a:schemeClr val="lt1"/>
                  </a:solidFill>
                  <a:latin typeface="+mn-lt"/>
                  <a:ea typeface="+mn-ea"/>
                  <a:cs typeface="+mn-cs"/>
                </a:defRPr>
              </a:lvl6pPr>
              <a:lvl7pPr marL="3657816" algn="l" defTabSz="1219272" rtl="0" eaLnBrk="1" latinLnBrk="0" hangingPunct="1">
                <a:defRPr sz="2400" kern="1200">
                  <a:solidFill>
                    <a:schemeClr val="lt1"/>
                  </a:solidFill>
                  <a:latin typeface="+mn-lt"/>
                  <a:ea typeface="+mn-ea"/>
                  <a:cs typeface="+mn-cs"/>
                </a:defRPr>
              </a:lvl7pPr>
              <a:lvl8pPr marL="4267452" algn="l" defTabSz="1219272" rtl="0" eaLnBrk="1" latinLnBrk="0" hangingPunct="1">
                <a:defRPr sz="2400" kern="1200">
                  <a:solidFill>
                    <a:schemeClr val="lt1"/>
                  </a:solidFill>
                  <a:latin typeface="+mn-lt"/>
                  <a:ea typeface="+mn-ea"/>
                  <a:cs typeface="+mn-cs"/>
                </a:defRPr>
              </a:lvl8pPr>
              <a:lvl9pPr marL="4877087" algn="l" defTabSz="1219272" rtl="0" eaLnBrk="1" latinLnBrk="0" hangingPunct="1">
                <a:defRPr sz="2400" kern="1200">
                  <a:solidFill>
                    <a:schemeClr val="lt1"/>
                  </a:solidFill>
                  <a:latin typeface="+mn-lt"/>
                  <a:ea typeface="+mn-ea"/>
                  <a:cs typeface="+mn-cs"/>
                </a:defRPr>
              </a:lvl9pPr>
            </a:lstStyle>
            <a:p>
              <a:pPr algn="ctr" defTabSz="914309" fontAlgn="ctr">
                <a:defRPr/>
              </a:pPr>
              <a:endParaRPr lang="en-US" altLang="zh-CN" sz="1800">
                <a:solidFill>
                  <a:schemeClr val="tx1"/>
                </a:solidFill>
              </a:endParaRPr>
            </a:p>
          </p:txBody>
        </p:sp>
        <p:cxnSp>
          <p:nvCxnSpPr>
            <p:cNvPr id="135" name="直接连接符 134">
              <a:extLst>
                <a:ext uri="{FF2B5EF4-FFF2-40B4-BE49-F238E27FC236}">
                  <a16:creationId xmlns:a16="http://schemas.microsoft.com/office/drawing/2014/main" id="{46D3A472-4D67-4B0B-A867-0A5B32371D83}"/>
                </a:ext>
              </a:extLst>
            </p:cNvPr>
            <p:cNvCxnSpPr/>
            <p:nvPr/>
          </p:nvCxnSpPr>
          <p:spPr>
            <a:xfrm flipV="1">
              <a:off x="4195167" y="1790144"/>
              <a:ext cx="5332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92543A38-0669-4141-AC0C-3C3AFB9B0927}"/>
                </a:ext>
              </a:extLst>
            </p:cNvPr>
            <p:cNvCxnSpPr>
              <a:stCxn id="134" idx="0"/>
            </p:cNvCxnSpPr>
            <p:nvPr/>
          </p:nvCxnSpPr>
          <p:spPr>
            <a:xfrm flipH="1" flipV="1">
              <a:off x="4248049" y="1791033"/>
              <a:ext cx="0" cy="2488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39" name="图片 138">
            <a:extLst>
              <a:ext uri="{FF2B5EF4-FFF2-40B4-BE49-F238E27FC236}">
                <a16:creationId xmlns:a16="http://schemas.microsoft.com/office/drawing/2014/main" id="{17F9A23E-E9FC-40AA-A69D-C89EADD0F5FF}"/>
              </a:ext>
            </a:extLst>
          </p:cNvPr>
          <p:cNvPicPr>
            <a:picLocks noChangeAspect="1"/>
          </p:cNvPicPr>
          <p:nvPr/>
        </p:nvPicPr>
        <p:blipFill>
          <a:blip r:embed="rId6" cstate="print">
            <a:duotone>
              <a:srgbClr val="4F81BD">
                <a:shade val="45000"/>
                <a:satMod val="135000"/>
              </a:srgbClr>
              <a:prstClr val="white"/>
            </a:duotone>
          </a:blip>
          <a:stretch>
            <a:fillRect/>
          </a:stretch>
        </p:blipFill>
        <p:spPr>
          <a:xfrm>
            <a:off x="1231586" y="1283484"/>
            <a:ext cx="301755" cy="301755"/>
          </a:xfrm>
          <a:prstGeom prst="rect">
            <a:avLst/>
          </a:prstGeom>
        </p:spPr>
      </p:pic>
      <p:grpSp>
        <p:nvGrpSpPr>
          <p:cNvPr id="140" name="组合 139">
            <a:extLst>
              <a:ext uri="{FF2B5EF4-FFF2-40B4-BE49-F238E27FC236}">
                <a16:creationId xmlns:a16="http://schemas.microsoft.com/office/drawing/2014/main" id="{631D4C54-DD75-4800-8478-CD7F8339759A}"/>
              </a:ext>
            </a:extLst>
          </p:cNvPr>
          <p:cNvGrpSpPr/>
          <p:nvPr/>
        </p:nvGrpSpPr>
        <p:grpSpPr>
          <a:xfrm>
            <a:off x="1860308" y="3699277"/>
            <a:ext cx="698461" cy="247673"/>
            <a:chOff x="1003871" y="3861515"/>
            <a:chExt cx="1003525" cy="369892"/>
          </a:xfrm>
          <a:solidFill>
            <a:srgbClr val="C00000"/>
          </a:solidFill>
        </p:grpSpPr>
        <p:grpSp>
          <p:nvGrpSpPr>
            <p:cNvPr id="141" name="组合 140">
              <a:extLst>
                <a:ext uri="{FF2B5EF4-FFF2-40B4-BE49-F238E27FC236}">
                  <a16:creationId xmlns:a16="http://schemas.microsoft.com/office/drawing/2014/main" id="{688CECA8-3373-45F0-913A-26004D99D964}"/>
                </a:ext>
              </a:extLst>
            </p:cNvPr>
            <p:cNvGrpSpPr/>
            <p:nvPr/>
          </p:nvGrpSpPr>
          <p:grpSpPr>
            <a:xfrm>
              <a:off x="1003871" y="4005858"/>
              <a:ext cx="188649" cy="149044"/>
              <a:chOff x="3856159" y="663576"/>
              <a:chExt cx="287338" cy="227013"/>
            </a:xfrm>
            <a:grpFill/>
          </p:grpSpPr>
          <p:sp>
            <p:nvSpPr>
              <p:cNvPr id="212" name="Freeform 152">
                <a:extLst>
                  <a:ext uri="{FF2B5EF4-FFF2-40B4-BE49-F238E27FC236}">
                    <a16:creationId xmlns:a16="http://schemas.microsoft.com/office/drawing/2014/main" id="{37CB5336-7068-447A-98FC-9EDD21551177}"/>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3" name="Freeform 153">
                <a:extLst>
                  <a:ext uri="{FF2B5EF4-FFF2-40B4-BE49-F238E27FC236}">
                    <a16:creationId xmlns:a16="http://schemas.microsoft.com/office/drawing/2014/main" id="{DFE4F4B2-2E18-466F-9D52-86A16E13F1FC}"/>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4" name="Freeform 154">
                <a:extLst>
                  <a:ext uri="{FF2B5EF4-FFF2-40B4-BE49-F238E27FC236}">
                    <a16:creationId xmlns:a16="http://schemas.microsoft.com/office/drawing/2014/main" id="{ED93DC44-E1DA-428B-A045-F7D00B9433B7}"/>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5" name="Freeform 155">
                <a:extLst>
                  <a:ext uri="{FF2B5EF4-FFF2-40B4-BE49-F238E27FC236}">
                    <a16:creationId xmlns:a16="http://schemas.microsoft.com/office/drawing/2014/main" id="{08B8B551-6107-445C-8324-85E3FB542544}"/>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6" name="Freeform 156">
                <a:extLst>
                  <a:ext uri="{FF2B5EF4-FFF2-40B4-BE49-F238E27FC236}">
                    <a16:creationId xmlns:a16="http://schemas.microsoft.com/office/drawing/2014/main" id="{B897DB27-902B-444C-BAA2-556A24AEFD40}"/>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7" name="Freeform 157">
                <a:extLst>
                  <a:ext uri="{FF2B5EF4-FFF2-40B4-BE49-F238E27FC236}">
                    <a16:creationId xmlns:a16="http://schemas.microsoft.com/office/drawing/2014/main" id="{6A4D10E4-ACC5-4507-9639-B3A06C4A3C4E}"/>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8" name="Freeform 158">
                <a:extLst>
                  <a:ext uri="{FF2B5EF4-FFF2-40B4-BE49-F238E27FC236}">
                    <a16:creationId xmlns:a16="http://schemas.microsoft.com/office/drawing/2014/main" id="{629B34F3-E829-4EA0-B964-B17C197DA905}"/>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9" name="Freeform 159">
                <a:extLst>
                  <a:ext uri="{FF2B5EF4-FFF2-40B4-BE49-F238E27FC236}">
                    <a16:creationId xmlns:a16="http://schemas.microsoft.com/office/drawing/2014/main" id="{95D01CAB-37AD-496F-9EEC-D960D01F1FF8}"/>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0" name="Freeform 160">
                <a:extLst>
                  <a:ext uri="{FF2B5EF4-FFF2-40B4-BE49-F238E27FC236}">
                    <a16:creationId xmlns:a16="http://schemas.microsoft.com/office/drawing/2014/main" id="{A03F4A8E-6C47-4930-B632-887F5743D6A8}"/>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1" name="Freeform 161">
                <a:extLst>
                  <a:ext uri="{FF2B5EF4-FFF2-40B4-BE49-F238E27FC236}">
                    <a16:creationId xmlns:a16="http://schemas.microsoft.com/office/drawing/2014/main" id="{70415D41-1D47-482A-8F1A-1F930834D1B3}"/>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2" name="Freeform 162">
                <a:extLst>
                  <a:ext uri="{FF2B5EF4-FFF2-40B4-BE49-F238E27FC236}">
                    <a16:creationId xmlns:a16="http://schemas.microsoft.com/office/drawing/2014/main" id="{C8D5A47E-AF33-4BDA-94B2-798EB5AA11B9}"/>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3" name="Freeform 163">
                <a:extLst>
                  <a:ext uri="{FF2B5EF4-FFF2-40B4-BE49-F238E27FC236}">
                    <a16:creationId xmlns:a16="http://schemas.microsoft.com/office/drawing/2014/main" id="{06E98906-642F-4F3C-9E94-89AB2445A92F}"/>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4" name="Freeform 164">
                <a:extLst>
                  <a:ext uri="{FF2B5EF4-FFF2-40B4-BE49-F238E27FC236}">
                    <a16:creationId xmlns:a16="http://schemas.microsoft.com/office/drawing/2014/main" id="{6530C61D-3AD3-4A25-A383-D4396A5A110D}"/>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5" name="Freeform 165">
                <a:extLst>
                  <a:ext uri="{FF2B5EF4-FFF2-40B4-BE49-F238E27FC236}">
                    <a16:creationId xmlns:a16="http://schemas.microsoft.com/office/drawing/2014/main" id="{795C7854-C87A-4D30-A854-C7F29F27E80D}"/>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6" name="Freeform 166">
                <a:extLst>
                  <a:ext uri="{FF2B5EF4-FFF2-40B4-BE49-F238E27FC236}">
                    <a16:creationId xmlns:a16="http://schemas.microsoft.com/office/drawing/2014/main" id="{7B59FE73-F69C-4B98-A8D5-F31EC2FAAB1D}"/>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7" name="Freeform 167">
                <a:extLst>
                  <a:ext uri="{FF2B5EF4-FFF2-40B4-BE49-F238E27FC236}">
                    <a16:creationId xmlns:a16="http://schemas.microsoft.com/office/drawing/2014/main" id="{6A9EB51F-0475-4C80-9A47-D300B4DC3CE7}"/>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8" name="Freeform 168">
                <a:extLst>
                  <a:ext uri="{FF2B5EF4-FFF2-40B4-BE49-F238E27FC236}">
                    <a16:creationId xmlns:a16="http://schemas.microsoft.com/office/drawing/2014/main" id="{31950DAA-DE87-4C45-A2A1-ADEBF3921A0B}"/>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29" name="Freeform 169">
                <a:extLst>
                  <a:ext uri="{FF2B5EF4-FFF2-40B4-BE49-F238E27FC236}">
                    <a16:creationId xmlns:a16="http://schemas.microsoft.com/office/drawing/2014/main" id="{3E3F6541-F1FC-4C11-8A07-37A6BAC903C5}"/>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30" name="Freeform 170">
                <a:extLst>
                  <a:ext uri="{FF2B5EF4-FFF2-40B4-BE49-F238E27FC236}">
                    <a16:creationId xmlns:a16="http://schemas.microsoft.com/office/drawing/2014/main" id="{AE4212A1-61B4-4489-B8A1-5EDA3789ED9F}"/>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31" name="Freeform 171">
                <a:extLst>
                  <a:ext uri="{FF2B5EF4-FFF2-40B4-BE49-F238E27FC236}">
                    <a16:creationId xmlns:a16="http://schemas.microsoft.com/office/drawing/2014/main" id="{4C7675BE-0672-4EF1-8DF4-135E282EBCAE}"/>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32" name="Freeform 172">
                <a:extLst>
                  <a:ext uri="{FF2B5EF4-FFF2-40B4-BE49-F238E27FC236}">
                    <a16:creationId xmlns:a16="http://schemas.microsoft.com/office/drawing/2014/main" id="{720942B0-4523-43A4-95CB-0D915D663F02}"/>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grpSp>
          <p:nvGrpSpPr>
            <p:cNvPr id="142" name="组合 141">
              <a:extLst>
                <a:ext uri="{FF2B5EF4-FFF2-40B4-BE49-F238E27FC236}">
                  <a16:creationId xmlns:a16="http://schemas.microsoft.com/office/drawing/2014/main" id="{68336D8B-A1D2-4D95-B63A-E88EF42CAEAB}"/>
                </a:ext>
              </a:extLst>
            </p:cNvPr>
            <p:cNvGrpSpPr/>
            <p:nvPr/>
          </p:nvGrpSpPr>
          <p:grpSpPr>
            <a:xfrm>
              <a:off x="1372298" y="3861515"/>
              <a:ext cx="188649" cy="149044"/>
              <a:chOff x="3856159" y="663576"/>
              <a:chExt cx="287338" cy="227013"/>
            </a:xfrm>
            <a:grpFill/>
          </p:grpSpPr>
          <p:sp>
            <p:nvSpPr>
              <p:cNvPr id="191" name="Freeform 152">
                <a:extLst>
                  <a:ext uri="{FF2B5EF4-FFF2-40B4-BE49-F238E27FC236}">
                    <a16:creationId xmlns:a16="http://schemas.microsoft.com/office/drawing/2014/main" id="{7782BA1A-BDC5-4D82-9A11-4AEE8D745EA2}"/>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2" name="Freeform 153">
                <a:extLst>
                  <a:ext uri="{FF2B5EF4-FFF2-40B4-BE49-F238E27FC236}">
                    <a16:creationId xmlns:a16="http://schemas.microsoft.com/office/drawing/2014/main" id="{EC62C2F6-FAAD-41A0-982E-C0CBB5AAC12D}"/>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3" name="Freeform 154">
                <a:extLst>
                  <a:ext uri="{FF2B5EF4-FFF2-40B4-BE49-F238E27FC236}">
                    <a16:creationId xmlns:a16="http://schemas.microsoft.com/office/drawing/2014/main" id="{A76B3B7B-9266-4CC6-966B-B117887F6D9B}"/>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4" name="Freeform 155">
                <a:extLst>
                  <a:ext uri="{FF2B5EF4-FFF2-40B4-BE49-F238E27FC236}">
                    <a16:creationId xmlns:a16="http://schemas.microsoft.com/office/drawing/2014/main" id="{B7AF5746-D0A7-4067-8AFF-DAFD34F8DEA0}"/>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5" name="Freeform 156">
                <a:extLst>
                  <a:ext uri="{FF2B5EF4-FFF2-40B4-BE49-F238E27FC236}">
                    <a16:creationId xmlns:a16="http://schemas.microsoft.com/office/drawing/2014/main" id="{E8152023-A4F4-476B-9161-29B58BD3309B}"/>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6" name="Freeform 157">
                <a:extLst>
                  <a:ext uri="{FF2B5EF4-FFF2-40B4-BE49-F238E27FC236}">
                    <a16:creationId xmlns:a16="http://schemas.microsoft.com/office/drawing/2014/main" id="{D909F2C4-AF78-4025-A40C-8C0B2A8D4F45}"/>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7" name="Freeform 158">
                <a:extLst>
                  <a:ext uri="{FF2B5EF4-FFF2-40B4-BE49-F238E27FC236}">
                    <a16:creationId xmlns:a16="http://schemas.microsoft.com/office/drawing/2014/main" id="{C85F9676-7F1C-4C95-A7D0-3B68BEA75C5A}"/>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8" name="Freeform 159">
                <a:extLst>
                  <a:ext uri="{FF2B5EF4-FFF2-40B4-BE49-F238E27FC236}">
                    <a16:creationId xmlns:a16="http://schemas.microsoft.com/office/drawing/2014/main" id="{989C41FD-9F67-41E6-B7CF-F6FE80692BE8}"/>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9" name="Freeform 160">
                <a:extLst>
                  <a:ext uri="{FF2B5EF4-FFF2-40B4-BE49-F238E27FC236}">
                    <a16:creationId xmlns:a16="http://schemas.microsoft.com/office/drawing/2014/main" id="{6A820B83-84F3-4235-ADD7-1B6D5DD92D0C}"/>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0" name="Freeform 161">
                <a:extLst>
                  <a:ext uri="{FF2B5EF4-FFF2-40B4-BE49-F238E27FC236}">
                    <a16:creationId xmlns:a16="http://schemas.microsoft.com/office/drawing/2014/main" id="{6655BABE-A797-4EF0-A092-526B563709A5}"/>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1" name="Freeform 162">
                <a:extLst>
                  <a:ext uri="{FF2B5EF4-FFF2-40B4-BE49-F238E27FC236}">
                    <a16:creationId xmlns:a16="http://schemas.microsoft.com/office/drawing/2014/main" id="{1A9B510D-C6C0-4653-ACE2-4267E129E0D3}"/>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2" name="Freeform 163">
                <a:extLst>
                  <a:ext uri="{FF2B5EF4-FFF2-40B4-BE49-F238E27FC236}">
                    <a16:creationId xmlns:a16="http://schemas.microsoft.com/office/drawing/2014/main" id="{9E9B803F-E310-410D-971E-1C529CADEDFA}"/>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3" name="Freeform 164">
                <a:extLst>
                  <a:ext uri="{FF2B5EF4-FFF2-40B4-BE49-F238E27FC236}">
                    <a16:creationId xmlns:a16="http://schemas.microsoft.com/office/drawing/2014/main" id="{CA4277B4-2BCC-47BB-ADBB-465F2D0FE5F9}"/>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4" name="Freeform 165">
                <a:extLst>
                  <a:ext uri="{FF2B5EF4-FFF2-40B4-BE49-F238E27FC236}">
                    <a16:creationId xmlns:a16="http://schemas.microsoft.com/office/drawing/2014/main" id="{D9E1361D-0C0E-43FC-8C05-AF092669B42F}"/>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5" name="Freeform 166">
                <a:extLst>
                  <a:ext uri="{FF2B5EF4-FFF2-40B4-BE49-F238E27FC236}">
                    <a16:creationId xmlns:a16="http://schemas.microsoft.com/office/drawing/2014/main" id="{D2E5ED98-9FFD-40EC-BBE4-A4C5BB080540}"/>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6" name="Freeform 167">
                <a:extLst>
                  <a:ext uri="{FF2B5EF4-FFF2-40B4-BE49-F238E27FC236}">
                    <a16:creationId xmlns:a16="http://schemas.microsoft.com/office/drawing/2014/main" id="{02F98A7F-1A2A-4AAF-9BE1-72AF129661C0}"/>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7" name="Freeform 168">
                <a:extLst>
                  <a:ext uri="{FF2B5EF4-FFF2-40B4-BE49-F238E27FC236}">
                    <a16:creationId xmlns:a16="http://schemas.microsoft.com/office/drawing/2014/main" id="{5FDFE8DD-8189-4FA9-B3ED-9D9792A7D73C}"/>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8" name="Freeform 169">
                <a:extLst>
                  <a:ext uri="{FF2B5EF4-FFF2-40B4-BE49-F238E27FC236}">
                    <a16:creationId xmlns:a16="http://schemas.microsoft.com/office/drawing/2014/main" id="{03B16B86-8843-47BB-A51B-676FDCDABA4A}"/>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09" name="Freeform 170">
                <a:extLst>
                  <a:ext uri="{FF2B5EF4-FFF2-40B4-BE49-F238E27FC236}">
                    <a16:creationId xmlns:a16="http://schemas.microsoft.com/office/drawing/2014/main" id="{AFE40FF9-BCDC-4451-A711-2B4E1B796ED5}"/>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0" name="Freeform 171">
                <a:extLst>
                  <a:ext uri="{FF2B5EF4-FFF2-40B4-BE49-F238E27FC236}">
                    <a16:creationId xmlns:a16="http://schemas.microsoft.com/office/drawing/2014/main" id="{6BC11A5B-EADA-4A3F-81FC-7EB7BC625B64}"/>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11" name="Freeform 172">
                <a:extLst>
                  <a:ext uri="{FF2B5EF4-FFF2-40B4-BE49-F238E27FC236}">
                    <a16:creationId xmlns:a16="http://schemas.microsoft.com/office/drawing/2014/main" id="{DF6B6A97-5221-44AF-B0C7-A43080E4918F}"/>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cxnSp>
          <p:nvCxnSpPr>
            <p:cNvPr id="143" name="直接连接符 142">
              <a:extLst>
                <a:ext uri="{FF2B5EF4-FFF2-40B4-BE49-F238E27FC236}">
                  <a16:creationId xmlns:a16="http://schemas.microsoft.com/office/drawing/2014/main" id="{CA49C3E5-A9A5-4AE5-8770-7261E22DA757}"/>
                </a:ext>
              </a:extLst>
            </p:cNvPr>
            <p:cNvCxnSpPr/>
            <p:nvPr/>
          </p:nvCxnSpPr>
          <p:spPr>
            <a:xfrm flipV="1">
              <a:off x="1185224" y="3945428"/>
              <a:ext cx="194321" cy="130681"/>
            </a:xfrm>
            <a:prstGeom prst="line">
              <a:avLst/>
            </a:prstGeom>
            <a:grpFill/>
            <a:l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144" name="组合 143">
              <a:extLst>
                <a:ext uri="{FF2B5EF4-FFF2-40B4-BE49-F238E27FC236}">
                  <a16:creationId xmlns:a16="http://schemas.microsoft.com/office/drawing/2014/main" id="{8CE59825-76B7-4A13-ACD9-56CBE4A9F72A}"/>
                </a:ext>
              </a:extLst>
            </p:cNvPr>
            <p:cNvGrpSpPr/>
            <p:nvPr/>
          </p:nvGrpSpPr>
          <p:grpSpPr>
            <a:xfrm>
              <a:off x="1456672" y="4082363"/>
              <a:ext cx="188649" cy="149044"/>
              <a:chOff x="3856159" y="663576"/>
              <a:chExt cx="287338" cy="227013"/>
            </a:xfrm>
            <a:grpFill/>
          </p:grpSpPr>
          <p:sp>
            <p:nvSpPr>
              <p:cNvPr id="170" name="Freeform 152">
                <a:extLst>
                  <a:ext uri="{FF2B5EF4-FFF2-40B4-BE49-F238E27FC236}">
                    <a16:creationId xmlns:a16="http://schemas.microsoft.com/office/drawing/2014/main" id="{8D32A773-EB57-40CA-BAF0-B0CC05EB72A0}"/>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1" name="Freeform 153">
                <a:extLst>
                  <a:ext uri="{FF2B5EF4-FFF2-40B4-BE49-F238E27FC236}">
                    <a16:creationId xmlns:a16="http://schemas.microsoft.com/office/drawing/2014/main" id="{2179C957-78CF-4546-A11C-E112BA6372DA}"/>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2" name="Freeform 154">
                <a:extLst>
                  <a:ext uri="{FF2B5EF4-FFF2-40B4-BE49-F238E27FC236}">
                    <a16:creationId xmlns:a16="http://schemas.microsoft.com/office/drawing/2014/main" id="{B43103D2-D062-4456-B606-52682210AD1B}"/>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3" name="Freeform 155">
                <a:extLst>
                  <a:ext uri="{FF2B5EF4-FFF2-40B4-BE49-F238E27FC236}">
                    <a16:creationId xmlns:a16="http://schemas.microsoft.com/office/drawing/2014/main" id="{6A71D638-9C7E-44E3-A924-DBAC04E65E5A}"/>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4" name="Freeform 156">
                <a:extLst>
                  <a:ext uri="{FF2B5EF4-FFF2-40B4-BE49-F238E27FC236}">
                    <a16:creationId xmlns:a16="http://schemas.microsoft.com/office/drawing/2014/main" id="{E99F056E-23D3-4593-A9F2-3F0F2C268116}"/>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5" name="Freeform 157">
                <a:extLst>
                  <a:ext uri="{FF2B5EF4-FFF2-40B4-BE49-F238E27FC236}">
                    <a16:creationId xmlns:a16="http://schemas.microsoft.com/office/drawing/2014/main" id="{9BBE8701-86AD-4051-89BA-5E5AD8B9336A}"/>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6" name="Freeform 158">
                <a:extLst>
                  <a:ext uri="{FF2B5EF4-FFF2-40B4-BE49-F238E27FC236}">
                    <a16:creationId xmlns:a16="http://schemas.microsoft.com/office/drawing/2014/main" id="{45ABE06C-F08B-4369-BD16-EC5409ACCFBD}"/>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7" name="Freeform 159">
                <a:extLst>
                  <a:ext uri="{FF2B5EF4-FFF2-40B4-BE49-F238E27FC236}">
                    <a16:creationId xmlns:a16="http://schemas.microsoft.com/office/drawing/2014/main" id="{33D70939-F606-458D-9B2F-DBF1534C1D6E}"/>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8" name="Freeform 160">
                <a:extLst>
                  <a:ext uri="{FF2B5EF4-FFF2-40B4-BE49-F238E27FC236}">
                    <a16:creationId xmlns:a16="http://schemas.microsoft.com/office/drawing/2014/main" id="{404735D1-8EF5-4DD7-BEB4-C3025E2FCA72}"/>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79" name="Freeform 161">
                <a:extLst>
                  <a:ext uri="{FF2B5EF4-FFF2-40B4-BE49-F238E27FC236}">
                    <a16:creationId xmlns:a16="http://schemas.microsoft.com/office/drawing/2014/main" id="{59379B6D-204C-466F-92BF-83834847256D}"/>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0" name="Freeform 162">
                <a:extLst>
                  <a:ext uri="{FF2B5EF4-FFF2-40B4-BE49-F238E27FC236}">
                    <a16:creationId xmlns:a16="http://schemas.microsoft.com/office/drawing/2014/main" id="{695DE798-9E2C-4EC4-A006-B13D372EA465}"/>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1" name="Freeform 163">
                <a:extLst>
                  <a:ext uri="{FF2B5EF4-FFF2-40B4-BE49-F238E27FC236}">
                    <a16:creationId xmlns:a16="http://schemas.microsoft.com/office/drawing/2014/main" id="{77A42D14-E57F-4E7C-BF53-D732591219B8}"/>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2" name="Freeform 164">
                <a:extLst>
                  <a:ext uri="{FF2B5EF4-FFF2-40B4-BE49-F238E27FC236}">
                    <a16:creationId xmlns:a16="http://schemas.microsoft.com/office/drawing/2014/main" id="{3EE966F0-6621-4033-A4F7-25D4C0B75E90}"/>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3" name="Freeform 165">
                <a:extLst>
                  <a:ext uri="{FF2B5EF4-FFF2-40B4-BE49-F238E27FC236}">
                    <a16:creationId xmlns:a16="http://schemas.microsoft.com/office/drawing/2014/main" id="{5575FEA0-1A14-4888-BD03-5D0BCFB667EB}"/>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4" name="Freeform 166">
                <a:extLst>
                  <a:ext uri="{FF2B5EF4-FFF2-40B4-BE49-F238E27FC236}">
                    <a16:creationId xmlns:a16="http://schemas.microsoft.com/office/drawing/2014/main" id="{CD059341-38DB-4A8B-825F-7C2EEF333BF1}"/>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5" name="Freeform 167">
                <a:extLst>
                  <a:ext uri="{FF2B5EF4-FFF2-40B4-BE49-F238E27FC236}">
                    <a16:creationId xmlns:a16="http://schemas.microsoft.com/office/drawing/2014/main" id="{ED87DE1D-71CB-4265-99AA-F7430D6C44BB}"/>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6" name="Freeform 168">
                <a:extLst>
                  <a:ext uri="{FF2B5EF4-FFF2-40B4-BE49-F238E27FC236}">
                    <a16:creationId xmlns:a16="http://schemas.microsoft.com/office/drawing/2014/main" id="{45936FE0-949D-4CEA-B2D1-B8F2600CFD5D}"/>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7" name="Freeform 169">
                <a:extLst>
                  <a:ext uri="{FF2B5EF4-FFF2-40B4-BE49-F238E27FC236}">
                    <a16:creationId xmlns:a16="http://schemas.microsoft.com/office/drawing/2014/main" id="{F6019451-B89F-436C-B1C0-777EF7323A07}"/>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8" name="Freeform 170">
                <a:extLst>
                  <a:ext uri="{FF2B5EF4-FFF2-40B4-BE49-F238E27FC236}">
                    <a16:creationId xmlns:a16="http://schemas.microsoft.com/office/drawing/2014/main" id="{C3A6997F-2DFB-46FE-9E96-5DA8EB904770}"/>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89" name="Freeform 171">
                <a:extLst>
                  <a:ext uri="{FF2B5EF4-FFF2-40B4-BE49-F238E27FC236}">
                    <a16:creationId xmlns:a16="http://schemas.microsoft.com/office/drawing/2014/main" id="{66EDE199-FCC9-45CC-A338-37FC6DC7B8E1}"/>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90" name="Freeform 172">
                <a:extLst>
                  <a:ext uri="{FF2B5EF4-FFF2-40B4-BE49-F238E27FC236}">
                    <a16:creationId xmlns:a16="http://schemas.microsoft.com/office/drawing/2014/main" id="{C0A56AB4-6E8B-4EDE-A28C-1952C20B9C96}"/>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grpSp>
          <p:nvGrpSpPr>
            <p:cNvPr id="145" name="组合 144">
              <a:extLst>
                <a:ext uri="{FF2B5EF4-FFF2-40B4-BE49-F238E27FC236}">
                  <a16:creationId xmlns:a16="http://schemas.microsoft.com/office/drawing/2014/main" id="{3F01233A-8ED9-49E4-BEC0-401E1A89FB24}"/>
                </a:ext>
              </a:extLst>
            </p:cNvPr>
            <p:cNvGrpSpPr/>
            <p:nvPr/>
          </p:nvGrpSpPr>
          <p:grpSpPr>
            <a:xfrm>
              <a:off x="1818747" y="3898366"/>
              <a:ext cx="188649" cy="149044"/>
              <a:chOff x="3856159" y="663576"/>
              <a:chExt cx="287338" cy="227013"/>
            </a:xfrm>
            <a:grpFill/>
          </p:grpSpPr>
          <p:sp>
            <p:nvSpPr>
              <p:cNvPr id="149" name="Freeform 152">
                <a:extLst>
                  <a:ext uri="{FF2B5EF4-FFF2-40B4-BE49-F238E27FC236}">
                    <a16:creationId xmlns:a16="http://schemas.microsoft.com/office/drawing/2014/main" id="{2ABBA1CB-1C0B-4563-94C1-CD2A1EAD07F5}"/>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0" name="Freeform 153">
                <a:extLst>
                  <a:ext uri="{FF2B5EF4-FFF2-40B4-BE49-F238E27FC236}">
                    <a16:creationId xmlns:a16="http://schemas.microsoft.com/office/drawing/2014/main" id="{791B1329-AF52-431F-8C9C-3AB66BC781B5}"/>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1" name="Freeform 154">
                <a:extLst>
                  <a:ext uri="{FF2B5EF4-FFF2-40B4-BE49-F238E27FC236}">
                    <a16:creationId xmlns:a16="http://schemas.microsoft.com/office/drawing/2014/main" id="{7FD9178D-5428-4D51-ABA9-8A15D013E069}"/>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2" name="Freeform 155">
                <a:extLst>
                  <a:ext uri="{FF2B5EF4-FFF2-40B4-BE49-F238E27FC236}">
                    <a16:creationId xmlns:a16="http://schemas.microsoft.com/office/drawing/2014/main" id="{82FA7CFA-FC2B-4BEE-A62B-18574DA74D8B}"/>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3" name="Freeform 156">
                <a:extLst>
                  <a:ext uri="{FF2B5EF4-FFF2-40B4-BE49-F238E27FC236}">
                    <a16:creationId xmlns:a16="http://schemas.microsoft.com/office/drawing/2014/main" id="{10B62F90-C335-4AFE-8BA0-42F36B6E4AE5}"/>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4" name="Freeform 157">
                <a:extLst>
                  <a:ext uri="{FF2B5EF4-FFF2-40B4-BE49-F238E27FC236}">
                    <a16:creationId xmlns:a16="http://schemas.microsoft.com/office/drawing/2014/main" id="{B9EF4722-5859-4AD0-8874-41726A1F9A64}"/>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5" name="Freeform 158">
                <a:extLst>
                  <a:ext uri="{FF2B5EF4-FFF2-40B4-BE49-F238E27FC236}">
                    <a16:creationId xmlns:a16="http://schemas.microsoft.com/office/drawing/2014/main" id="{A6E92ADD-DE74-451C-A957-241A7A97E342}"/>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6" name="Freeform 159">
                <a:extLst>
                  <a:ext uri="{FF2B5EF4-FFF2-40B4-BE49-F238E27FC236}">
                    <a16:creationId xmlns:a16="http://schemas.microsoft.com/office/drawing/2014/main" id="{8F303C19-B6DA-4402-9E04-CB63DDB98540}"/>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7" name="Freeform 160">
                <a:extLst>
                  <a:ext uri="{FF2B5EF4-FFF2-40B4-BE49-F238E27FC236}">
                    <a16:creationId xmlns:a16="http://schemas.microsoft.com/office/drawing/2014/main" id="{9C50CCEC-8A5B-4A12-9129-AD025C0AA9E0}"/>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8" name="Freeform 161">
                <a:extLst>
                  <a:ext uri="{FF2B5EF4-FFF2-40B4-BE49-F238E27FC236}">
                    <a16:creationId xmlns:a16="http://schemas.microsoft.com/office/drawing/2014/main" id="{609EDBC7-98DC-4655-9224-74CA18404425}"/>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59" name="Freeform 162">
                <a:extLst>
                  <a:ext uri="{FF2B5EF4-FFF2-40B4-BE49-F238E27FC236}">
                    <a16:creationId xmlns:a16="http://schemas.microsoft.com/office/drawing/2014/main" id="{C760E9F1-B643-4578-804A-F4DB43F80EB0}"/>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0" name="Freeform 163">
                <a:extLst>
                  <a:ext uri="{FF2B5EF4-FFF2-40B4-BE49-F238E27FC236}">
                    <a16:creationId xmlns:a16="http://schemas.microsoft.com/office/drawing/2014/main" id="{97CC5982-1349-4053-A7B8-4E55977B6FA6}"/>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1" name="Freeform 164">
                <a:extLst>
                  <a:ext uri="{FF2B5EF4-FFF2-40B4-BE49-F238E27FC236}">
                    <a16:creationId xmlns:a16="http://schemas.microsoft.com/office/drawing/2014/main" id="{F6D41008-1D0E-44CE-9927-09F6990C7389}"/>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2" name="Freeform 165">
                <a:extLst>
                  <a:ext uri="{FF2B5EF4-FFF2-40B4-BE49-F238E27FC236}">
                    <a16:creationId xmlns:a16="http://schemas.microsoft.com/office/drawing/2014/main" id="{A5A743E1-E421-496C-BA65-6B79B356A55B}"/>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3" name="Freeform 166">
                <a:extLst>
                  <a:ext uri="{FF2B5EF4-FFF2-40B4-BE49-F238E27FC236}">
                    <a16:creationId xmlns:a16="http://schemas.microsoft.com/office/drawing/2014/main" id="{7F9C35D6-1B8D-46FE-9748-521CE5E5EBBD}"/>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4" name="Freeform 167">
                <a:extLst>
                  <a:ext uri="{FF2B5EF4-FFF2-40B4-BE49-F238E27FC236}">
                    <a16:creationId xmlns:a16="http://schemas.microsoft.com/office/drawing/2014/main" id="{A86FACA0-0A03-42F1-BB16-DA7CA6A418BE}"/>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5" name="Freeform 168">
                <a:extLst>
                  <a:ext uri="{FF2B5EF4-FFF2-40B4-BE49-F238E27FC236}">
                    <a16:creationId xmlns:a16="http://schemas.microsoft.com/office/drawing/2014/main" id="{515F02DE-4EED-49D4-8745-F1B1A0F3FDF4}"/>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6" name="Freeform 169">
                <a:extLst>
                  <a:ext uri="{FF2B5EF4-FFF2-40B4-BE49-F238E27FC236}">
                    <a16:creationId xmlns:a16="http://schemas.microsoft.com/office/drawing/2014/main" id="{91DBA619-2825-43A2-AE95-26E026A73089}"/>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7" name="Freeform 170">
                <a:extLst>
                  <a:ext uri="{FF2B5EF4-FFF2-40B4-BE49-F238E27FC236}">
                    <a16:creationId xmlns:a16="http://schemas.microsoft.com/office/drawing/2014/main" id="{0E2EEED3-4B9A-4753-9ADB-574572C2847F}"/>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8" name="Freeform 171">
                <a:extLst>
                  <a:ext uri="{FF2B5EF4-FFF2-40B4-BE49-F238E27FC236}">
                    <a16:creationId xmlns:a16="http://schemas.microsoft.com/office/drawing/2014/main" id="{C64B4E28-48C5-4503-A300-3A7DB8F64D10}"/>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169" name="Freeform 172">
                <a:extLst>
                  <a:ext uri="{FF2B5EF4-FFF2-40B4-BE49-F238E27FC236}">
                    <a16:creationId xmlns:a16="http://schemas.microsoft.com/office/drawing/2014/main" id="{D88A8E57-3D30-4163-8560-F80D60A6A187}"/>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cxnSp>
          <p:nvCxnSpPr>
            <p:cNvPr id="146" name="直接连接符 145">
              <a:extLst>
                <a:ext uri="{FF2B5EF4-FFF2-40B4-BE49-F238E27FC236}">
                  <a16:creationId xmlns:a16="http://schemas.microsoft.com/office/drawing/2014/main" id="{A46DEB04-D4D9-48D1-B641-46DD3AAF2E59}"/>
                </a:ext>
              </a:extLst>
            </p:cNvPr>
            <p:cNvCxnSpPr/>
            <p:nvPr/>
          </p:nvCxnSpPr>
          <p:spPr>
            <a:xfrm flipV="1">
              <a:off x="1638025" y="3975172"/>
              <a:ext cx="187254" cy="159304"/>
            </a:xfrm>
            <a:prstGeom prst="line">
              <a:avLst/>
            </a:prstGeom>
            <a:grpFill/>
            <a:ln>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D6A6112E-28E3-4AC5-8119-CF023BE51F84}"/>
                </a:ext>
              </a:extLst>
            </p:cNvPr>
            <p:cNvCxnSpPr/>
            <p:nvPr/>
          </p:nvCxnSpPr>
          <p:spPr>
            <a:xfrm>
              <a:off x="1185224" y="4076109"/>
              <a:ext cx="273532" cy="78793"/>
            </a:xfrm>
            <a:prstGeom prst="line">
              <a:avLst/>
            </a:prstGeom>
            <a:grpFill/>
            <a:ln>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id="{DF0908C0-05CA-4EF6-9DDF-2534D0ADF8EA}"/>
                </a:ext>
              </a:extLst>
            </p:cNvPr>
            <p:cNvCxnSpPr/>
            <p:nvPr/>
          </p:nvCxnSpPr>
          <p:spPr>
            <a:xfrm>
              <a:off x="1549388" y="3918954"/>
              <a:ext cx="271448" cy="53156"/>
            </a:xfrm>
            <a:prstGeom prst="line">
              <a:avLst/>
            </a:prstGeom>
            <a:grpFill/>
            <a:l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pic>
        <p:nvPicPr>
          <p:cNvPr id="233" name="图片 232">
            <a:extLst>
              <a:ext uri="{FF2B5EF4-FFF2-40B4-BE49-F238E27FC236}">
                <a16:creationId xmlns:a16="http://schemas.microsoft.com/office/drawing/2014/main" id="{A484234A-DA8C-4A6A-9001-A99B1BCF09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13118" y="3611666"/>
            <a:ext cx="1002362" cy="423045"/>
          </a:xfrm>
          <a:prstGeom prst="rect">
            <a:avLst/>
          </a:prstGeom>
        </p:spPr>
      </p:pic>
      <p:grpSp>
        <p:nvGrpSpPr>
          <p:cNvPr id="234" name="组合 233">
            <a:extLst>
              <a:ext uri="{FF2B5EF4-FFF2-40B4-BE49-F238E27FC236}">
                <a16:creationId xmlns:a16="http://schemas.microsoft.com/office/drawing/2014/main" id="{46E0C21E-AD76-4426-95AA-FDBC3D73197C}"/>
              </a:ext>
            </a:extLst>
          </p:cNvPr>
          <p:cNvGrpSpPr/>
          <p:nvPr/>
        </p:nvGrpSpPr>
        <p:grpSpPr>
          <a:xfrm>
            <a:off x="422778" y="3566419"/>
            <a:ext cx="1002362" cy="423045"/>
            <a:chOff x="779373" y="3743676"/>
            <a:chExt cx="1440160" cy="631805"/>
          </a:xfrm>
        </p:grpSpPr>
        <p:grpSp>
          <p:nvGrpSpPr>
            <p:cNvPr id="235" name="组合 234">
              <a:extLst>
                <a:ext uri="{FF2B5EF4-FFF2-40B4-BE49-F238E27FC236}">
                  <a16:creationId xmlns:a16="http://schemas.microsoft.com/office/drawing/2014/main" id="{34AE9BF1-0993-4E04-8BAE-A91F29376319}"/>
                </a:ext>
              </a:extLst>
            </p:cNvPr>
            <p:cNvGrpSpPr/>
            <p:nvPr/>
          </p:nvGrpSpPr>
          <p:grpSpPr>
            <a:xfrm>
              <a:off x="997691" y="3874632"/>
              <a:ext cx="1003525" cy="369892"/>
              <a:chOff x="1003871" y="3861515"/>
              <a:chExt cx="1003525" cy="369892"/>
            </a:xfrm>
          </p:grpSpPr>
          <p:grpSp>
            <p:nvGrpSpPr>
              <p:cNvPr id="237" name="组合 236">
                <a:extLst>
                  <a:ext uri="{FF2B5EF4-FFF2-40B4-BE49-F238E27FC236}">
                    <a16:creationId xmlns:a16="http://schemas.microsoft.com/office/drawing/2014/main" id="{9E0096C0-1A47-4EF5-BD07-37AD2AE405F1}"/>
                  </a:ext>
                </a:extLst>
              </p:cNvPr>
              <p:cNvGrpSpPr/>
              <p:nvPr/>
            </p:nvGrpSpPr>
            <p:grpSpPr>
              <a:xfrm>
                <a:off x="1003871" y="4005858"/>
                <a:ext cx="188649" cy="149044"/>
                <a:chOff x="3856159" y="663576"/>
                <a:chExt cx="287338" cy="227013"/>
              </a:xfrm>
              <a:solidFill>
                <a:schemeClr val="accent1"/>
              </a:solidFill>
            </p:grpSpPr>
            <p:sp>
              <p:nvSpPr>
                <p:cNvPr id="308" name="Freeform 152">
                  <a:extLst>
                    <a:ext uri="{FF2B5EF4-FFF2-40B4-BE49-F238E27FC236}">
                      <a16:creationId xmlns:a16="http://schemas.microsoft.com/office/drawing/2014/main" id="{BEA4F436-CC83-457B-BC71-F7625ABE12A2}"/>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9" name="Freeform 153">
                  <a:extLst>
                    <a:ext uri="{FF2B5EF4-FFF2-40B4-BE49-F238E27FC236}">
                      <a16:creationId xmlns:a16="http://schemas.microsoft.com/office/drawing/2014/main" id="{5DE1B99D-25BF-49DB-8496-9EFC27A908FF}"/>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0" name="Freeform 154">
                  <a:extLst>
                    <a:ext uri="{FF2B5EF4-FFF2-40B4-BE49-F238E27FC236}">
                      <a16:creationId xmlns:a16="http://schemas.microsoft.com/office/drawing/2014/main" id="{1C0E8A01-315B-49D6-A365-AD0220194EAE}"/>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1" name="Freeform 155">
                  <a:extLst>
                    <a:ext uri="{FF2B5EF4-FFF2-40B4-BE49-F238E27FC236}">
                      <a16:creationId xmlns:a16="http://schemas.microsoft.com/office/drawing/2014/main" id="{BEFE6478-0352-41D7-82F0-C4421A738DC0}"/>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2" name="Freeform 156">
                  <a:extLst>
                    <a:ext uri="{FF2B5EF4-FFF2-40B4-BE49-F238E27FC236}">
                      <a16:creationId xmlns:a16="http://schemas.microsoft.com/office/drawing/2014/main" id="{151F77AC-D68D-497D-8F0C-A58F13A11167}"/>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3" name="Freeform 157">
                  <a:extLst>
                    <a:ext uri="{FF2B5EF4-FFF2-40B4-BE49-F238E27FC236}">
                      <a16:creationId xmlns:a16="http://schemas.microsoft.com/office/drawing/2014/main" id="{43AFB9F5-0020-4E65-B694-020D0D410BC9}"/>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4" name="Freeform 158">
                  <a:extLst>
                    <a:ext uri="{FF2B5EF4-FFF2-40B4-BE49-F238E27FC236}">
                      <a16:creationId xmlns:a16="http://schemas.microsoft.com/office/drawing/2014/main" id="{DE430059-D354-4A1D-9068-2569D0840E0B}"/>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5" name="Freeform 159">
                  <a:extLst>
                    <a:ext uri="{FF2B5EF4-FFF2-40B4-BE49-F238E27FC236}">
                      <a16:creationId xmlns:a16="http://schemas.microsoft.com/office/drawing/2014/main" id="{CC084FB5-8B38-49C6-A007-0ED16DB943F7}"/>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6" name="Freeform 160">
                  <a:extLst>
                    <a:ext uri="{FF2B5EF4-FFF2-40B4-BE49-F238E27FC236}">
                      <a16:creationId xmlns:a16="http://schemas.microsoft.com/office/drawing/2014/main" id="{D2721C28-132A-4DF6-9F04-0E6FBA55DE78}"/>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7" name="Freeform 161">
                  <a:extLst>
                    <a:ext uri="{FF2B5EF4-FFF2-40B4-BE49-F238E27FC236}">
                      <a16:creationId xmlns:a16="http://schemas.microsoft.com/office/drawing/2014/main" id="{4BA6548C-C175-4EBD-96B1-1BD8E876E05F}"/>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8" name="Freeform 162">
                  <a:extLst>
                    <a:ext uri="{FF2B5EF4-FFF2-40B4-BE49-F238E27FC236}">
                      <a16:creationId xmlns:a16="http://schemas.microsoft.com/office/drawing/2014/main" id="{327843F7-9613-4A00-9C00-1F3B8F204D6E}"/>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19" name="Freeform 163">
                  <a:extLst>
                    <a:ext uri="{FF2B5EF4-FFF2-40B4-BE49-F238E27FC236}">
                      <a16:creationId xmlns:a16="http://schemas.microsoft.com/office/drawing/2014/main" id="{5F4BF4E1-901B-4ACC-B9AE-AA13295CA8A2}"/>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0" name="Freeform 164">
                  <a:extLst>
                    <a:ext uri="{FF2B5EF4-FFF2-40B4-BE49-F238E27FC236}">
                      <a16:creationId xmlns:a16="http://schemas.microsoft.com/office/drawing/2014/main" id="{25B99675-CB5A-4104-8E63-921E59E1AC55}"/>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1" name="Freeform 165">
                  <a:extLst>
                    <a:ext uri="{FF2B5EF4-FFF2-40B4-BE49-F238E27FC236}">
                      <a16:creationId xmlns:a16="http://schemas.microsoft.com/office/drawing/2014/main" id="{3646EA7E-32E4-4C18-A968-59550438B3CC}"/>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2" name="Freeform 166">
                  <a:extLst>
                    <a:ext uri="{FF2B5EF4-FFF2-40B4-BE49-F238E27FC236}">
                      <a16:creationId xmlns:a16="http://schemas.microsoft.com/office/drawing/2014/main" id="{B88208FE-3A1A-495D-91BC-5EF81278B218}"/>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3" name="Freeform 167">
                  <a:extLst>
                    <a:ext uri="{FF2B5EF4-FFF2-40B4-BE49-F238E27FC236}">
                      <a16:creationId xmlns:a16="http://schemas.microsoft.com/office/drawing/2014/main" id="{5DF7241D-6704-4AE4-9EC0-0431C1C243FF}"/>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4" name="Freeform 168">
                  <a:extLst>
                    <a:ext uri="{FF2B5EF4-FFF2-40B4-BE49-F238E27FC236}">
                      <a16:creationId xmlns:a16="http://schemas.microsoft.com/office/drawing/2014/main" id="{8D701CCC-AA45-4FF3-B5AB-49A6168C0324}"/>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5" name="Freeform 169">
                  <a:extLst>
                    <a:ext uri="{FF2B5EF4-FFF2-40B4-BE49-F238E27FC236}">
                      <a16:creationId xmlns:a16="http://schemas.microsoft.com/office/drawing/2014/main" id="{5FA2721F-DE84-48A3-B245-81B642C96DF3}"/>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6" name="Freeform 170">
                  <a:extLst>
                    <a:ext uri="{FF2B5EF4-FFF2-40B4-BE49-F238E27FC236}">
                      <a16:creationId xmlns:a16="http://schemas.microsoft.com/office/drawing/2014/main" id="{F19483FD-EFC3-41A8-A5F4-E72DDEA4C608}"/>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7" name="Freeform 171">
                  <a:extLst>
                    <a:ext uri="{FF2B5EF4-FFF2-40B4-BE49-F238E27FC236}">
                      <a16:creationId xmlns:a16="http://schemas.microsoft.com/office/drawing/2014/main" id="{DB88CF69-A9D3-44CA-8B6D-1E7CF10C5426}"/>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28" name="Freeform 172">
                  <a:extLst>
                    <a:ext uri="{FF2B5EF4-FFF2-40B4-BE49-F238E27FC236}">
                      <a16:creationId xmlns:a16="http://schemas.microsoft.com/office/drawing/2014/main" id="{1FE93BE0-DB88-4078-8970-BF9A559A0C98}"/>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grpSp>
            <p:nvGrpSpPr>
              <p:cNvPr id="238" name="组合 237">
                <a:extLst>
                  <a:ext uri="{FF2B5EF4-FFF2-40B4-BE49-F238E27FC236}">
                    <a16:creationId xmlns:a16="http://schemas.microsoft.com/office/drawing/2014/main" id="{2C4D168D-B1F0-473D-A665-3859FFACF398}"/>
                  </a:ext>
                </a:extLst>
              </p:cNvPr>
              <p:cNvGrpSpPr/>
              <p:nvPr/>
            </p:nvGrpSpPr>
            <p:grpSpPr>
              <a:xfrm>
                <a:off x="1372298" y="3861515"/>
                <a:ext cx="188649" cy="149044"/>
                <a:chOff x="3856159" y="663576"/>
                <a:chExt cx="287338" cy="227013"/>
              </a:xfrm>
              <a:solidFill>
                <a:schemeClr val="accent1"/>
              </a:solidFill>
            </p:grpSpPr>
            <p:sp>
              <p:nvSpPr>
                <p:cNvPr id="287" name="Freeform 152">
                  <a:extLst>
                    <a:ext uri="{FF2B5EF4-FFF2-40B4-BE49-F238E27FC236}">
                      <a16:creationId xmlns:a16="http://schemas.microsoft.com/office/drawing/2014/main" id="{C34BBD1C-CB6C-4EBA-ACC4-144BE39EFA6D}"/>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8" name="Freeform 153">
                  <a:extLst>
                    <a:ext uri="{FF2B5EF4-FFF2-40B4-BE49-F238E27FC236}">
                      <a16:creationId xmlns:a16="http://schemas.microsoft.com/office/drawing/2014/main" id="{95BBA8BA-DDCD-4F0D-AD5D-88E58227ACFF}"/>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9" name="Freeform 154">
                  <a:extLst>
                    <a:ext uri="{FF2B5EF4-FFF2-40B4-BE49-F238E27FC236}">
                      <a16:creationId xmlns:a16="http://schemas.microsoft.com/office/drawing/2014/main" id="{AA51CCDF-F165-47BF-ABA2-EF499D6B75DB}"/>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0" name="Freeform 155">
                  <a:extLst>
                    <a:ext uri="{FF2B5EF4-FFF2-40B4-BE49-F238E27FC236}">
                      <a16:creationId xmlns:a16="http://schemas.microsoft.com/office/drawing/2014/main" id="{F969AF07-3EB9-4AAD-AC9C-5DB7EC4CEF04}"/>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1" name="Freeform 156">
                  <a:extLst>
                    <a:ext uri="{FF2B5EF4-FFF2-40B4-BE49-F238E27FC236}">
                      <a16:creationId xmlns:a16="http://schemas.microsoft.com/office/drawing/2014/main" id="{BC57B56B-7785-4662-9D2F-3B028B8F7560}"/>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2" name="Freeform 157">
                  <a:extLst>
                    <a:ext uri="{FF2B5EF4-FFF2-40B4-BE49-F238E27FC236}">
                      <a16:creationId xmlns:a16="http://schemas.microsoft.com/office/drawing/2014/main" id="{336C4A10-A3F2-4BE1-88C0-EE3C7BD82B50}"/>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3" name="Freeform 158">
                  <a:extLst>
                    <a:ext uri="{FF2B5EF4-FFF2-40B4-BE49-F238E27FC236}">
                      <a16:creationId xmlns:a16="http://schemas.microsoft.com/office/drawing/2014/main" id="{8B197A58-6920-4F11-872B-043717A9CCC0}"/>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4" name="Freeform 159">
                  <a:extLst>
                    <a:ext uri="{FF2B5EF4-FFF2-40B4-BE49-F238E27FC236}">
                      <a16:creationId xmlns:a16="http://schemas.microsoft.com/office/drawing/2014/main" id="{66676AF1-DF76-44F0-9D8C-E12461462DA9}"/>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5" name="Freeform 160">
                  <a:extLst>
                    <a:ext uri="{FF2B5EF4-FFF2-40B4-BE49-F238E27FC236}">
                      <a16:creationId xmlns:a16="http://schemas.microsoft.com/office/drawing/2014/main" id="{8AF0821A-7A4B-49F1-9183-2BDC5636FED5}"/>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6" name="Freeform 161">
                  <a:extLst>
                    <a:ext uri="{FF2B5EF4-FFF2-40B4-BE49-F238E27FC236}">
                      <a16:creationId xmlns:a16="http://schemas.microsoft.com/office/drawing/2014/main" id="{3961EF11-0EE9-4CB9-83EF-DAA488B0AF00}"/>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7" name="Freeform 162">
                  <a:extLst>
                    <a:ext uri="{FF2B5EF4-FFF2-40B4-BE49-F238E27FC236}">
                      <a16:creationId xmlns:a16="http://schemas.microsoft.com/office/drawing/2014/main" id="{178C6A1B-F2FB-4EC4-BEA9-903A2E78015E}"/>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8" name="Freeform 163">
                  <a:extLst>
                    <a:ext uri="{FF2B5EF4-FFF2-40B4-BE49-F238E27FC236}">
                      <a16:creationId xmlns:a16="http://schemas.microsoft.com/office/drawing/2014/main" id="{614D529E-B16F-4CC8-9133-8F1F8C7DD395}"/>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99" name="Freeform 164">
                  <a:extLst>
                    <a:ext uri="{FF2B5EF4-FFF2-40B4-BE49-F238E27FC236}">
                      <a16:creationId xmlns:a16="http://schemas.microsoft.com/office/drawing/2014/main" id="{1CF31A3A-1F5E-44B3-9ED7-DAF31B9036F2}"/>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0" name="Freeform 165">
                  <a:extLst>
                    <a:ext uri="{FF2B5EF4-FFF2-40B4-BE49-F238E27FC236}">
                      <a16:creationId xmlns:a16="http://schemas.microsoft.com/office/drawing/2014/main" id="{6DD8C0EE-636E-4237-A0D9-5E81F52BAC6E}"/>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1" name="Freeform 166">
                  <a:extLst>
                    <a:ext uri="{FF2B5EF4-FFF2-40B4-BE49-F238E27FC236}">
                      <a16:creationId xmlns:a16="http://schemas.microsoft.com/office/drawing/2014/main" id="{4894FFBD-50E2-46CD-A8BE-EC6885E2A2FD}"/>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2" name="Freeform 167">
                  <a:extLst>
                    <a:ext uri="{FF2B5EF4-FFF2-40B4-BE49-F238E27FC236}">
                      <a16:creationId xmlns:a16="http://schemas.microsoft.com/office/drawing/2014/main" id="{432D2698-4DF8-4584-A5F0-59832D05DBD0}"/>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3" name="Freeform 168">
                  <a:extLst>
                    <a:ext uri="{FF2B5EF4-FFF2-40B4-BE49-F238E27FC236}">
                      <a16:creationId xmlns:a16="http://schemas.microsoft.com/office/drawing/2014/main" id="{57689CA9-8FDD-479A-9220-C04A0666C889}"/>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4" name="Freeform 169">
                  <a:extLst>
                    <a:ext uri="{FF2B5EF4-FFF2-40B4-BE49-F238E27FC236}">
                      <a16:creationId xmlns:a16="http://schemas.microsoft.com/office/drawing/2014/main" id="{E860CDAC-BE6E-4ED2-819D-444025329B5C}"/>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5" name="Freeform 170">
                  <a:extLst>
                    <a:ext uri="{FF2B5EF4-FFF2-40B4-BE49-F238E27FC236}">
                      <a16:creationId xmlns:a16="http://schemas.microsoft.com/office/drawing/2014/main" id="{0251C182-D86F-4CA3-8299-A05868275878}"/>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6" name="Freeform 171">
                  <a:extLst>
                    <a:ext uri="{FF2B5EF4-FFF2-40B4-BE49-F238E27FC236}">
                      <a16:creationId xmlns:a16="http://schemas.microsoft.com/office/drawing/2014/main" id="{44265074-446F-4C81-992A-76A874486368}"/>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07" name="Freeform 172">
                  <a:extLst>
                    <a:ext uri="{FF2B5EF4-FFF2-40B4-BE49-F238E27FC236}">
                      <a16:creationId xmlns:a16="http://schemas.microsoft.com/office/drawing/2014/main" id="{0600386F-1D1E-4CF6-AB42-5454E9917191}"/>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cxnSp>
            <p:nvCxnSpPr>
              <p:cNvPr id="239" name="直接连接符 238">
                <a:extLst>
                  <a:ext uri="{FF2B5EF4-FFF2-40B4-BE49-F238E27FC236}">
                    <a16:creationId xmlns:a16="http://schemas.microsoft.com/office/drawing/2014/main" id="{99F60769-36DF-4DBA-A291-E4C903DC4A63}"/>
                  </a:ext>
                </a:extLst>
              </p:cNvPr>
              <p:cNvCxnSpPr/>
              <p:nvPr/>
            </p:nvCxnSpPr>
            <p:spPr>
              <a:xfrm flipV="1">
                <a:off x="1185224" y="3945428"/>
                <a:ext cx="194321" cy="130681"/>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grpSp>
            <p:nvGrpSpPr>
              <p:cNvPr id="240" name="组合 239">
                <a:extLst>
                  <a:ext uri="{FF2B5EF4-FFF2-40B4-BE49-F238E27FC236}">
                    <a16:creationId xmlns:a16="http://schemas.microsoft.com/office/drawing/2014/main" id="{CCF76F4F-0506-4005-962F-F44482EF9292}"/>
                  </a:ext>
                </a:extLst>
              </p:cNvPr>
              <p:cNvGrpSpPr/>
              <p:nvPr/>
            </p:nvGrpSpPr>
            <p:grpSpPr>
              <a:xfrm>
                <a:off x="1456672" y="4082363"/>
                <a:ext cx="188649" cy="149044"/>
                <a:chOff x="3856159" y="663576"/>
                <a:chExt cx="287338" cy="227013"/>
              </a:xfrm>
              <a:solidFill>
                <a:schemeClr val="accent1"/>
              </a:solidFill>
            </p:grpSpPr>
            <p:sp>
              <p:nvSpPr>
                <p:cNvPr id="266" name="Freeform 152">
                  <a:extLst>
                    <a:ext uri="{FF2B5EF4-FFF2-40B4-BE49-F238E27FC236}">
                      <a16:creationId xmlns:a16="http://schemas.microsoft.com/office/drawing/2014/main" id="{8711722B-1E66-4019-8C8A-C3699DC3133D}"/>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7" name="Freeform 153">
                  <a:extLst>
                    <a:ext uri="{FF2B5EF4-FFF2-40B4-BE49-F238E27FC236}">
                      <a16:creationId xmlns:a16="http://schemas.microsoft.com/office/drawing/2014/main" id="{14892718-C50A-45B1-A3E8-90F89E82EB70}"/>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8" name="Freeform 154">
                  <a:extLst>
                    <a:ext uri="{FF2B5EF4-FFF2-40B4-BE49-F238E27FC236}">
                      <a16:creationId xmlns:a16="http://schemas.microsoft.com/office/drawing/2014/main" id="{9DA16F9A-A28C-471A-AE18-0FBA584F8B23}"/>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9" name="Freeform 155">
                  <a:extLst>
                    <a:ext uri="{FF2B5EF4-FFF2-40B4-BE49-F238E27FC236}">
                      <a16:creationId xmlns:a16="http://schemas.microsoft.com/office/drawing/2014/main" id="{C01919B1-43C0-42E0-8D08-4E02A585817C}"/>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0" name="Freeform 156">
                  <a:extLst>
                    <a:ext uri="{FF2B5EF4-FFF2-40B4-BE49-F238E27FC236}">
                      <a16:creationId xmlns:a16="http://schemas.microsoft.com/office/drawing/2014/main" id="{A934F293-1002-4710-BF31-21B6A4E84165}"/>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1" name="Freeform 157">
                  <a:extLst>
                    <a:ext uri="{FF2B5EF4-FFF2-40B4-BE49-F238E27FC236}">
                      <a16:creationId xmlns:a16="http://schemas.microsoft.com/office/drawing/2014/main" id="{5902A921-5530-4495-8A04-41DDA7C436EA}"/>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2" name="Freeform 158">
                  <a:extLst>
                    <a:ext uri="{FF2B5EF4-FFF2-40B4-BE49-F238E27FC236}">
                      <a16:creationId xmlns:a16="http://schemas.microsoft.com/office/drawing/2014/main" id="{84C9E3EE-219F-43A5-9330-5FC73287315C}"/>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3" name="Freeform 159">
                  <a:extLst>
                    <a:ext uri="{FF2B5EF4-FFF2-40B4-BE49-F238E27FC236}">
                      <a16:creationId xmlns:a16="http://schemas.microsoft.com/office/drawing/2014/main" id="{1FB3CFD1-F862-4D04-95C4-80DC4B57D59F}"/>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4" name="Freeform 160">
                  <a:extLst>
                    <a:ext uri="{FF2B5EF4-FFF2-40B4-BE49-F238E27FC236}">
                      <a16:creationId xmlns:a16="http://schemas.microsoft.com/office/drawing/2014/main" id="{F56F6EE6-0CDB-4467-8DBE-F7F0798BA950}"/>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5" name="Freeform 161">
                  <a:extLst>
                    <a:ext uri="{FF2B5EF4-FFF2-40B4-BE49-F238E27FC236}">
                      <a16:creationId xmlns:a16="http://schemas.microsoft.com/office/drawing/2014/main" id="{6C033106-B942-4F22-ADB1-0943080FEDB1}"/>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6" name="Freeform 162">
                  <a:extLst>
                    <a:ext uri="{FF2B5EF4-FFF2-40B4-BE49-F238E27FC236}">
                      <a16:creationId xmlns:a16="http://schemas.microsoft.com/office/drawing/2014/main" id="{6DDC263A-92A4-44A6-BE3C-EECBC4191DFE}"/>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7" name="Freeform 163">
                  <a:extLst>
                    <a:ext uri="{FF2B5EF4-FFF2-40B4-BE49-F238E27FC236}">
                      <a16:creationId xmlns:a16="http://schemas.microsoft.com/office/drawing/2014/main" id="{99D1F31A-DDF1-48C3-B603-E9C174634F44}"/>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8" name="Freeform 164">
                  <a:extLst>
                    <a:ext uri="{FF2B5EF4-FFF2-40B4-BE49-F238E27FC236}">
                      <a16:creationId xmlns:a16="http://schemas.microsoft.com/office/drawing/2014/main" id="{70E2DFE5-24A2-44D2-9CF9-5A764D2C34E9}"/>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79" name="Freeform 165">
                  <a:extLst>
                    <a:ext uri="{FF2B5EF4-FFF2-40B4-BE49-F238E27FC236}">
                      <a16:creationId xmlns:a16="http://schemas.microsoft.com/office/drawing/2014/main" id="{9A86520C-9A53-440B-80B1-06D1A70E38A9}"/>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0" name="Freeform 166">
                  <a:extLst>
                    <a:ext uri="{FF2B5EF4-FFF2-40B4-BE49-F238E27FC236}">
                      <a16:creationId xmlns:a16="http://schemas.microsoft.com/office/drawing/2014/main" id="{76795E6B-96C1-4AD5-82AF-D0E666987000}"/>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1" name="Freeform 167">
                  <a:extLst>
                    <a:ext uri="{FF2B5EF4-FFF2-40B4-BE49-F238E27FC236}">
                      <a16:creationId xmlns:a16="http://schemas.microsoft.com/office/drawing/2014/main" id="{85C2100F-B06A-4599-BC3A-208E0E7EBAB5}"/>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2" name="Freeform 168">
                  <a:extLst>
                    <a:ext uri="{FF2B5EF4-FFF2-40B4-BE49-F238E27FC236}">
                      <a16:creationId xmlns:a16="http://schemas.microsoft.com/office/drawing/2014/main" id="{458ECE58-79EA-45E6-9615-3403E608C4A3}"/>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3" name="Freeform 169">
                  <a:extLst>
                    <a:ext uri="{FF2B5EF4-FFF2-40B4-BE49-F238E27FC236}">
                      <a16:creationId xmlns:a16="http://schemas.microsoft.com/office/drawing/2014/main" id="{DA3F400F-D91E-40E1-8F16-1454BCB6D1A3}"/>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4" name="Freeform 170">
                  <a:extLst>
                    <a:ext uri="{FF2B5EF4-FFF2-40B4-BE49-F238E27FC236}">
                      <a16:creationId xmlns:a16="http://schemas.microsoft.com/office/drawing/2014/main" id="{1D620807-BDBE-46AC-AC3B-4BC57BEECE68}"/>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5" name="Freeform 171">
                  <a:extLst>
                    <a:ext uri="{FF2B5EF4-FFF2-40B4-BE49-F238E27FC236}">
                      <a16:creationId xmlns:a16="http://schemas.microsoft.com/office/drawing/2014/main" id="{2C3D53D9-EBF3-4DC0-A958-F552DCF71075}"/>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86" name="Freeform 172">
                  <a:extLst>
                    <a:ext uri="{FF2B5EF4-FFF2-40B4-BE49-F238E27FC236}">
                      <a16:creationId xmlns:a16="http://schemas.microsoft.com/office/drawing/2014/main" id="{3814111C-654F-43ED-8BDE-0B054378BFCB}"/>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grpSp>
            <p:nvGrpSpPr>
              <p:cNvPr id="241" name="组合 240">
                <a:extLst>
                  <a:ext uri="{FF2B5EF4-FFF2-40B4-BE49-F238E27FC236}">
                    <a16:creationId xmlns:a16="http://schemas.microsoft.com/office/drawing/2014/main" id="{602C5B10-B521-439B-8331-ABC95446366B}"/>
                  </a:ext>
                </a:extLst>
              </p:cNvPr>
              <p:cNvGrpSpPr/>
              <p:nvPr/>
            </p:nvGrpSpPr>
            <p:grpSpPr>
              <a:xfrm>
                <a:off x="1818747" y="3898366"/>
                <a:ext cx="188649" cy="149044"/>
                <a:chOff x="3856159" y="663576"/>
                <a:chExt cx="287338" cy="227013"/>
              </a:xfrm>
              <a:solidFill>
                <a:schemeClr val="accent1"/>
              </a:solidFill>
            </p:grpSpPr>
            <p:sp>
              <p:nvSpPr>
                <p:cNvPr id="245" name="Freeform 152">
                  <a:extLst>
                    <a:ext uri="{FF2B5EF4-FFF2-40B4-BE49-F238E27FC236}">
                      <a16:creationId xmlns:a16="http://schemas.microsoft.com/office/drawing/2014/main" id="{50906CDE-3CBD-4BFB-A310-F24F95FD67B1}"/>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46" name="Freeform 153">
                  <a:extLst>
                    <a:ext uri="{FF2B5EF4-FFF2-40B4-BE49-F238E27FC236}">
                      <a16:creationId xmlns:a16="http://schemas.microsoft.com/office/drawing/2014/main" id="{6653D718-9434-4657-8BB2-FCB8651B330E}"/>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47" name="Freeform 154">
                  <a:extLst>
                    <a:ext uri="{FF2B5EF4-FFF2-40B4-BE49-F238E27FC236}">
                      <a16:creationId xmlns:a16="http://schemas.microsoft.com/office/drawing/2014/main" id="{71BE1366-A76B-4B44-A9EE-6EE6195B2B1E}"/>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48" name="Freeform 155">
                  <a:extLst>
                    <a:ext uri="{FF2B5EF4-FFF2-40B4-BE49-F238E27FC236}">
                      <a16:creationId xmlns:a16="http://schemas.microsoft.com/office/drawing/2014/main" id="{144782B9-93A8-42D9-80F6-4B716A2EE894}"/>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49" name="Freeform 156">
                  <a:extLst>
                    <a:ext uri="{FF2B5EF4-FFF2-40B4-BE49-F238E27FC236}">
                      <a16:creationId xmlns:a16="http://schemas.microsoft.com/office/drawing/2014/main" id="{4C00033E-72BC-45CF-99B5-D70C6F5CC999}"/>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0" name="Freeform 157">
                  <a:extLst>
                    <a:ext uri="{FF2B5EF4-FFF2-40B4-BE49-F238E27FC236}">
                      <a16:creationId xmlns:a16="http://schemas.microsoft.com/office/drawing/2014/main" id="{2F219224-D796-4A03-894D-332E82B8647C}"/>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1" name="Freeform 158">
                  <a:extLst>
                    <a:ext uri="{FF2B5EF4-FFF2-40B4-BE49-F238E27FC236}">
                      <a16:creationId xmlns:a16="http://schemas.microsoft.com/office/drawing/2014/main" id="{11938FBD-DB5C-40BB-945A-5B174C5864EC}"/>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2" name="Freeform 159">
                  <a:extLst>
                    <a:ext uri="{FF2B5EF4-FFF2-40B4-BE49-F238E27FC236}">
                      <a16:creationId xmlns:a16="http://schemas.microsoft.com/office/drawing/2014/main" id="{34F708FC-D3A9-403E-858B-B58FD43EFA6A}"/>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3" name="Freeform 160">
                  <a:extLst>
                    <a:ext uri="{FF2B5EF4-FFF2-40B4-BE49-F238E27FC236}">
                      <a16:creationId xmlns:a16="http://schemas.microsoft.com/office/drawing/2014/main" id="{8D64B9D7-CAF0-4310-B1D7-BE0C14FF3252}"/>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4" name="Freeform 161">
                  <a:extLst>
                    <a:ext uri="{FF2B5EF4-FFF2-40B4-BE49-F238E27FC236}">
                      <a16:creationId xmlns:a16="http://schemas.microsoft.com/office/drawing/2014/main" id="{F34B9809-C942-4C9D-A09C-38E396613B3D}"/>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5" name="Freeform 162">
                  <a:extLst>
                    <a:ext uri="{FF2B5EF4-FFF2-40B4-BE49-F238E27FC236}">
                      <a16:creationId xmlns:a16="http://schemas.microsoft.com/office/drawing/2014/main" id="{F70D71A2-45C7-4BA0-8B51-95579AF6E695}"/>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6" name="Freeform 163">
                  <a:extLst>
                    <a:ext uri="{FF2B5EF4-FFF2-40B4-BE49-F238E27FC236}">
                      <a16:creationId xmlns:a16="http://schemas.microsoft.com/office/drawing/2014/main" id="{0B92EE7A-9508-40A6-B157-4B4C7088E56F}"/>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7" name="Freeform 164">
                  <a:extLst>
                    <a:ext uri="{FF2B5EF4-FFF2-40B4-BE49-F238E27FC236}">
                      <a16:creationId xmlns:a16="http://schemas.microsoft.com/office/drawing/2014/main" id="{A1950C9A-5451-4E1C-B24B-5645B9BDBB28}"/>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8" name="Freeform 165">
                  <a:extLst>
                    <a:ext uri="{FF2B5EF4-FFF2-40B4-BE49-F238E27FC236}">
                      <a16:creationId xmlns:a16="http://schemas.microsoft.com/office/drawing/2014/main" id="{903588F9-0D31-41C6-BC57-5D8492BD4B1F}"/>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59" name="Freeform 166">
                  <a:extLst>
                    <a:ext uri="{FF2B5EF4-FFF2-40B4-BE49-F238E27FC236}">
                      <a16:creationId xmlns:a16="http://schemas.microsoft.com/office/drawing/2014/main" id="{D49121B0-37C7-4BCB-B706-0C619D92751C}"/>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0" name="Freeform 167">
                  <a:extLst>
                    <a:ext uri="{FF2B5EF4-FFF2-40B4-BE49-F238E27FC236}">
                      <a16:creationId xmlns:a16="http://schemas.microsoft.com/office/drawing/2014/main" id="{97DB7182-939A-496C-9955-F7CCBEC3FEEF}"/>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1" name="Freeform 168">
                  <a:extLst>
                    <a:ext uri="{FF2B5EF4-FFF2-40B4-BE49-F238E27FC236}">
                      <a16:creationId xmlns:a16="http://schemas.microsoft.com/office/drawing/2014/main" id="{601CA1A5-705F-412F-812A-0FBA12692760}"/>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2" name="Freeform 169">
                  <a:extLst>
                    <a:ext uri="{FF2B5EF4-FFF2-40B4-BE49-F238E27FC236}">
                      <a16:creationId xmlns:a16="http://schemas.microsoft.com/office/drawing/2014/main" id="{039F0FB2-4479-4827-9693-160AEF0A4D70}"/>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3" name="Freeform 170">
                  <a:extLst>
                    <a:ext uri="{FF2B5EF4-FFF2-40B4-BE49-F238E27FC236}">
                      <a16:creationId xmlns:a16="http://schemas.microsoft.com/office/drawing/2014/main" id="{07D37D0C-B1B1-4A1B-9401-F95AA24F6BBD}"/>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4" name="Freeform 171">
                  <a:extLst>
                    <a:ext uri="{FF2B5EF4-FFF2-40B4-BE49-F238E27FC236}">
                      <a16:creationId xmlns:a16="http://schemas.microsoft.com/office/drawing/2014/main" id="{3A03BBCB-EEED-48BD-BE81-E25028F52D92}"/>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265" name="Freeform 172">
                  <a:extLst>
                    <a:ext uri="{FF2B5EF4-FFF2-40B4-BE49-F238E27FC236}">
                      <a16:creationId xmlns:a16="http://schemas.microsoft.com/office/drawing/2014/main" id="{89FEF603-EEA6-46C0-BE98-6AD167B4F370}"/>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cxnSp>
            <p:nvCxnSpPr>
              <p:cNvPr id="242" name="直接连接符 241">
                <a:extLst>
                  <a:ext uri="{FF2B5EF4-FFF2-40B4-BE49-F238E27FC236}">
                    <a16:creationId xmlns:a16="http://schemas.microsoft.com/office/drawing/2014/main" id="{2A3681AD-4F6D-44DF-89E6-28E18C6115D6}"/>
                  </a:ext>
                </a:extLst>
              </p:cNvPr>
              <p:cNvCxnSpPr/>
              <p:nvPr/>
            </p:nvCxnSpPr>
            <p:spPr>
              <a:xfrm flipV="1">
                <a:off x="1638025" y="3975172"/>
                <a:ext cx="187254" cy="159304"/>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cxnSp>
            <p:nvCxnSpPr>
              <p:cNvPr id="243" name="直接连接符 242">
                <a:extLst>
                  <a:ext uri="{FF2B5EF4-FFF2-40B4-BE49-F238E27FC236}">
                    <a16:creationId xmlns:a16="http://schemas.microsoft.com/office/drawing/2014/main" id="{B5CAD8B8-1AE6-43C0-A9D1-808C533068CF}"/>
                  </a:ext>
                </a:extLst>
              </p:cNvPr>
              <p:cNvCxnSpPr/>
              <p:nvPr/>
            </p:nvCxnSpPr>
            <p:spPr>
              <a:xfrm>
                <a:off x="1185224" y="4076109"/>
                <a:ext cx="273532" cy="78793"/>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cxnSp>
            <p:nvCxnSpPr>
              <p:cNvPr id="244" name="直接连接符 243">
                <a:extLst>
                  <a:ext uri="{FF2B5EF4-FFF2-40B4-BE49-F238E27FC236}">
                    <a16:creationId xmlns:a16="http://schemas.microsoft.com/office/drawing/2014/main" id="{75D581F4-F01D-412A-A62A-C6AA44510F04}"/>
                  </a:ext>
                </a:extLst>
              </p:cNvPr>
              <p:cNvCxnSpPr/>
              <p:nvPr/>
            </p:nvCxnSpPr>
            <p:spPr>
              <a:xfrm>
                <a:off x="1549388" y="3918954"/>
                <a:ext cx="271448" cy="53156"/>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grpSp>
        <p:pic>
          <p:nvPicPr>
            <p:cNvPr id="236" name="图片 235">
              <a:extLst>
                <a:ext uri="{FF2B5EF4-FFF2-40B4-BE49-F238E27FC236}">
                  <a16:creationId xmlns:a16="http://schemas.microsoft.com/office/drawing/2014/main" id="{98E797DE-BA60-42AA-96FC-A14F7C169C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9373" y="3743676"/>
              <a:ext cx="1440160" cy="631805"/>
            </a:xfrm>
            <a:prstGeom prst="rect">
              <a:avLst/>
            </a:prstGeom>
          </p:spPr>
        </p:pic>
      </p:grpSp>
      <p:grpSp>
        <p:nvGrpSpPr>
          <p:cNvPr id="329" name="组合 328">
            <a:extLst>
              <a:ext uri="{FF2B5EF4-FFF2-40B4-BE49-F238E27FC236}">
                <a16:creationId xmlns:a16="http://schemas.microsoft.com/office/drawing/2014/main" id="{43E04810-0593-4A50-B9EC-BF18A2B7CA94}"/>
              </a:ext>
            </a:extLst>
          </p:cNvPr>
          <p:cNvGrpSpPr/>
          <p:nvPr/>
        </p:nvGrpSpPr>
        <p:grpSpPr>
          <a:xfrm>
            <a:off x="3047868" y="3568368"/>
            <a:ext cx="1002362" cy="423045"/>
            <a:chOff x="779373" y="3743676"/>
            <a:chExt cx="1440160" cy="631805"/>
          </a:xfrm>
        </p:grpSpPr>
        <p:grpSp>
          <p:nvGrpSpPr>
            <p:cNvPr id="330" name="组合 329">
              <a:extLst>
                <a:ext uri="{FF2B5EF4-FFF2-40B4-BE49-F238E27FC236}">
                  <a16:creationId xmlns:a16="http://schemas.microsoft.com/office/drawing/2014/main" id="{3C7FF390-BB04-4595-96DF-7876CC1B8896}"/>
                </a:ext>
              </a:extLst>
            </p:cNvPr>
            <p:cNvGrpSpPr/>
            <p:nvPr/>
          </p:nvGrpSpPr>
          <p:grpSpPr>
            <a:xfrm>
              <a:off x="997691" y="3874632"/>
              <a:ext cx="1003525" cy="369892"/>
              <a:chOff x="1003871" y="3861515"/>
              <a:chExt cx="1003525" cy="369892"/>
            </a:xfrm>
          </p:grpSpPr>
          <p:grpSp>
            <p:nvGrpSpPr>
              <p:cNvPr id="332" name="组合 331">
                <a:extLst>
                  <a:ext uri="{FF2B5EF4-FFF2-40B4-BE49-F238E27FC236}">
                    <a16:creationId xmlns:a16="http://schemas.microsoft.com/office/drawing/2014/main" id="{DABF1593-32D6-4A61-9EC5-CF6337AD756F}"/>
                  </a:ext>
                </a:extLst>
              </p:cNvPr>
              <p:cNvGrpSpPr/>
              <p:nvPr/>
            </p:nvGrpSpPr>
            <p:grpSpPr>
              <a:xfrm>
                <a:off x="1003871" y="4005858"/>
                <a:ext cx="188649" cy="149044"/>
                <a:chOff x="3856159" y="663576"/>
                <a:chExt cx="287338" cy="227013"/>
              </a:xfrm>
              <a:solidFill>
                <a:schemeClr val="accent1"/>
              </a:solidFill>
            </p:grpSpPr>
            <p:sp>
              <p:nvSpPr>
                <p:cNvPr id="403" name="Freeform 152">
                  <a:extLst>
                    <a:ext uri="{FF2B5EF4-FFF2-40B4-BE49-F238E27FC236}">
                      <a16:creationId xmlns:a16="http://schemas.microsoft.com/office/drawing/2014/main" id="{44B7ED68-F6F7-47E6-976B-931AEC52F705}"/>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4" name="Freeform 153">
                  <a:extLst>
                    <a:ext uri="{FF2B5EF4-FFF2-40B4-BE49-F238E27FC236}">
                      <a16:creationId xmlns:a16="http://schemas.microsoft.com/office/drawing/2014/main" id="{B94FC7C8-5C93-4178-9CDE-DCDE216D7167}"/>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5" name="Freeform 154">
                  <a:extLst>
                    <a:ext uri="{FF2B5EF4-FFF2-40B4-BE49-F238E27FC236}">
                      <a16:creationId xmlns:a16="http://schemas.microsoft.com/office/drawing/2014/main" id="{A64F8B79-B618-49D7-A5B2-9A40A0041121}"/>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6" name="Freeform 155">
                  <a:extLst>
                    <a:ext uri="{FF2B5EF4-FFF2-40B4-BE49-F238E27FC236}">
                      <a16:creationId xmlns:a16="http://schemas.microsoft.com/office/drawing/2014/main" id="{CF3597A3-ED47-4E62-B123-2F2245A4220B}"/>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7" name="Freeform 156">
                  <a:extLst>
                    <a:ext uri="{FF2B5EF4-FFF2-40B4-BE49-F238E27FC236}">
                      <a16:creationId xmlns:a16="http://schemas.microsoft.com/office/drawing/2014/main" id="{48195CF8-F233-42BF-BE67-FF3BD9F49C45}"/>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8" name="Freeform 157">
                  <a:extLst>
                    <a:ext uri="{FF2B5EF4-FFF2-40B4-BE49-F238E27FC236}">
                      <a16:creationId xmlns:a16="http://schemas.microsoft.com/office/drawing/2014/main" id="{4A5A37D2-4DEC-4B84-8031-7393D07231A3}"/>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9" name="Freeform 158">
                  <a:extLst>
                    <a:ext uri="{FF2B5EF4-FFF2-40B4-BE49-F238E27FC236}">
                      <a16:creationId xmlns:a16="http://schemas.microsoft.com/office/drawing/2014/main" id="{6228783C-E1C0-44A6-8069-43378682CE8B}"/>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0" name="Freeform 159">
                  <a:extLst>
                    <a:ext uri="{FF2B5EF4-FFF2-40B4-BE49-F238E27FC236}">
                      <a16:creationId xmlns:a16="http://schemas.microsoft.com/office/drawing/2014/main" id="{04489358-C1A6-4F83-B27A-94A22F9DD3C9}"/>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1" name="Freeform 160">
                  <a:extLst>
                    <a:ext uri="{FF2B5EF4-FFF2-40B4-BE49-F238E27FC236}">
                      <a16:creationId xmlns:a16="http://schemas.microsoft.com/office/drawing/2014/main" id="{91EBA29C-C19F-45C6-9696-6A0C3FC37F0C}"/>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2" name="Freeform 161">
                  <a:extLst>
                    <a:ext uri="{FF2B5EF4-FFF2-40B4-BE49-F238E27FC236}">
                      <a16:creationId xmlns:a16="http://schemas.microsoft.com/office/drawing/2014/main" id="{EDADB2F0-DD27-47FD-B666-94F6C461920E}"/>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3" name="Freeform 162">
                  <a:extLst>
                    <a:ext uri="{FF2B5EF4-FFF2-40B4-BE49-F238E27FC236}">
                      <a16:creationId xmlns:a16="http://schemas.microsoft.com/office/drawing/2014/main" id="{F85E18A7-132C-4D04-A302-988D7B2A0C97}"/>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4" name="Freeform 163">
                  <a:extLst>
                    <a:ext uri="{FF2B5EF4-FFF2-40B4-BE49-F238E27FC236}">
                      <a16:creationId xmlns:a16="http://schemas.microsoft.com/office/drawing/2014/main" id="{748D3E54-3DD3-4A9C-829B-DB4C502013F1}"/>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5" name="Freeform 164">
                  <a:extLst>
                    <a:ext uri="{FF2B5EF4-FFF2-40B4-BE49-F238E27FC236}">
                      <a16:creationId xmlns:a16="http://schemas.microsoft.com/office/drawing/2014/main" id="{D296E18A-AABF-4642-B64A-D79054C7D42B}"/>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6" name="Freeform 165">
                  <a:extLst>
                    <a:ext uri="{FF2B5EF4-FFF2-40B4-BE49-F238E27FC236}">
                      <a16:creationId xmlns:a16="http://schemas.microsoft.com/office/drawing/2014/main" id="{E2F0C746-D573-4A9C-A32E-7BF1B29264FF}"/>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7" name="Freeform 166">
                  <a:extLst>
                    <a:ext uri="{FF2B5EF4-FFF2-40B4-BE49-F238E27FC236}">
                      <a16:creationId xmlns:a16="http://schemas.microsoft.com/office/drawing/2014/main" id="{3B5B7F0A-F362-40D1-9AD2-05247559F739}"/>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8" name="Freeform 167">
                  <a:extLst>
                    <a:ext uri="{FF2B5EF4-FFF2-40B4-BE49-F238E27FC236}">
                      <a16:creationId xmlns:a16="http://schemas.microsoft.com/office/drawing/2014/main" id="{082528DC-C2EF-4C15-8B4B-F7BFE222E627}"/>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19" name="Freeform 168">
                  <a:extLst>
                    <a:ext uri="{FF2B5EF4-FFF2-40B4-BE49-F238E27FC236}">
                      <a16:creationId xmlns:a16="http://schemas.microsoft.com/office/drawing/2014/main" id="{6A6AAF33-1D25-436A-ACF5-89C032A50576}"/>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20" name="Freeform 169">
                  <a:extLst>
                    <a:ext uri="{FF2B5EF4-FFF2-40B4-BE49-F238E27FC236}">
                      <a16:creationId xmlns:a16="http://schemas.microsoft.com/office/drawing/2014/main" id="{C0AFD574-A6CF-4628-A49C-0A3FEE82A511}"/>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21" name="Freeform 170">
                  <a:extLst>
                    <a:ext uri="{FF2B5EF4-FFF2-40B4-BE49-F238E27FC236}">
                      <a16:creationId xmlns:a16="http://schemas.microsoft.com/office/drawing/2014/main" id="{C97F8803-26A5-4E96-B7B4-DA4AE06AFDC9}"/>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22" name="Freeform 171">
                  <a:extLst>
                    <a:ext uri="{FF2B5EF4-FFF2-40B4-BE49-F238E27FC236}">
                      <a16:creationId xmlns:a16="http://schemas.microsoft.com/office/drawing/2014/main" id="{E271A460-2D7F-4DA8-AE4E-A1FDE3B8F78C}"/>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23" name="Freeform 172">
                  <a:extLst>
                    <a:ext uri="{FF2B5EF4-FFF2-40B4-BE49-F238E27FC236}">
                      <a16:creationId xmlns:a16="http://schemas.microsoft.com/office/drawing/2014/main" id="{54290313-93A9-428D-9A45-46DF13BE090F}"/>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grpSp>
            <p:nvGrpSpPr>
              <p:cNvPr id="333" name="组合 332">
                <a:extLst>
                  <a:ext uri="{FF2B5EF4-FFF2-40B4-BE49-F238E27FC236}">
                    <a16:creationId xmlns:a16="http://schemas.microsoft.com/office/drawing/2014/main" id="{83BF9F49-2C1C-48BD-8726-7241C8344963}"/>
                  </a:ext>
                </a:extLst>
              </p:cNvPr>
              <p:cNvGrpSpPr/>
              <p:nvPr/>
            </p:nvGrpSpPr>
            <p:grpSpPr>
              <a:xfrm>
                <a:off x="1372298" y="3861515"/>
                <a:ext cx="188649" cy="149044"/>
                <a:chOff x="3856159" y="663576"/>
                <a:chExt cx="287338" cy="227013"/>
              </a:xfrm>
              <a:solidFill>
                <a:schemeClr val="accent1"/>
              </a:solidFill>
            </p:grpSpPr>
            <p:sp>
              <p:nvSpPr>
                <p:cNvPr id="382" name="Freeform 152">
                  <a:extLst>
                    <a:ext uri="{FF2B5EF4-FFF2-40B4-BE49-F238E27FC236}">
                      <a16:creationId xmlns:a16="http://schemas.microsoft.com/office/drawing/2014/main" id="{03AAC0AB-6D46-4743-A9D6-596F9BABF3CF}"/>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3" name="Freeform 153">
                  <a:extLst>
                    <a:ext uri="{FF2B5EF4-FFF2-40B4-BE49-F238E27FC236}">
                      <a16:creationId xmlns:a16="http://schemas.microsoft.com/office/drawing/2014/main" id="{F125DF70-B494-4AAC-B9A6-215BB727A5EC}"/>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4" name="Freeform 154">
                  <a:extLst>
                    <a:ext uri="{FF2B5EF4-FFF2-40B4-BE49-F238E27FC236}">
                      <a16:creationId xmlns:a16="http://schemas.microsoft.com/office/drawing/2014/main" id="{509F7D25-2998-4E94-9D6F-EB682D4DDE86}"/>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5" name="Freeform 155">
                  <a:extLst>
                    <a:ext uri="{FF2B5EF4-FFF2-40B4-BE49-F238E27FC236}">
                      <a16:creationId xmlns:a16="http://schemas.microsoft.com/office/drawing/2014/main" id="{49F4FDF8-3C07-4CD7-B990-42474EE76F8E}"/>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6" name="Freeform 156">
                  <a:extLst>
                    <a:ext uri="{FF2B5EF4-FFF2-40B4-BE49-F238E27FC236}">
                      <a16:creationId xmlns:a16="http://schemas.microsoft.com/office/drawing/2014/main" id="{337CD39D-A4D7-4686-A3F0-18BFF3845619}"/>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7" name="Freeform 157">
                  <a:extLst>
                    <a:ext uri="{FF2B5EF4-FFF2-40B4-BE49-F238E27FC236}">
                      <a16:creationId xmlns:a16="http://schemas.microsoft.com/office/drawing/2014/main" id="{EA8DB952-5869-45A2-8E56-8F5FF10F86C5}"/>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8" name="Freeform 158">
                  <a:extLst>
                    <a:ext uri="{FF2B5EF4-FFF2-40B4-BE49-F238E27FC236}">
                      <a16:creationId xmlns:a16="http://schemas.microsoft.com/office/drawing/2014/main" id="{7E388DC1-5554-4A37-82AE-8C35F69D406E}"/>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9" name="Freeform 159">
                  <a:extLst>
                    <a:ext uri="{FF2B5EF4-FFF2-40B4-BE49-F238E27FC236}">
                      <a16:creationId xmlns:a16="http://schemas.microsoft.com/office/drawing/2014/main" id="{9F1A9F95-DFCE-4386-AC77-E42B7B010D33}"/>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0" name="Freeform 160">
                  <a:extLst>
                    <a:ext uri="{FF2B5EF4-FFF2-40B4-BE49-F238E27FC236}">
                      <a16:creationId xmlns:a16="http://schemas.microsoft.com/office/drawing/2014/main" id="{CB3AA4EE-1545-4D97-ADAD-334635CA3A3B}"/>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1" name="Freeform 161">
                  <a:extLst>
                    <a:ext uri="{FF2B5EF4-FFF2-40B4-BE49-F238E27FC236}">
                      <a16:creationId xmlns:a16="http://schemas.microsoft.com/office/drawing/2014/main" id="{8CA69336-E2D4-4E5B-8222-D1828FC1EF6E}"/>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2" name="Freeform 162">
                  <a:extLst>
                    <a:ext uri="{FF2B5EF4-FFF2-40B4-BE49-F238E27FC236}">
                      <a16:creationId xmlns:a16="http://schemas.microsoft.com/office/drawing/2014/main" id="{02D59B5C-A997-465A-B7A5-F7CAC9B3A503}"/>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3" name="Freeform 163">
                  <a:extLst>
                    <a:ext uri="{FF2B5EF4-FFF2-40B4-BE49-F238E27FC236}">
                      <a16:creationId xmlns:a16="http://schemas.microsoft.com/office/drawing/2014/main" id="{3C10BB4D-7454-4E58-B2FA-010C540FF175}"/>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4" name="Freeform 164">
                  <a:extLst>
                    <a:ext uri="{FF2B5EF4-FFF2-40B4-BE49-F238E27FC236}">
                      <a16:creationId xmlns:a16="http://schemas.microsoft.com/office/drawing/2014/main" id="{523D8770-17FC-4547-9D37-BD43B9A49AF5}"/>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5" name="Freeform 165">
                  <a:extLst>
                    <a:ext uri="{FF2B5EF4-FFF2-40B4-BE49-F238E27FC236}">
                      <a16:creationId xmlns:a16="http://schemas.microsoft.com/office/drawing/2014/main" id="{7534F8AB-5D5D-46EE-A393-71E58BC8C539}"/>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6" name="Freeform 166">
                  <a:extLst>
                    <a:ext uri="{FF2B5EF4-FFF2-40B4-BE49-F238E27FC236}">
                      <a16:creationId xmlns:a16="http://schemas.microsoft.com/office/drawing/2014/main" id="{06256703-8894-4662-899E-EE4D4961A93C}"/>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7" name="Freeform 167">
                  <a:extLst>
                    <a:ext uri="{FF2B5EF4-FFF2-40B4-BE49-F238E27FC236}">
                      <a16:creationId xmlns:a16="http://schemas.microsoft.com/office/drawing/2014/main" id="{095C55C8-6B72-4136-BEF7-1A66C0F400F4}"/>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8" name="Freeform 168">
                  <a:extLst>
                    <a:ext uri="{FF2B5EF4-FFF2-40B4-BE49-F238E27FC236}">
                      <a16:creationId xmlns:a16="http://schemas.microsoft.com/office/drawing/2014/main" id="{BA1899E7-C760-463D-8CF0-477EC9DD422D}"/>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99" name="Freeform 169">
                  <a:extLst>
                    <a:ext uri="{FF2B5EF4-FFF2-40B4-BE49-F238E27FC236}">
                      <a16:creationId xmlns:a16="http://schemas.microsoft.com/office/drawing/2014/main" id="{A02DDDEC-6C98-40EF-B905-1D8C7C45274E}"/>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0" name="Freeform 170">
                  <a:extLst>
                    <a:ext uri="{FF2B5EF4-FFF2-40B4-BE49-F238E27FC236}">
                      <a16:creationId xmlns:a16="http://schemas.microsoft.com/office/drawing/2014/main" id="{EFE48B5B-9DD1-40E3-BCB8-D4AC7656A3E1}"/>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1" name="Freeform 171">
                  <a:extLst>
                    <a:ext uri="{FF2B5EF4-FFF2-40B4-BE49-F238E27FC236}">
                      <a16:creationId xmlns:a16="http://schemas.microsoft.com/office/drawing/2014/main" id="{AB74AC5D-76E3-4C54-ADB0-2F3FD54F0D3D}"/>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402" name="Freeform 172">
                  <a:extLst>
                    <a:ext uri="{FF2B5EF4-FFF2-40B4-BE49-F238E27FC236}">
                      <a16:creationId xmlns:a16="http://schemas.microsoft.com/office/drawing/2014/main" id="{93448F7D-22D9-4F17-BFBA-6CE88FF06E2F}"/>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cxnSp>
            <p:nvCxnSpPr>
              <p:cNvPr id="334" name="直接连接符 333">
                <a:extLst>
                  <a:ext uri="{FF2B5EF4-FFF2-40B4-BE49-F238E27FC236}">
                    <a16:creationId xmlns:a16="http://schemas.microsoft.com/office/drawing/2014/main" id="{A0795E78-6668-48E7-A118-584465025A57}"/>
                  </a:ext>
                </a:extLst>
              </p:cNvPr>
              <p:cNvCxnSpPr/>
              <p:nvPr/>
            </p:nvCxnSpPr>
            <p:spPr>
              <a:xfrm flipV="1">
                <a:off x="1185224" y="3945428"/>
                <a:ext cx="194321" cy="130681"/>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grpSp>
            <p:nvGrpSpPr>
              <p:cNvPr id="335" name="组合 334">
                <a:extLst>
                  <a:ext uri="{FF2B5EF4-FFF2-40B4-BE49-F238E27FC236}">
                    <a16:creationId xmlns:a16="http://schemas.microsoft.com/office/drawing/2014/main" id="{3871D7C0-5B71-4E6C-A204-B200659A5F8D}"/>
                  </a:ext>
                </a:extLst>
              </p:cNvPr>
              <p:cNvGrpSpPr/>
              <p:nvPr/>
            </p:nvGrpSpPr>
            <p:grpSpPr>
              <a:xfrm>
                <a:off x="1456672" y="4082363"/>
                <a:ext cx="188649" cy="149044"/>
                <a:chOff x="3856159" y="663576"/>
                <a:chExt cx="287338" cy="227013"/>
              </a:xfrm>
              <a:solidFill>
                <a:schemeClr val="accent1"/>
              </a:solidFill>
            </p:grpSpPr>
            <p:sp>
              <p:nvSpPr>
                <p:cNvPr id="361" name="Freeform 152">
                  <a:extLst>
                    <a:ext uri="{FF2B5EF4-FFF2-40B4-BE49-F238E27FC236}">
                      <a16:creationId xmlns:a16="http://schemas.microsoft.com/office/drawing/2014/main" id="{A5C7CF36-FE36-4383-90E9-E77369C2A677}"/>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2" name="Freeform 153">
                  <a:extLst>
                    <a:ext uri="{FF2B5EF4-FFF2-40B4-BE49-F238E27FC236}">
                      <a16:creationId xmlns:a16="http://schemas.microsoft.com/office/drawing/2014/main" id="{18AAC5A8-62DF-45F6-8E79-4BB98AAFF847}"/>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3" name="Freeform 154">
                  <a:extLst>
                    <a:ext uri="{FF2B5EF4-FFF2-40B4-BE49-F238E27FC236}">
                      <a16:creationId xmlns:a16="http://schemas.microsoft.com/office/drawing/2014/main" id="{50260793-D586-4EBB-B3CB-0F9853AE6B32}"/>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4" name="Freeform 155">
                  <a:extLst>
                    <a:ext uri="{FF2B5EF4-FFF2-40B4-BE49-F238E27FC236}">
                      <a16:creationId xmlns:a16="http://schemas.microsoft.com/office/drawing/2014/main" id="{9E75E3D7-E5E0-4940-86CB-5C09F209FD06}"/>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5" name="Freeform 156">
                  <a:extLst>
                    <a:ext uri="{FF2B5EF4-FFF2-40B4-BE49-F238E27FC236}">
                      <a16:creationId xmlns:a16="http://schemas.microsoft.com/office/drawing/2014/main" id="{42D94811-7741-4E04-AB93-9D7095827F7E}"/>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6" name="Freeform 157">
                  <a:extLst>
                    <a:ext uri="{FF2B5EF4-FFF2-40B4-BE49-F238E27FC236}">
                      <a16:creationId xmlns:a16="http://schemas.microsoft.com/office/drawing/2014/main" id="{D52FD402-9C5F-487D-98B2-27F297C1EFE4}"/>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7" name="Freeform 158">
                  <a:extLst>
                    <a:ext uri="{FF2B5EF4-FFF2-40B4-BE49-F238E27FC236}">
                      <a16:creationId xmlns:a16="http://schemas.microsoft.com/office/drawing/2014/main" id="{D1DC3C8D-7D5E-4636-978A-8374CE8ABDE1}"/>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8" name="Freeform 159">
                  <a:extLst>
                    <a:ext uri="{FF2B5EF4-FFF2-40B4-BE49-F238E27FC236}">
                      <a16:creationId xmlns:a16="http://schemas.microsoft.com/office/drawing/2014/main" id="{FDFE79A0-8D11-43BB-9276-5737D8C0B78E}"/>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9" name="Freeform 160">
                  <a:extLst>
                    <a:ext uri="{FF2B5EF4-FFF2-40B4-BE49-F238E27FC236}">
                      <a16:creationId xmlns:a16="http://schemas.microsoft.com/office/drawing/2014/main" id="{A7AA823C-8AF3-4A15-8AF0-809C871AA249}"/>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0" name="Freeform 161">
                  <a:extLst>
                    <a:ext uri="{FF2B5EF4-FFF2-40B4-BE49-F238E27FC236}">
                      <a16:creationId xmlns:a16="http://schemas.microsoft.com/office/drawing/2014/main" id="{9A9FE48F-EAE1-4216-B683-976DADF396E6}"/>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1" name="Freeform 162">
                  <a:extLst>
                    <a:ext uri="{FF2B5EF4-FFF2-40B4-BE49-F238E27FC236}">
                      <a16:creationId xmlns:a16="http://schemas.microsoft.com/office/drawing/2014/main" id="{466DBA13-4E59-4C0F-BBD4-2B1AA5D3608B}"/>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2" name="Freeform 163">
                  <a:extLst>
                    <a:ext uri="{FF2B5EF4-FFF2-40B4-BE49-F238E27FC236}">
                      <a16:creationId xmlns:a16="http://schemas.microsoft.com/office/drawing/2014/main" id="{60BF8EC4-BDC6-4EDD-8376-DEA036E2BB3A}"/>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3" name="Freeform 164">
                  <a:extLst>
                    <a:ext uri="{FF2B5EF4-FFF2-40B4-BE49-F238E27FC236}">
                      <a16:creationId xmlns:a16="http://schemas.microsoft.com/office/drawing/2014/main" id="{BA88386A-4ECB-4795-AE66-7D6766A7D06D}"/>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4" name="Freeform 165">
                  <a:extLst>
                    <a:ext uri="{FF2B5EF4-FFF2-40B4-BE49-F238E27FC236}">
                      <a16:creationId xmlns:a16="http://schemas.microsoft.com/office/drawing/2014/main" id="{4461CEA6-C36D-40F0-AD86-D6FCC4C44E79}"/>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5" name="Freeform 166">
                  <a:extLst>
                    <a:ext uri="{FF2B5EF4-FFF2-40B4-BE49-F238E27FC236}">
                      <a16:creationId xmlns:a16="http://schemas.microsoft.com/office/drawing/2014/main" id="{6FC5788E-BEA1-4E50-8039-495D43973CA1}"/>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6" name="Freeform 167">
                  <a:extLst>
                    <a:ext uri="{FF2B5EF4-FFF2-40B4-BE49-F238E27FC236}">
                      <a16:creationId xmlns:a16="http://schemas.microsoft.com/office/drawing/2014/main" id="{2ADC4B2B-D306-4734-A26F-E97611CA0C94}"/>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7" name="Freeform 168">
                  <a:extLst>
                    <a:ext uri="{FF2B5EF4-FFF2-40B4-BE49-F238E27FC236}">
                      <a16:creationId xmlns:a16="http://schemas.microsoft.com/office/drawing/2014/main" id="{5D00C9A6-16CF-4493-B09C-B97F5C7C9989}"/>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8" name="Freeform 169">
                  <a:extLst>
                    <a:ext uri="{FF2B5EF4-FFF2-40B4-BE49-F238E27FC236}">
                      <a16:creationId xmlns:a16="http://schemas.microsoft.com/office/drawing/2014/main" id="{1EC341E5-E284-44B5-8F96-0BB8394AC806}"/>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79" name="Freeform 170">
                  <a:extLst>
                    <a:ext uri="{FF2B5EF4-FFF2-40B4-BE49-F238E27FC236}">
                      <a16:creationId xmlns:a16="http://schemas.microsoft.com/office/drawing/2014/main" id="{80928E4C-57FE-40CD-A982-3FC3DE7B16FE}"/>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0" name="Freeform 171">
                  <a:extLst>
                    <a:ext uri="{FF2B5EF4-FFF2-40B4-BE49-F238E27FC236}">
                      <a16:creationId xmlns:a16="http://schemas.microsoft.com/office/drawing/2014/main" id="{5B8C2705-658C-4A16-A39D-04E0DA587169}"/>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81" name="Freeform 172">
                  <a:extLst>
                    <a:ext uri="{FF2B5EF4-FFF2-40B4-BE49-F238E27FC236}">
                      <a16:creationId xmlns:a16="http://schemas.microsoft.com/office/drawing/2014/main" id="{B2F1424D-7B42-46CC-859A-CF6123B51F14}"/>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grpSp>
            <p:nvGrpSpPr>
              <p:cNvPr id="336" name="组合 335">
                <a:extLst>
                  <a:ext uri="{FF2B5EF4-FFF2-40B4-BE49-F238E27FC236}">
                    <a16:creationId xmlns:a16="http://schemas.microsoft.com/office/drawing/2014/main" id="{C53E71E8-2D8D-478B-82BF-D14A169F627F}"/>
                  </a:ext>
                </a:extLst>
              </p:cNvPr>
              <p:cNvGrpSpPr/>
              <p:nvPr/>
            </p:nvGrpSpPr>
            <p:grpSpPr>
              <a:xfrm>
                <a:off x="1818747" y="3898366"/>
                <a:ext cx="188649" cy="149044"/>
                <a:chOff x="3856159" y="663576"/>
                <a:chExt cx="287338" cy="227013"/>
              </a:xfrm>
              <a:solidFill>
                <a:schemeClr val="accent1"/>
              </a:solidFill>
            </p:grpSpPr>
            <p:sp>
              <p:nvSpPr>
                <p:cNvPr id="340" name="Freeform 152">
                  <a:extLst>
                    <a:ext uri="{FF2B5EF4-FFF2-40B4-BE49-F238E27FC236}">
                      <a16:creationId xmlns:a16="http://schemas.microsoft.com/office/drawing/2014/main" id="{06D4A0A7-7351-4EA9-8D35-AF4F878BE321}"/>
                    </a:ext>
                  </a:extLst>
                </p:cNvPr>
                <p:cNvSpPr>
                  <a:spLocks noEditPoints="1"/>
                </p:cNvSpPr>
                <p:nvPr/>
              </p:nvSpPr>
              <p:spPr bwMode="auto">
                <a:xfrm>
                  <a:off x="3856159" y="663576"/>
                  <a:ext cx="287338" cy="160338"/>
                </a:xfrm>
                <a:custGeom>
                  <a:avLst/>
                  <a:gdLst>
                    <a:gd name="T0" fmla="*/ 2147483647 w 610"/>
                    <a:gd name="T1" fmla="*/ 2147483647 h 341"/>
                    <a:gd name="T2" fmla="*/ 2147483647 w 610"/>
                    <a:gd name="T3" fmla="*/ 2147483647 h 341"/>
                    <a:gd name="T4" fmla="*/ 2147483647 w 610"/>
                    <a:gd name="T5" fmla="*/ 2147483647 h 341"/>
                    <a:gd name="T6" fmla="*/ 2147483647 w 610"/>
                    <a:gd name="T7" fmla="*/ 2147483647 h 341"/>
                    <a:gd name="T8" fmla="*/ 2147483647 w 610"/>
                    <a:gd name="T9" fmla="*/ 2147483647 h 341"/>
                    <a:gd name="T10" fmla="*/ 2147483647 w 610"/>
                    <a:gd name="T11" fmla="*/ 2147483647 h 341"/>
                    <a:gd name="T12" fmla="*/ 2147483647 w 610"/>
                    <a:gd name="T13" fmla="*/ 2147483647 h 341"/>
                    <a:gd name="T14" fmla="*/ 2147483647 w 610"/>
                    <a:gd name="T15" fmla="*/ 2147483647 h 341"/>
                    <a:gd name="T16" fmla="*/ 2147483647 w 610"/>
                    <a:gd name="T17" fmla="*/ 2147483647 h 341"/>
                    <a:gd name="T18" fmla="*/ 2147483647 w 610"/>
                    <a:gd name="T19" fmla="*/ 2147483647 h 341"/>
                    <a:gd name="T20" fmla="*/ 0 w 610"/>
                    <a:gd name="T21" fmla="*/ 2147483647 h 341"/>
                    <a:gd name="T22" fmla="*/ 2147483647 w 610"/>
                    <a:gd name="T23" fmla="*/ 0 h 341"/>
                    <a:gd name="T24" fmla="*/ 2147483647 w 610"/>
                    <a:gd name="T25" fmla="*/ 2147483647 h 341"/>
                    <a:gd name="T26" fmla="*/ 2147483647 w 610"/>
                    <a:gd name="T27" fmla="*/ 2147483647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0"/>
                    <a:gd name="T43" fmla="*/ 0 h 341"/>
                    <a:gd name="T44" fmla="*/ 610 w 6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0" h="341">
                      <a:moveTo>
                        <a:pt x="305" y="33"/>
                      </a:moveTo>
                      <a:lnTo>
                        <a:pt x="305" y="33"/>
                      </a:lnTo>
                      <a:cubicBezTo>
                        <a:pt x="157" y="33"/>
                        <a:pt x="32" y="96"/>
                        <a:pt x="32" y="171"/>
                      </a:cubicBezTo>
                      <a:cubicBezTo>
                        <a:pt x="32" y="245"/>
                        <a:pt x="157" y="308"/>
                        <a:pt x="305" y="308"/>
                      </a:cubicBezTo>
                      <a:cubicBezTo>
                        <a:pt x="452" y="308"/>
                        <a:pt x="577" y="245"/>
                        <a:pt x="577" y="171"/>
                      </a:cubicBezTo>
                      <a:cubicBezTo>
                        <a:pt x="577" y="96"/>
                        <a:pt x="452" y="33"/>
                        <a:pt x="305" y="33"/>
                      </a:cubicBezTo>
                      <a:close/>
                      <a:moveTo>
                        <a:pt x="305" y="341"/>
                      </a:moveTo>
                      <a:lnTo>
                        <a:pt x="305" y="341"/>
                      </a:lnTo>
                      <a:cubicBezTo>
                        <a:pt x="134" y="341"/>
                        <a:pt x="0" y="266"/>
                        <a:pt x="0" y="171"/>
                      </a:cubicBezTo>
                      <a:cubicBezTo>
                        <a:pt x="0" y="75"/>
                        <a:pt x="134" y="0"/>
                        <a:pt x="305" y="0"/>
                      </a:cubicBezTo>
                      <a:cubicBezTo>
                        <a:pt x="476" y="0"/>
                        <a:pt x="610" y="75"/>
                        <a:pt x="610" y="171"/>
                      </a:cubicBezTo>
                      <a:cubicBezTo>
                        <a:pt x="610" y="266"/>
                        <a:pt x="476" y="341"/>
                        <a:pt x="305" y="34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1" name="Freeform 153">
                  <a:extLst>
                    <a:ext uri="{FF2B5EF4-FFF2-40B4-BE49-F238E27FC236}">
                      <a16:creationId xmlns:a16="http://schemas.microsoft.com/office/drawing/2014/main" id="{0185BE36-AA94-4C8B-B9A3-106190DDD930}"/>
                    </a:ext>
                  </a:extLst>
                </p:cNvPr>
                <p:cNvSpPr>
                  <a:spLocks/>
                </p:cNvSpPr>
                <p:nvPr/>
              </p:nvSpPr>
              <p:spPr bwMode="auto">
                <a:xfrm>
                  <a:off x="3992684" y="766763"/>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15" y="67"/>
                      </a:moveTo>
                      <a:lnTo>
                        <a:pt x="15" y="67"/>
                      </a:lnTo>
                      <a:cubicBezTo>
                        <a:pt x="10" y="67"/>
                        <a:pt x="6" y="65"/>
                        <a:pt x="4" y="61"/>
                      </a:cubicBezTo>
                      <a:cubicBezTo>
                        <a:pt x="0" y="54"/>
                        <a:pt x="3" y="46"/>
                        <a:pt x="9" y="43"/>
                      </a:cubicBezTo>
                      <a:lnTo>
                        <a:pt x="78" y="3"/>
                      </a:lnTo>
                      <a:cubicBezTo>
                        <a:pt x="85" y="0"/>
                        <a:pt x="92" y="2"/>
                        <a:pt x="96" y="9"/>
                      </a:cubicBezTo>
                      <a:cubicBezTo>
                        <a:pt x="99" y="15"/>
                        <a:pt x="97" y="23"/>
                        <a:pt x="90" y="27"/>
                      </a:cubicBezTo>
                      <a:lnTo>
                        <a:pt x="21" y="66"/>
                      </a:lnTo>
                      <a:cubicBezTo>
                        <a:pt x="20" y="67"/>
                        <a:pt x="17"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2" name="Freeform 154">
                  <a:extLst>
                    <a:ext uri="{FF2B5EF4-FFF2-40B4-BE49-F238E27FC236}">
                      <a16:creationId xmlns:a16="http://schemas.microsoft.com/office/drawing/2014/main" id="{04210103-524F-4FC6-A641-92C5D7CF86D4}"/>
                    </a:ext>
                  </a:extLst>
                </p:cNvPr>
                <p:cNvSpPr>
                  <a:spLocks/>
                </p:cNvSpPr>
                <p:nvPr/>
              </p:nvSpPr>
              <p:spPr bwMode="auto">
                <a:xfrm>
                  <a:off x="3959347" y="76676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80" y="67"/>
                        <a:pt x="78" y="66"/>
                      </a:cubicBezTo>
                      <a:lnTo>
                        <a:pt x="8" y="27"/>
                      </a:lnTo>
                      <a:cubicBezTo>
                        <a:pt x="2" y="23"/>
                        <a:pt x="0" y="15"/>
                        <a:pt x="3" y="9"/>
                      </a:cubicBezTo>
                      <a:cubicBezTo>
                        <a:pt x="7" y="2"/>
                        <a:pt x="14" y="0"/>
                        <a:pt x="21" y="3"/>
                      </a:cubicBezTo>
                      <a:lnTo>
                        <a:pt x="90" y="43"/>
                      </a:lnTo>
                      <a:cubicBezTo>
                        <a:pt x="96" y="46"/>
                        <a:pt x="98" y="54"/>
                        <a:pt x="95" y="61"/>
                      </a:cubicBezTo>
                      <a:cubicBezTo>
                        <a:pt x="93"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3" name="Freeform 155">
                  <a:extLst>
                    <a:ext uri="{FF2B5EF4-FFF2-40B4-BE49-F238E27FC236}">
                      <a16:creationId xmlns:a16="http://schemas.microsoft.com/office/drawing/2014/main" id="{37068BEF-E11C-4DC5-A102-F447896E4FA0}"/>
                    </a:ext>
                  </a:extLst>
                </p:cNvPr>
                <p:cNvSpPr>
                  <a:spLocks/>
                </p:cNvSpPr>
                <p:nvPr/>
              </p:nvSpPr>
              <p:spPr bwMode="auto">
                <a:xfrm>
                  <a:off x="3992684" y="752476"/>
                  <a:ext cx="12700" cy="46038"/>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7" y="98"/>
                        <a:pt x="0" y="92"/>
                        <a:pt x="0" y="86"/>
                      </a:cubicBezTo>
                      <a:lnTo>
                        <a:pt x="0" y="13"/>
                      </a:lnTo>
                      <a:cubicBezTo>
                        <a:pt x="0" y="5"/>
                        <a:pt x="7" y="0"/>
                        <a:pt x="14" y="0"/>
                      </a:cubicBezTo>
                      <a:cubicBezTo>
                        <a:pt x="22" y="0"/>
                        <a:pt x="27" y="5"/>
                        <a:pt x="27" y="13"/>
                      </a:cubicBezTo>
                      <a:lnTo>
                        <a:pt x="27" y="86"/>
                      </a:lnTo>
                      <a:cubicBezTo>
                        <a:pt x="27" y="92"/>
                        <a:pt x="22"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4" name="Freeform 156">
                  <a:extLst>
                    <a:ext uri="{FF2B5EF4-FFF2-40B4-BE49-F238E27FC236}">
                      <a16:creationId xmlns:a16="http://schemas.microsoft.com/office/drawing/2014/main" id="{9BF3B245-832E-4E8A-A5BF-89151F513B53}"/>
                    </a:ext>
                  </a:extLst>
                </p:cNvPr>
                <p:cNvSpPr>
                  <a:spLocks/>
                </p:cNvSpPr>
                <p:nvPr/>
              </p:nvSpPr>
              <p:spPr bwMode="auto">
                <a:xfrm>
                  <a:off x="3959347" y="68580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5" y="64"/>
                        <a:pt x="3" y="60"/>
                      </a:cubicBezTo>
                      <a:cubicBezTo>
                        <a:pt x="0" y="53"/>
                        <a:pt x="2" y="46"/>
                        <a:pt x="8" y="42"/>
                      </a:cubicBezTo>
                      <a:lnTo>
                        <a:pt x="77" y="3"/>
                      </a:lnTo>
                      <a:cubicBezTo>
                        <a:pt x="83" y="0"/>
                        <a:pt x="91" y="2"/>
                        <a:pt x="94" y="8"/>
                      </a:cubicBezTo>
                      <a:cubicBezTo>
                        <a:pt x="98" y="15"/>
                        <a:pt x="96" y="23"/>
                        <a:pt x="90" y="26"/>
                      </a:cubicBezTo>
                      <a:lnTo>
                        <a:pt x="20" y="65"/>
                      </a:lnTo>
                      <a:cubicBezTo>
                        <a:pt x="18"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5" name="Freeform 157">
                  <a:extLst>
                    <a:ext uri="{FF2B5EF4-FFF2-40B4-BE49-F238E27FC236}">
                      <a16:creationId xmlns:a16="http://schemas.microsoft.com/office/drawing/2014/main" id="{4A70AEBA-AC6F-43DF-8B8D-5F772E5C8834}"/>
                    </a:ext>
                  </a:extLst>
                </p:cNvPr>
                <p:cNvSpPr>
                  <a:spLocks/>
                </p:cNvSpPr>
                <p:nvPr/>
              </p:nvSpPr>
              <p:spPr bwMode="auto">
                <a:xfrm>
                  <a:off x="3992684" y="685801"/>
                  <a:ext cx="47625" cy="31750"/>
                </a:xfrm>
                <a:custGeom>
                  <a:avLst/>
                  <a:gdLst>
                    <a:gd name="T0" fmla="*/ 2147483647 w 99"/>
                    <a:gd name="T1" fmla="*/ 2147483647 h 67"/>
                    <a:gd name="T2" fmla="*/ 2147483647 w 99"/>
                    <a:gd name="T3" fmla="*/ 2147483647 h 67"/>
                    <a:gd name="T4" fmla="*/ 2147483647 w 99"/>
                    <a:gd name="T5" fmla="*/ 2147483647 h 67"/>
                    <a:gd name="T6" fmla="*/ 2147483647 w 99"/>
                    <a:gd name="T7" fmla="*/ 2147483647 h 67"/>
                    <a:gd name="T8" fmla="*/ 2147483647 w 99"/>
                    <a:gd name="T9" fmla="*/ 2147483647 h 67"/>
                    <a:gd name="T10" fmla="*/ 2147483647 w 99"/>
                    <a:gd name="T11" fmla="*/ 2147483647 h 67"/>
                    <a:gd name="T12" fmla="*/ 2147483647 w 99"/>
                    <a:gd name="T13" fmla="*/ 2147483647 h 67"/>
                    <a:gd name="T14" fmla="*/ 2147483647 w 99"/>
                    <a:gd name="T15" fmla="*/ 2147483647 h 67"/>
                    <a:gd name="T16" fmla="*/ 2147483647 w 99"/>
                    <a:gd name="T17" fmla="*/ 2147483647 h 67"/>
                    <a:gd name="T18" fmla="*/ 2147483647 w 99"/>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67"/>
                    <a:gd name="T32" fmla="*/ 99 w 9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67">
                      <a:moveTo>
                        <a:pt x="85" y="67"/>
                      </a:moveTo>
                      <a:lnTo>
                        <a:pt x="85" y="67"/>
                      </a:lnTo>
                      <a:cubicBezTo>
                        <a:pt x="83" y="67"/>
                        <a:pt x="80" y="66"/>
                        <a:pt x="78" y="65"/>
                      </a:cubicBezTo>
                      <a:lnTo>
                        <a:pt x="9" y="26"/>
                      </a:lnTo>
                      <a:cubicBezTo>
                        <a:pt x="2" y="23"/>
                        <a:pt x="0" y="15"/>
                        <a:pt x="4" y="8"/>
                      </a:cubicBezTo>
                      <a:cubicBezTo>
                        <a:pt x="7" y="2"/>
                        <a:pt x="15" y="0"/>
                        <a:pt x="21" y="3"/>
                      </a:cubicBezTo>
                      <a:lnTo>
                        <a:pt x="91" y="42"/>
                      </a:lnTo>
                      <a:cubicBezTo>
                        <a:pt x="97" y="46"/>
                        <a:pt x="99" y="53"/>
                        <a:pt x="96" y="60"/>
                      </a:cubicBezTo>
                      <a:cubicBezTo>
                        <a:pt x="94" y="64"/>
                        <a:pt x="89" y="67"/>
                        <a:pt x="8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6" name="Freeform 158">
                  <a:extLst>
                    <a:ext uri="{FF2B5EF4-FFF2-40B4-BE49-F238E27FC236}">
                      <a16:creationId xmlns:a16="http://schemas.microsoft.com/office/drawing/2014/main" id="{67999823-1823-4D72-8CC2-BA8848E8DD0E}"/>
                    </a:ext>
                  </a:extLst>
                </p:cNvPr>
                <p:cNvSpPr>
                  <a:spLocks/>
                </p:cNvSpPr>
                <p:nvPr/>
              </p:nvSpPr>
              <p:spPr bwMode="auto">
                <a:xfrm>
                  <a:off x="3992684" y="685801"/>
                  <a:ext cx="12700" cy="47625"/>
                </a:xfrm>
                <a:custGeom>
                  <a:avLst/>
                  <a:gdLst>
                    <a:gd name="T0" fmla="*/ 2147483647 w 27"/>
                    <a:gd name="T1" fmla="*/ 2147483647 h 98"/>
                    <a:gd name="T2" fmla="*/ 2147483647 w 27"/>
                    <a:gd name="T3" fmla="*/ 2147483647 h 98"/>
                    <a:gd name="T4" fmla="*/ 2147483647 w 27"/>
                    <a:gd name="T5" fmla="*/ 2147483647 h 98"/>
                    <a:gd name="T6" fmla="*/ 0 w 27"/>
                    <a:gd name="T7" fmla="*/ 2147483647 h 98"/>
                    <a:gd name="T8" fmla="*/ 0 w 27"/>
                    <a:gd name="T9" fmla="*/ 2147483647 h 98"/>
                    <a:gd name="T10" fmla="*/ 2147483647 w 27"/>
                    <a:gd name="T11" fmla="*/ 0 h 98"/>
                    <a:gd name="T12" fmla="*/ 2147483647 w 27"/>
                    <a:gd name="T13" fmla="*/ 2147483647 h 98"/>
                    <a:gd name="T14" fmla="*/ 2147483647 w 27"/>
                    <a:gd name="T15" fmla="*/ 2147483647 h 98"/>
                    <a:gd name="T16" fmla="*/ 2147483647 w 27"/>
                    <a:gd name="T17" fmla="*/ 214748364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8"/>
                    <a:gd name="T29" fmla="*/ 27 w 2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8">
                      <a:moveTo>
                        <a:pt x="14" y="98"/>
                      </a:moveTo>
                      <a:lnTo>
                        <a:pt x="14" y="98"/>
                      </a:lnTo>
                      <a:cubicBezTo>
                        <a:pt x="6" y="98"/>
                        <a:pt x="0" y="92"/>
                        <a:pt x="0" y="85"/>
                      </a:cubicBezTo>
                      <a:lnTo>
                        <a:pt x="0" y="12"/>
                      </a:lnTo>
                      <a:cubicBezTo>
                        <a:pt x="0" y="5"/>
                        <a:pt x="6" y="0"/>
                        <a:pt x="14" y="0"/>
                      </a:cubicBezTo>
                      <a:cubicBezTo>
                        <a:pt x="21" y="0"/>
                        <a:pt x="27" y="5"/>
                        <a:pt x="27" y="12"/>
                      </a:cubicBezTo>
                      <a:lnTo>
                        <a:pt x="27" y="85"/>
                      </a:lnTo>
                      <a:cubicBezTo>
                        <a:pt x="27" y="92"/>
                        <a:pt x="21" y="98"/>
                        <a:pt x="14" y="9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7" name="Freeform 159">
                  <a:extLst>
                    <a:ext uri="{FF2B5EF4-FFF2-40B4-BE49-F238E27FC236}">
                      <a16:creationId xmlns:a16="http://schemas.microsoft.com/office/drawing/2014/main" id="{ECB313A5-0CC0-43BF-AE84-E7931B5700CF}"/>
                    </a:ext>
                  </a:extLst>
                </p:cNvPr>
                <p:cNvSpPr>
                  <a:spLocks/>
                </p:cNvSpPr>
                <p:nvPr/>
              </p:nvSpPr>
              <p:spPr bwMode="auto">
                <a:xfrm>
                  <a:off x="3902197"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84" y="67"/>
                      </a:moveTo>
                      <a:lnTo>
                        <a:pt x="84" y="67"/>
                      </a:lnTo>
                      <a:cubicBezTo>
                        <a:pt x="82" y="67"/>
                        <a:pt x="79" y="66"/>
                        <a:pt x="77" y="66"/>
                      </a:cubicBezTo>
                      <a:lnTo>
                        <a:pt x="8" y="26"/>
                      </a:lnTo>
                      <a:cubicBezTo>
                        <a:pt x="2" y="23"/>
                        <a:pt x="0" y="14"/>
                        <a:pt x="3" y="9"/>
                      </a:cubicBezTo>
                      <a:cubicBezTo>
                        <a:pt x="6" y="2"/>
                        <a:pt x="15" y="0"/>
                        <a:pt x="21" y="3"/>
                      </a:cubicBezTo>
                      <a:lnTo>
                        <a:pt x="90" y="42"/>
                      </a:lnTo>
                      <a:cubicBezTo>
                        <a:pt x="96" y="46"/>
                        <a:pt x="98" y="54"/>
                        <a:pt x="95" y="60"/>
                      </a:cubicBezTo>
                      <a:cubicBezTo>
                        <a:pt x="92" y="65"/>
                        <a:pt x="88" y="67"/>
                        <a:pt x="8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8" name="Freeform 160">
                  <a:extLst>
                    <a:ext uri="{FF2B5EF4-FFF2-40B4-BE49-F238E27FC236}">
                      <a16:creationId xmlns:a16="http://schemas.microsoft.com/office/drawing/2014/main" id="{323EA266-8F40-4C10-A4B9-29AEC51BB2D2}"/>
                    </a:ext>
                  </a:extLst>
                </p:cNvPr>
                <p:cNvSpPr>
                  <a:spLocks/>
                </p:cNvSpPr>
                <p:nvPr/>
              </p:nvSpPr>
              <p:spPr bwMode="auto">
                <a:xfrm>
                  <a:off x="3902197" y="717551"/>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5" y="67"/>
                      </a:moveTo>
                      <a:lnTo>
                        <a:pt x="15" y="67"/>
                      </a:lnTo>
                      <a:cubicBezTo>
                        <a:pt x="10" y="67"/>
                        <a:pt x="5" y="65"/>
                        <a:pt x="3" y="61"/>
                      </a:cubicBezTo>
                      <a:cubicBezTo>
                        <a:pt x="0" y="54"/>
                        <a:pt x="2" y="46"/>
                        <a:pt x="8" y="43"/>
                      </a:cubicBezTo>
                      <a:lnTo>
                        <a:pt x="77" y="3"/>
                      </a:lnTo>
                      <a:cubicBezTo>
                        <a:pt x="84" y="0"/>
                        <a:pt x="91" y="2"/>
                        <a:pt x="95" y="9"/>
                      </a:cubicBezTo>
                      <a:cubicBezTo>
                        <a:pt x="98" y="15"/>
                        <a:pt x="96" y="23"/>
                        <a:pt x="90" y="26"/>
                      </a:cubicBezTo>
                      <a:lnTo>
                        <a:pt x="20" y="66"/>
                      </a:lnTo>
                      <a:cubicBezTo>
                        <a:pt x="18" y="67"/>
                        <a:pt x="16" y="67"/>
                        <a:pt x="15"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49" name="Freeform 161">
                  <a:extLst>
                    <a:ext uri="{FF2B5EF4-FFF2-40B4-BE49-F238E27FC236}">
                      <a16:creationId xmlns:a16="http://schemas.microsoft.com/office/drawing/2014/main" id="{950343AB-5CEA-468F-9B05-8D071E0A4A85}"/>
                    </a:ext>
                  </a:extLst>
                </p:cNvPr>
                <p:cNvSpPr>
                  <a:spLocks/>
                </p:cNvSpPr>
                <p:nvPr/>
              </p:nvSpPr>
              <p:spPr bwMode="auto">
                <a:xfrm>
                  <a:off x="3902197" y="736601"/>
                  <a:ext cx="76200"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5" y="27"/>
                        <a:pt x="0" y="21"/>
                        <a:pt x="0" y="14"/>
                      </a:cubicBezTo>
                      <a:cubicBezTo>
                        <a:pt x="0" y="6"/>
                        <a:pt x="5"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0" name="Freeform 162">
                  <a:extLst>
                    <a:ext uri="{FF2B5EF4-FFF2-40B4-BE49-F238E27FC236}">
                      <a16:creationId xmlns:a16="http://schemas.microsoft.com/office/drawing/2014/main" id="{CEBE2212-291B-4994-AAC3-C26E3E1A519B}"/>
                    </a:ext>
                  </a:extLst>
                </p:cNvPr>
                <p:cNvSpPr>
                  <a:spLocks/>
                </p:cNvSpPr>
                <p:nvPr/>
              </p:nvSpPr>
              <p:spPr bwMode="auto">
                <a:xfrm>
                  <a:off x="4049834" y="715963"/>
                  <a:ext cx="46038" cy="33338"/>
                </a:xfrm>
                <a:custGeom>
                  <a:avLst/>
                  <a:gdLst>
                    <a:gd name="T0" fmla="*/ 2147483647 w 98"/>
                    <a:gd name="T1" fmla="*/ 2147483647 h 72"/>
                    <a:gd name="T2" fmla="*/ 2147483647 w 98"/>
                    <a:gd name="T3" fmla="*/ 2147483647 h 72"/>
                    <a:gd name="T4" fmla="*/ 2147483647 w 98"/>
                    <a:gd name="T5" fmla="*/ 2147483647 h 72"/>
                    <a:gd name="T6" fmla="*/ 2147483647 w 98"/>
                    <a:gd name="T7" fmla="*/ 2147483647 h 72"/>
                    <a:gd name="T8" fmla="*/ 2147483647 w 98"/>
                    <a:gd name="T9" fmla="*/ 2147483647 h 72"/>
                    <a:gd name="T10" fmla="*/ 2147483647 w 98"/>
                    <a:gd name="T11" fmla="*/ 2147483647 h 72"/>
                    <a:gd name="T12" fmla="*/ 2147483647 w 98"/>
                    <a:gd name="T13" fmla="*/ 2147483647 h 72"/>
                    <a:gd name="T14" fmla="*/ 2147483647 w 98"/>
                    <a:gd name="T15" fmla="*/ 2147483647 h 72"/>
                    <a:gd name="T16" fmla="*/ 2147483647 w 98"/>
                    <a:gd name="T17" fmla="*/ 2147483647 h 72"/>
                    <a:gd name="T18" fmla="*/ 2147483647 w 9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2"/>
                    <a:gd name="T32" fmla="*/ 98 w 9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2">
                      <a:moveTo>
                        <a:pt x="83" y="72"/>
                      </a:moveTo>
                      <a:lnTo>
                        <a:pt x="83" y="72"/>
                      </a:lnTo>
                      <a:cubicBezTo>
                        <a:pt x="81" y="72"/>
                        <a:pt x="79" y="72"/>
                        <a:pt x="77" y="71"/>
                      </a:cubicBezTo>
                      <a:lnTo>
                        <a:pt x="8" y="29"/>
                      </a:lnTo>
                      <a:cubicBezTo>
                        <a:pt x="2" y="25"/>
                        <a:pt x="0" y="17"/>
                        <a:pt x="3" y="10"/>
                      </a:cubicBezTo>
                      <a:cubicBezTo>
                        <a:pt x="7" y="3"/>
                        <a:pt x="14" y="0"/>
                        <a:pt x="21" y="5"/>
                      </a:cubicBezTo>
                      <a:lnTo>
                        <a:pt x="90" y="46"/>
                      </a:lnTo>
                      <a:cubicBezTo>
                        <a:pt x="96" y="50"/>
                        <a:pt x="98" y="58"/>
                        <a:pt x="95" y="65"/>
                      </a:cubicBezTo>
                      <a:cubicBezTo>
                        <a:pt x="92" y="69"/>
                        <a:pt x="88" y="72"/>
                        <a:pt x="83"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1" name="Freeform 163">
                  <a:extLst>
                    <a:ext uri="{FF2B5EF4-FFF2-40B4-BE49-F238E27FC236}">
                      <a16:creationId xmlns:a16="http://schemas.microsoft.com/office/drawing/2014/main" id="{07B43FFC-B237-42E9-80E5-77A04CBEEAD6}"/>
                    </a:ext>
                  </a:extLst>
                </p:cNvPr>
                <p:cNvSpPr>
                  <a:spLocks/>
                </p:cNvSpPr>
                <p:nvPr/>
              </p:nvSpPr>
              <p:spPr bwMode="auto">
                <a:xfrm>
                  <a:off x="4049834" y="735013"/>
                  <a:ext cx="46038" cy="31750"/>
                </a:xfrm>
                <a:custGeom>
                  <a:avLst/>
                  <a:gdLst>
                    <a:gd name="T0" fmla="*/ 2147483647 w 98"/>
                    <a:gd name="T1" fmla="*/ 2147483647 h 67"/>
                    <a:gd name="T2" fmla="*/ 2147483647 w 98"/>
                    <a:gd name="T3" fmla="*/ 2147483647 h 67"/>
                    <a:gd name="T4" fmla="*/ 2147483647 w 98"/>
                    <a:gd name="T5" fmla="*/ 2147483647 h 67"/>
                    <a:gd name="T6" fmla="*/ 2147483647 w 98"/>
                    <a:gd name="T7" fmla="*/ 2147483647 h 67"/>
                    <a:gd name="T8" fmla="*/ 2147483647 w 98"/>
                    <a:gd name="T9" fmla="*/ 2147483647 h 67"/>
                    <a:gd name="T10" fmla="*/ 2147483647 w 98"/>
                    <a:gd name="T11" fmla="*/ 2147483647 h 67"/>
                    <a:gd name="T12" fmla="*/ 2147483647 w 98"/>
                    <a:gd name="T13" fmla="*/ 2147483647 h 67"/>
                    <a:gd name="T14" fmla="*/ 2147483647 w 98"/>
                    <a:gd name="T15" fmla="*/ 2147483647 h 67"/>
                    <a:gd name="T16" fmla="*/ 2147483647 w 98"/>
                    <a:gd name="T17" fmla="*/ 2147483647 h 67"/>
                    <a:gd name="T18" fmla="*/ 2147483647 w 98"/>
                    <a:gd name="T19" fmla="*/ 2147483647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7"/>
                    <a:gd name="T32" fmla="*/ 98 w 9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7">
                      <a:moveTo>
                        <a:pt x="14" y="67"/>
                      </a:moveTo>
                      <a:lnTo>
                        <a:pt x="14" y="67"/>
                      </a:lnTo>
                      <a:cubicBezTo>
                        <a:pt x="10" y="67"/>
                        <a:pt x="6" y="65"/>
                        <a:pt x="3" y="60"/>
                      </a:cubicBezTo>
                      <a:cubicBezTo>
                        <a:pt x="0" y="54"/>
                        <a:pt x="2" y="46"/>
                        <a:pt x="8" y="42"/>
                      </a:cubicBezTo>
                      <a:lnTo>
                        <a:pt x="77" y="3"/>
                      </a:lnTo>
                      <a:cubicBezTo>
                        <a:pt x="83" y="0"/>
                        <a:pt x="91" y="2"/>
                        <a:pt x="95" y="9"/>
                      </a:cubicBezTo>
                      <a:cubicBezTo>
                        <a:pt x="98" y="15"/>
                        <a:pt x="96" y="23"/>
                        <a:pt x="90" y="26"/>
                      </a:cubicBezTo>
                      <a:lnTo>
                        <a:pt x="21" y="66"/>
                      </a:lnTo>
                      <a:cubicBezTo>
                        <a:pt x="19" y="66"/>
                        <a:pt x="16" y="67"/>
                        <a:pt x="14" y="6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2" name="Freeform 164">
                  <a:extLst>
                    <a:ext uri="{FF2B5EF4-FFF2-40B4-BE49-F238E27FC236}">
                      <a16:creationId xmlns:a16="http://schemas.microsoft.com/office/drawing/2014/main" id="{BC705BEC-63AC-407D-8968-0E02B9D3E6D0}"/>
                    </a:ext>
                  </a:extLst>
                </p:cNvPr>
                <p:cNvSpPr>
                  <a:spLocks/>
                </p:cNvSpPr>
                <p:nvPr/>
              </p:nvSpPr>
              <p:spPr bwMode="auto">
                <a:xfrm>
                  <a:off x="4021259" y="736601"/>
                  <a:ext cx="74613" cy="12700"/>
                </a:xfrm>
                <a:custGeom>
                  <a:avLst/>
                  <a:gdLst>
                    <a:gd name="T0" fmla="*/ 2147483647 w 161"/>
                    <a:gd name="T1" fmla="*/ 2147483647 h 27"/>
                    <a:gd name="T2" fmla="*/ 2147483647 w 161"/>
                    <a:gd name="T3" fmla="*/ 2147483647 h 27"/>
                    <a:gd name="T4" fmla="*/ 2147483647 w 161"/>
                    <a:gd name="T5" fmla="*/ 2147483647 h 27"/>
                    <a:gd name="T6" fmla="*/ 2147483647 w 161"/>
                    <a:gd name="T7" fmla="*/ 2147483647 h 27"/>
                    <a:gd name="T8" fmla="*/ 0 w 161"/>
                    <a:gd name="T9" fmla="*/ 2147483647 h 27"/>
                    <a:gd name="T10" fmla="*/ 2147483647 w 161"/>
                    <a:gd name="T11" fmla="*/ 0 h 27"/>
                    <a:gd name="T12" fmla="*/ 2147483647 w 161"/>
                    <a:gd name="T13" fmla="*/ 0 h 27"/>
                    <a:gd name="T14" fmla="*/ 2147483647 w 161"/>
                    <a:gd name="T15" fmla="*/ 2147483647 h 27"/>
                    <a:gd name="T16" fmla="*/ 2147483647 w 161"/>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27"/>
                    <a:gd name="T29" fmla="*/ 161 w 16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27">
                      <a:moveTo>
                        <a:pt x="148" y="27"/>
                      </a:moveTo>
                      <a:lnTo>
                        <a:pt x="148" y="27"/>
                      </a:lnTo>
                      <a:lnTo>
                        <a:pt x="13" y="27"/>
                      </a:lnTo>
                      <a:cubicBezTo>
                        <a:pt x="6" y="27"/>
                        <a:pt x="0" y="21"/>
                        <a:pt x="0" y="14"/>
                      </a:cubicBezTo>
                      <a:cubicBezTo>
                        <a:pt x="0" y="6"/>
                        <a:pt x="6" y="0"/>
                        <a:pt x="13" y="0"/>
                      </a:cubicBezTo>
                      <a:lnTo>
                        <a:pt x="148" y="0"/>
                      </a:lnTo>
                      <a:cubicBezTo>
                        <a:pt x="155" y="0"/>
                        <a:pt x="161" y="6"/>
                        <a:pt x="161" y="14"/>
                      </a:cubicBezTo>
                      <a:cubicBezTo>
                        <a:pt x="161" y="21"/>
                        <a:pt x="155" y="27"/>
                        <a:pt x="148" y="2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3" name="Freeform 165">
                  <a:extLst>
                    <a:ext uri="{FF2B5EF4-FFF2-40B4-BE49-F238E27FC236}">
                      <a16:creationId xmlns:a16="http://schemas.microsoft.com/office/drawing/2014/main" id="{05B55194-3F89-4BDB-805B-DB4043B00FA8}"/>
                    </a:ext>
                  </a:extLst>
                </p:cNvPr>
                <p:cNvSpPr>
                  <a:spLocks/>
                </p:cNvSpPr>
                <p:nvPr/>
              </p:nvSpPr>
              <p:spPr bwMode="auto">
                <a:xfrm>
                  <a:off x="3965697" y="742951"/>
                  <a:ext cx="12700" cy="15875"/>
                </a:xfrm>
                <a:custGeom>
                  <a:avLst/>
                  <a:gdLst>
                    <a:gd name="T0" fmla="*/ 2147483647 w 27"/>
                    <a:gd name="T1" fmla="*/ 2147483647 h 31"/>
                    <a:gd name="T2" fmla="*/ 2147483647 w 27"/>
                    <a:gd name="T3" fmla="*/ 2147483647 h 31"/>
                    <a:gd name="T4" fmla="*/ 2147483647 w 27"/>
                    <a:gd name="T5" fmla="*/ 2147483647 h 31"/>
                    <a:gd name="T6" fmla="*/ 0 w 27"/>
                    <a:gd name="T7" fmla="*/ 2147483647 h 31"/>
                    <a:gd name="T8" fmla="*/ 0 w 27"/>
                    <a:gd name="T9" fmla="*/ 0 h 31"/>
                    <a:gd name="T10" fmla="*/ 2147483647 w 27"/>
                    <a:gd name="T11" fmla="*/ 0 h 31"/>
                    <a:gd name="T12" fmla="*/ 2147483647 w 27"/>
                    <a:gd name="T13" fmla="*/ 2147483647 h 31"/>
                    <a:gd name="T14" fmla="*/ 0 60000 65536"/>
                    <a:gd name="T15" fmla="*/ 0 60000 65536"/>
                    <a:gd name="T16" fmla="*/ 0 60000 65536"/>
                    <a:gd name="T17" fmla="*/ 0 60000 65536"/>
                    <a:gd name="T18" fmla="*/ 0 60000 65536"/>
                    <a:gd name="T19" fmla="*/ 0 60000 65536"/>
                    <a:gd name="T20" fmla="*/ 0 60000 65536"/>
                    <a:gd name="T21" fmla="*/ 0 w 27"/>
                    <a:gd name="T22" fmla="*/ 0 h 31"/>
                    <a:gd name="T23" fmla="*/ 27 w 2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1">
                      <a:moveTo>
                        <a:pt x="27" y="31"/>
                      </a:moveTo>
                      <a:lnTo>
                        <a:pt x="27" y="31"/>
                      </a:lnTo>
                      <a:lnTo>
                        <a:pt x="0" y="31"/>
                      </a:lnTo>
                      <a:lnTo>
                        <a:pt x="0" y="0"/>
                      </a:lnTo>
                      <a:lnTo>
                        <a:pt x="27" y="0"/>
                      </a:lnTo>
                      <a:lnTo>
                        <a:pt x="27" y="31"/>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4" name="Freeform 166">
                  <a:extLst>
                    <a:ext uri="{FF2B5EF4-FFF2-40B4-BE49-F238E27FC236}">
                      <a16:creationId xmlns:a16="http://schemas.microsoft.com/office/drawing/2014/main" id="{AE6243C3-170D-40DE-99A8-F80EDF4C03DF}"/>
                    </a:ext>
                  </a:extLst>
                </p:cNvPr>
                <p:cNvSpPr>
                  <a:spLocks/>
                </p:cNvSpPr>
                <p:nvPr/>
              </p:nvSpPr>
              <p:spPr bwMode="auto">
                <a:xfrm>
                  <a:off x="3999034" y="752476"/>
                  <a:ext cx="19050" cy="11113"/>
                </a:xfrm>
                <a:custGeom>
                  <a:avLst/>
                  <a:gdLst>
                    <a:gd name="T0" fmla="*/ 2147483647 w 40"/>
                    <a:gd name="T1" fmla="*/ 2147483647 h 26"/>
                    <a:gd name="T2" fmla="*/ 2147483647 w 40"/>
                    <a:gd name="T3" fmla="*/ 2147483647 h 26"/>
                    <a:gd name="T4" fmla="*/ 2147483647 w 40"/>
                    <a:gd name="T5" fmla="*/ 2147483647 h 26"/>
                    <a:gd name="T6" fmla="*/ 0 w 40"/>
                    <a:gd name="T7" fmla="*/ 2147483647 h 26"/>
                    <a:gd name="T8" fmla="*/ 0 w 40"/>
                    <a:gd name="T9" fmla="*/ 0 h 26"/>
                    <a:gd name="T10" fmla="*/ 2147483647 w 40"/>
                    <a:gd name="T11" fmla="*/ 0 h 26"/>
                    <a:gd name="T12" fmla="*/ 2147483647 w 40"/>
                    <a:gd name="T13" fmla="*/ 2147483647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40" y="26"/>
                      </a:moveTo>
                      <a:lnTo>
                        <a:pt x="40" y="26"/>
                      </a:lnTo>
                      <a:lnTo>
                        <a:pt x="0" y="26"/>
                      </a:lnTo>
                      <a:lnTo>
                        <a:pt x="0" y="0"/>
                      </a:lnTo>
                      <a:lnTo>
                        <a:pt x="40" y="0"/>
                      </a:lnTo>
                      <a:lnTo>
                        <a:pt x="40" y="2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5" name="Freeform 167">
                  <a:extLst>
                    <a:ext uri="{FF2B5EF4-FFF2-40B4-BE49-F238E27FC236}">
                      <a16:creationId xmlns:a16="http://schemas.microsoft.com/office/drawing/2014/main" id="{D6C94475-9EAB-41DA-BB4D-3EAA4FCA43E4}"/>
                    </a:ext>
                  </a:extLst>
                </p:cNvPr>
                <p:cNvSpPr>
                  <a:spLocks/>
                </p:cNvSpPr>
                <p:nvPr/>
              </p:nvSpPr>
              <p:spPr bwMode="auto">
                <a:xfrm>
                  <a:off x="4021259" y="727076"/>
                  <a:ext cx="12700" cy="15875"/>
                </a:xfrm>
                <a:custGeom>
                  <a:avLst/>
                  <a:gdLst>
                    <a:gd name="T0" fmla="*/ 2147483647 w 27"/>
                    <a:gd name="T1" fmla="*/ 2147483647 h 36"/>
                    <a:gd name="T2" fmla="*/ 2147483647 w 27"/>
                    <a:gd name="T3" fmla="*/ 2147483647 h 36"/>
                    <a:gd name="T4" fmla="*/ 2147483647 w 27"/>
                    <a:gd name="T5" fmla="*/ 2147483647 h 36"/>
                    <a:gd name="T6" fmla="*/ 0 w 27"/>
                    <a:gd name="T7" fmla="*/ 2147483647 h 36"/>
                    <a:gd name="T8" fmla="*/ 0 w 27"/>
                    <a:gd name="T9" fmla="*/ 0 h 36"/>
                    <a:gd name="T10" fmla="*/ 2147483647 w 27"/>
                    <a:gd name="T11" fmla="*/ 0 h 36"/>
                    <a:gd name="T12" fmla="*/ 2147483647 w 27"/>
                    <a:gd name="T13" fmla="*/ 2147483647 h 36"/>
                    <a:gd name="T14" fmla="*/ 0 60000 65536"/>
                    <a:gd name="T15" fmla="*/ 0 60000 65536"/>
                    <a:gd name="T16" fmla="*/ 0 60000 65536"/>
                    <a:gd name="T17" fmla="*/ 0 60000 65536"/>
                    <a:gd name="T18" fmla="*/ 0 60000 65536"/>
                    <a:gd name="T19" fmla="*/ 0 60000 65536"/>
                    <a:gd name="T20" fmla="*/ 0 60000 65536"/>
                    <a:gd name="T21" fmla="*/ 0 w 27"/>
                    <a:gd name="T22" fmla="*/ 0 h 36"/>
                    <a:gd name="T23" fmla="*/ 27 w 27"/>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36">
                      <a:moveTo>
                        <a:pt x="27" y="36"/>
                      </a:moveTo>
                      <a:lnTo>
                        <a:pt x="27" y="36"/>
                      </a:lnTo>
                      <a:lnTo>
                        <a:pt x="0" y="36"/>
                      </a:lnTo>
                      <a:lnTo>
                        <a:pt x="0" y="0"/>
                      </a:lnTo>
                      <a:lnTo>
                        <a:pt x="27" y="0"/>
                      </a:lnTo>
                      <a:lnTo>
                        <a:pt x="27" y="36"/>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6" name="Freeform 168">
                  <a:extLst>
                    <a:ext uri="{FF2B5EF4-FFF2-40B4-BE49-F238E27FC236}">
                      <a16:creationId xmlns:a16="http://schemas.microsoft.com/office/drawing/2014/main" id="{ADD99835-2191-4531-8587-89A250363ED5}"/>
                    </a:ext>
                  </a:extLst>
                </p:cNvPr>
                <p:cNvSpPr>
                  <a:spLocks/>
                </p:cNvSpPr>
                <p:nvPr/>
              </p:nvSpPr>
              <p:spPr bwMode="auto">
                <a:xfrm>
                  <a:off x="3979984" y="720726"/>
                  <a:ext cx="19050" cy="12700"/>
                </a:xfrm>
                <a:custGeom>
                  <a:avLst/>
                  <a:gdLst>
                    <a:gd name="T0" fmla="*/ 2147483647 w 40"/>
                    <a:gd name="T1" fmla="*/ 2147483647 h 27"/>
                    <a:gd name="T2" fmla="*/ 2147483647 w 40"/>
                    <a:gd name="T3" fmla="*/ 2147483647 h 27"/>
                    <a:gd name="T4" fmla="*/ 2147483647 w 40"/>
                    <a:gd name="T5" fmla="*/ 2147483647 h 27"/>
                    <a:gd name="T6" fmla="*/ 0 w 40"/>
                    <a:gd name="T7" fmla="*/ 2147483647 h 27"/>
                    <a:gd name="T8" fmla="*/ 0 w 40"/>
                    <a:gd name="T9" fmla="*/ 0 h 27"/>
                    <a:gd name="T10" fmla="*/ 2147483647 w 40"/>
                    <a:gd name="T11" fmla="*/ 0 h 27"/>
                    <a:gd name="T12" fmla="*/ 2147483647 w 40"/>
                    <a:gd name="T13" fmla="*/ 2147483647 h 27"/>
                    <a:gd name="T14" fmla="*/ 0 60000 65536"/>
                    <a:gd name="T15" fmla="*/ 0 60000 65536"/>
                    <a:gd name="T16" fmla="*/ 0 60000 65536"/>
                    <a:gd name="T17" fmla="*/ 0 60000 65536"/>
                    <a:gd name="T18" fmla="*/ 0 60000 65536"/>
                    <a:gd name="T19" fmla="*/ 0 60000 65536"/>
                    <a:gd name="T20" fmla="*/ 0 60000 65536"/>
                    <a:gd name="T21" fmla="*/ 0 w 40"/>
                    <a:gd name="T22" fmla="*/ 0 h 27"/>
                    <a:gd name="T23" fmla="*/ 40 w 4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7">
                      <a:moveTo>
                        <a:pt x="40" y="27"/>
                      </a:moveTo>
                      <a:lnTo>
                        <a:pt x="40" y="27"/>
                      </a:lnTo>
                      <a:lnTo>
                        <a:pt x="0" y="27"/>
                      </a:lnTo>
                      <a:lnTo>
                        <a:pt x="0" y="0"/>
                      </a:lnTo>
                      <a:lnTo>
                        <a:pt x="40" y="0"/>
                      </a:lnTo>
                      <a:lnTo>
                        <a:pt x="40" y="27"/>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7" name="Freeform 169">
                  <a:extLst>
                    <a:ext uri="{FF2B5EF4-FFF2-40B4-BE49-F238E27FC236}">
                      <a16:creationId xmlns:a16="http://schemas.microsoft.com/office/drawing/2014/main" id="{2BA61306-C70F-4CB2-B08B-C45752BE73B7}"/>
                    </a:ext>
                  </a:extLst>
                </p:cNvPr>
                <p:cNvSpPr>
                  <a:spLocks/>
                </p:cNvSpPr>
                <p:nvPr/>
              </p:nvSpPr>
              <p:spPr bwMode="auto">
                <a:xfrm>
                  <a:off x="4014909" y="739776"/>
                  <a:ext cx="128588" cy="141288"/>
                </a:xfrm>
                <a:custGeom>
                  <a:avLst/>
                  <a:gdLst>
                    <a:gd name="T0" fmla="*/ 2147483647 w 274"/>
                    <a:gd name="T1" fmla="*/ 2147483647 h 300"/>
                    <a:gd name="T2" fmla="*/ 2147483647 w 274"/>
                    <a:gd name="T3" fmla="*/ 2147483647 h 300"/>
                    <a:gd name="T4" fmla="*/ 2147483647 w 274"/>
                    <a:gd name="T5" fmla="*/ 2147483647 h 300"/>
                    <a:gd name="T6" fmla="*/ 2147483647 w 274"/>
                    <a:gd name="T7" fmla="*/ 2147483647 h 300"/>
                    <a:gd name="T8" fmla="*/ 2147483647 w 274"/>
                    <a:gd name="T9" fmla="*/ 2147483647 h 300"/>
                    <a:gd name="T10" fmla="*/ 2147483647 w 274"/>
                    <a:gd name="T11" fmla="*/ 2147483647 h 300"/>
                    <a:gd name="T12" fmla="*/ 2147483647 w 274"/>
                    <a:gd name="T13" fmla="*/ 2147483647 h 300"/>
                    <a:gd name="T14" fmla="*/ 2147483647 w 274"/>
                    <a:gd name="T15" fmla="*/ 0 h 300"/>
                    <a:gd name="T16" fmla="*/ 2147483647 w 274"/>
                    <a:gd name="T17" fmla="*/ 2147483647 h 300"/>
                    <a:gd name="T18" fmla="*/ 2147483647 w 274"/>
                    <a:gd name="T19" fmla="*/ 2147483647 h 300"/>
                    <a:gd name="T20" fmla="*/ 2147483647 w 274"/>
                    <a:gd name="T21" fmla="*/ 2147483647 h 300"/>
                    <a:gd name="T22" fmla="*/ 2147483647 w 274"/>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00"/>
                    <a:gd name="T38" fmla="*/ 274 w 274"/>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00">
                      <a:moveTo>
                        <a:pt x="17" y="300"/>
                      </a:moveTo>
                      <a:lnTo>
                        <a:pt x="17" y="300"/>
                      </a:lnTo>
                      <a:cubicBezTo>
                        <a:pt x="9" y="300"/>
                        <a:pt x="2" y="294"/>
                        <a:pt x="1" y="285"/>
                      </a:cubicBezTo>
                      <a:cubicBezTo>
                        <a:pt x="0" y="276"/>
                        <a:pt x="7" y="268"/>
                        <a:pt x="15" y="267"/>
                      </a:cubicBezTo>
                      <a:cubicBezTo>
                        <a:pt x="144" y="256"/>
                        <a:pt x="242" y="197"/>
                        <a:pt x="242" y="131"/>
                      </a:cubicBezTo>
                      <a:lnTo>
                        <a:pt x="242" y="16"/>
                      </a:lnTo>
                      <a:cubicBezTo>
                        <a:pt x="242" y="7"/>
                        <a:pt x="249" y="0"/>
                        <a:pt x="258" y="0"/>
                      </a:cubicBezTo>
                      <a:cubicBezTo>
                        <a:pt x="267" y="0"/>
                        <a:pt x="274" y="7"/>
                        <a:pt x="274" y="16"/>
                      </a:cubicBezTo>
                      <a:lnTo>
                        <a:pt x="274" y="131"/>
                      </a:lnTo>
                      <a:cubicBezTo>
                        <a:pt x="274" y="216"/>
                        <a:pt x="167" y="287"/>
                        <a:pt x="18" y="300"/>
                      </a:cubicBezTo>
                      <a:lnTo>
                        <a:pt x="17" y="30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8" name="Freeform 170">
                  <a:extLst>
                    <a:ext uri="{FF2B5EF4-FFF2-40B4-BE49-F238E27FC236}">
                      <a16:creationId xmlns:a16="http://schemas.microsoft.com/office/drawing/2014/main" id="{2A3A8779-0236-443C-AFBB-08BEEB2F702F}"/>
                    </a:ext>
                  </a:extLst>
                </p:cNvPr>
                <p:cNvSpPr>
                  <a:spLocks/>
                </p:cNvSpPr>
                <p:nvPr/>
              </p:nvSpPr>
              <p:spPr bwMode="auto">
                <a:xfrm>
                  <a:off x="3856159" y="739776"/>
                  <a:ext cx="128588" cy="141288"/>
                </a:xfrm>
                <a:custGeom>
                  <a:avLst/>
                  <a:gdLst>
                    <a:gd name="T0" fmla="*/ 2147483647 w 273"/>
                    <a:gd name="T1" fmla="*/ 2147483647 h 300"/>
                    <a:gd name="T2" fmla="*/ 2147483647 w 273"/>
                    <a:gd name="T3" fmla="*/ 2147483647 h 300"/>
                    <a:gd name="T4" fmla="*/ 2147483647 w 273"/>
                    <a:gd name="T5" fmla="*/ 2147483647 h 300"/>
                    <a:gd name="T6" fmla="*/ 2147483647 w 273"/>
                    <a:gd name="T7" fmla="*/ 2147483647 h 300"/>
                    <a:gd name="T8" fmla="*/ 0 w 273"/>
                    <a:gd name="T9" fmla="*/ 2147483647 h 300"/>
                    <a:gd name="T10" fmla="*/ 0 w 273"/>
                    <a:gd name="T11" fmla="*/ 2147483647 h 300"/>
                    <a:gd name="T12" fmla="*/ 2147483647 w 273"/>
                    <a:gd name="T13" fmla="*/ 0 h 300"/>
                    <a:gd name="T14" fmla="*/ 2147483647 w 273"/>
                    <a:gd name="T15" fmla="*/ 2147483647 h 300"/>
                    <a:gd name="T16" fmla="*/ 2147483647 w 273"/>
                    <a:gd name="T17" fmla="*/ 2147483647 h 300"/>
                    <a:gd name="T18" fmla="*/ 2147483647 w 273"/>
                    <a:gd name="T19" fmla="*/ 2147483647 h 300"/>
                    <a:gd name="T20" fmla="*/ 2147483647 w 273"/>
                    <a:gd name="T21" fmla="*/ 2147483647 h 300"/>
                    <a:gd name="T22" fmla="*/ 2147483647 w 273"/>
                    <a:gd name="T23" fmla="*/ 2147483647 h 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300"/>
                    <a:gd name="T38" fmla="*/ 273 w 273"/>
                    <a:gd name="T39" fmla="*/ 300 h 3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300">
                      <a:moveTo>
                        <a:pt x="257" y="300"/>
                      </a:moveTo>
                      <a:lnTo>
                        <a:pt x="257" y="300"/>
                      </a:lnTo>
                      <a:lnTo>
                        <a:pt x="255" y="300"/>
                      </a:lnTo>
                      <a:cubicBezTo>
                        <a:pt x="107" y="286"/>
                        <a:pt x="0" y="215"/>
                        <a:pt x="0" y="131"/>
                      </a:cubicBezTo>
                      <a:lnTo>
                        <a:pt x="0" y="16"/>
                      </a:lnTo>
                      <a:cubicBezTo>
                        <a:pt x="0" y="7"/>
                        <a:pt x="7" y="0"/>
                        <a:pt x="16" y="0"/>
                      </a:cubicBezTo>
                      <a:cubicBezTo>
                        <a:pt x="25" y="0"/>
                        <a:pt x="32" y="7"/>
                        <a:pt x="32" y="16"/>
                      </a:cubicBezTo>
                      <a:lnTo>
                        <a:pt x="32" y="131"/>
                      </a:lnTo>
                      <a:cubicBezTo>
                        <a:pt x="32" y="197"/>
                        <a:pt x="129" y="255"/>
                        <a:pt x="258" y="267"/>
                      </a:cubicBezTo>
                      <a:cubicBezTo>
                        <a:pt x="267" y="268"/>
                        <a:pt x="273" y="276"/>
                        <a:pt x="273" y="285"/>
                      </a:cubicBezTo>
                      <a:cubicBezTo>
                        <a:pt x="272" y="294"/>
                        <a:pt x="265" y="300"/>
                        <a:pt x="257" y="30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59" name="Freeform 171">
                  <a:extLst>
                    <a:ext uri="{FF2B5EF4-FFF2-40B4-BE49-F238E27FC236}">
                      <a16:creationId xmlns:a16="http://schemas.microsoft.com/office/drawing/2014/main" id="{247A6369-989D-4B24-85CC-A8B4C9182D0E}"/>
                    </a:ext>
                  </a:extLst>
                </p:cNvPr>
                <p:cNvSpPr>
                  <a:spLocks/>
                </p:cNvSpPr>
                <p:nvPr/>
              </p:nvSpPr>
              <p:spPr bwMode="auto">
                <a:xfrm>
                  <a:off x="39577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sp>
              <p:nvSpPr>
                <p:cNvPr id="360" name="Freeform 172">
                  <a:extLst>
                    <a:ext uri="{FF2B5EF4-FFF2-40B4-BE49-F238E27FC236}">
                      <a16:creationId xmlns:a16="http://schemas.microsoft.com/office/drawing/2014/main" id="{0ADC18CE-C304-4F4A-BFB3-93BD4531333B}"/>
                    </a:ext>
                  </a:extLst>
                </p:cNvPr>
                <p:cNvSpPr>
                  <a:spLocks/>
                </p:cNvSpPr>
                <p:nvPr/>
              </p:nvSpPr>
              <p:spPr bwMode="auto">
                <a:xfrm>
                  <a:off x="4008559" y="857251"/>
                  <a:ext cx="31750" cy="33338"/>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2147483647 w 67"/>
                    <a:gd name="T9" fmla="*/ 0 h 72"/>
                    <a:gd name="T10" fmla="*/ 2147483647 w 67"/>
                    <a:gd name="T11" fmla="*/ 2147483647 h 72"/>
                    <a:gd name="T12" fmla="*/ 2147483647 w 67"/>
                    <a:gd name="T13" fmla="*/ 2147483647 h 72"/>
                    <a:gd name="T14" fmla="*/ 0 60000 65536"/>
                    <a:gd name="T15" fmla="*/ 0 60000 65536"/>
                    <a:gd name="T16" fmla="*/ 0 60000 65536"/>
                    <a:gd name="T17" fmla="*/ 0 60000 65536"/>
                    <a:gd name="T18" fmla="*/ 0 60000 65536"/>
                    <a:gd name="T19" fmla="*/ 0 60000 65536"/>
                    <a:gd name="T20" fmla="*/ 0 60000 65536"/>
                    <a:gd name="T21" fmla="*/ 0 w 67"/>
                    <a:gd name="T22" fmla="*/ 0 h 72"/>
                    <a:gd name="T23" fmla="*/ 67 w 6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2">
                      <a:moveTo>
                        <a:pt x="34" y="72"/>
                      </a:moveTo>
                      <a:lnTo>
                        <a:pt x="34" y="72"/>
                      </a:lnTo>
                      <a:cubicBezTo>
                        <a:pt x="15" y="72"/>
                        <a:pt x="0" y="55"/>
                        <a:pt x="0" y="36"/>
                      </a:cubicBezTo>
                      <a:cubicBezTo>
                        <a:pt x="0" y="16"/>
                        <a:pt x="15" y="0"/>
                        <a:pt x="34" y="0"/>
                      </a:cubicBezTo>
                      <a:cubicBezTo>
                        <a:pt x="52" y="0"/>
                        <a:pt x="67" y="16"/>
                        <a:pt x="67" y="36"/>
                      </a:cubicBezTo>
                      <a:cubicBezTo>
                        <a:pt x="67" y="55"/>
                        <a:pt x="52" y="72"/>
                        <a:pt x="34" y="7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sz="675">
                    <a:ea typeface="微软雅黑" panose="020B0503020204020204" pitchFamily="34" charset="-122"/>
                    <a:cs typeface="+mn-ea"/>
                    <a:sym typeface="+mn-lt"/>
                  </a:endParaRPr>
                </a:p>
              </p:txBody>
            </p:sp>
          </p:grpSp>
          <p:cxnSp>
            <p:nvCxnSpPr>
              <p:cNvPr id="337" name="直接连接符 336">
                <a:extLst>
                  <a:ext uri="{FF2B5EF4-FFF2-40B4-BE49-F238E27FC236}">
                    <a16:creationId xmlns:a16="http://schemas.microsoft.com/office/drawing/2014/main" id="{3C3D1F62-CAA9-4A78-BFF4-3800E22E17CF}"/>
                  </a:ext>
                </a:extLst>
              </p:cNvPr>
              <p:cNvCxnSpPr/>
              <p:nvPr/>
            </p:nvCxnSpPr>
            <p:spPr>
              <a:xfrm flipV="1">
                <a:off x="1638025" y="3975172"/>
                <a:ext cx="187254" cy="159304"/>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cxnSp>
            <p:nvCxnSpPr>
              <p:cNvPr id="338" name="直接连接符 337">
                <a:extLst>
                  <a:ext uri="{FF2B5EF4-FFF2-40B4-BE49-F238E27FC236}">
                    <a16:creationId xmlns:a16="http://schemas.microsoft.com/office/drawing/2014/main" id="{A52AD3C6-BDFA-4236-8C4C-3F0DAFEFC75C}"/>
                  </a:ext>
                </a:extLst>
              </p:cNvPr>
              <p:cNvCxnSpPr/>
              <p:nvPr/>
            </p:nvCxnSpPr>
            <p:spPr>
              <a:xfrm>
                <a:off x="1185224" y="4076109"/>
                <a:ext cx="273532" cy="78793"/>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cxnSp>
            <p:nvCxnSpPr>
              <p:cNvPr id="339" name="直接连接符 338">
                <a:extLst>
                  <a:ext uri="{FF2B5EF4-FFF2-40B4-BE49-F238E27FC236}">
                    <a16:creationId xmlns:a16="http://schemas.microsoft.com/office/drawing/2014/main" id="{FF0F6EA6-551A-498D-99A9-CA5A308446C5}"/>
                  </a:ext>
                </a:extLst>
              </p:cNvPr>
              <p:cNvCxnSpPr/>
              <p:nvPr/>
            </p:nvCxnSpPr>
            <p:spPr>
              <a:xfrm>
                <a:off x="1549388" y="3918954"/>
                <a:ext cx="271448" cy="53156"/>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grpSp>
        <p:pic>
          <p:nvPicPr>
            <p:cNvPr id="331" name="图片 330">
              <a:extLst>
                <a:ext uri="{FF2B5EF4-FFF2-40B4-BE49-F238E27FC236}">
                  <a16:creationId xmlns:a16="http://schemas.microsoft.com/office/drawing/2014/main" id="{ED70694C-5098-453F-83AB-59D9100CEE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9373" y="3743676"/>
              <a:ext cx="1440160" cy="631805"/>
            </a:xfrm>
            <a:prstGeom prst="rect">
              <a:avLst/>
            </a:prstGeom>
          </p:spPr>
        </p:pic>
      </p:grpSp>
      <p:sp>
        <p:nvSpPr>
          <p:cNvPr id="424" name="云形 423">
            <a:extLst>
              <a:ext uri="{FF2B5EF4-FFF2-40B4-BE49-F238E27FC236}">
                <a16:creationId xmlns:a16="http://schemas.microsoft.com/office/drawing/2014/main" id="{80819427-18B0-44A9-8CCA-BE8D7D478EBB}"/>
              </a:ext>
            </a:extLst>
          </p:cNvPr>
          <p:cNvSpPr/>
          <p:nvPr/>
        </p:nvSpPr>
        <p:spPr bwMode="auto">
          <a:xfrm>
            <a:off x="389467" y="1959160"/>
            <a:ext cx="4147388" cy="1274228"/>
          </a:xfrm>
          <a:prstGeom prst="cloud">
            <a:avLst/>
          </a:prstGeom>
          <a:noFill/>
          <a:ln w="25400">
            <a:solidFill>
              <a:srgbClr val="00B0F0"/>
            </a:solidFill>
          </a:ln>
          <a:effectLst/>
        </p:spPr>
        <p:txBody>
          <a:bodyPr vert="horz" wrap="none" lIns="72527" tIns="36263" rIns="72527" bIns="36263" numCol="1" rtlCol="0" anchor="t" anchorCtr="0" compatLnSpc="1">
            <a:prstTxWarp prst="textNoShape">
              <a:avLst/>
            </a:prstTxWarp>
            <a:noAutofit/>
          </a:bodyPr>
          <a:lstStyle/>
          <a:p>
            <a:pPr defTabSz="767542">
              <a:defRPr/>
            </a:pPr>
            <a:endParaRPr lang="zh-CN" altLang="en-US" sz="1050" kern="0" dirty="0">
              <a:ea typeface="微软雅黑" panose="020B0503020204020204" pitchFamily="34" charset="-122"/>
            </a:endParaRPr>
          </a:p>
        </p:txBody>
      </p:sp>
      <p:cxnSp>
        <p:nvCxnSpPr>
          <p:cNvPr id="492" name="直接连接符 491">
            <a:extLst>
              <a:ext uri="{FF2B5EF4-FFF2-40B4-BE49-F238E27FC236}">
                <a16:creationId xmlns:a16="http://schemas.microsoft.com/office/drawing/2014/main" id="{AB48F452-F4B4-46D4-AA5B-A2FCB2E51EB7}"/>
              </a:ext>
            </a:extLst>
          </p:cNvPr>
          <p:cNvCxnSpPr>
            <a:cxnSpLocks/>
            <a:stCxn id="236" idx="0"/>
          </p:cNvCxnSpPr>
          <p:nvPr/>
        </p:nvCxnSpPr>
        <p:spPr>
          <a:xfrm flipV="1">
            <a:off x="923960" y="3089149"/>
            <a:ext cx="467151" cy="477270"/>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cxnSp>
        <p:nvCxnSpPr>
          <p:cNvPr id="493" name="直接连接符 492">
            <a:extLst>
              <a:ext uri="{FF2B5EF4-FFF2-40B4-BE49-F238E27FC236}">
                <a16:creationId xmlns:a16="http://schemas.microsoft.com/office/drawing/2014/main" id="{9D7FF923-E18D-4FBB-A633-2067AA0C295A}"/>
              </a:ext>
            </a:extLst>
          </p:cNvPr>
          <p:cNvCxnSpPr>
            <a:cxnSpLocks/>
            <a:stCxn id="233" idx="0"/>
            <a:endCxn id="424" idx="1"/>
          </p:cNvCxnSpPr>
          <p:nvPr/>
        </p:nvCxnSpPr>
        <p:spPr>
          <a:xfrm flipV="1">
            <a:off x="2214299" y="3232032"/>
            <a:ext cx="248862" cy="379636"/>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cxnSp>
        <p:nvCxnSpPr>
          <p:cNvPr id="494" name="直接连接符 493">
            <a:extLst>
              <a:ext uri="{FF2B5EF4-FFF2-40B4-BE49-F238E27FC236}">
                <a16:creationId xmlns:a16="http://schemas.microsoft.com/office/drawing/2014/main" id="{7569012C-3E27-45BF-BD76-03D9F18867C2}"/>
              </a:ext>
            </a:extLst>
          </p:cNvPr>
          <p:cNvCxnSpPr>
            <a:cxnSpLocks/>
            <a:endCxn id="331" idx="0"/>
          </p:cNvCxnSpPr>
          <p:nvPr/>
        </p:nvCxnSpPr>
        <p:spPr>
          <a:xfrm>
            <a:off x="3179044" y="2989113"/>
            <a:ext cx="370004" cy="579257"/>
          </a:xfrm>
          <a:prstGeom prst="line">
            <a:avLst/>
          </a:prstGeom>
          <a:ln>
            <a:solidFill>
              <a:srgbClr val="4F81BD"/>
            </a:solidFill>
            <a:tailEnd type="none"/>
          </a:ln>
        </p:spPr>
        <p:style>
          <a:lnRef idx="1">
            <a:schemeClr val="accent1"/>
          </a:lnRef>
          <a:fillRef idx="0">
            <a:schemeClr val="accent1"/>
          </a:fillRef>
          <a:effectRef idx="0">
            <a:schemeClr val="accent1"/>
          </a:effectRef>
          <a:fontRef idx="minor">
            <a:schemeClr val="tx1"/>
          </a:fontRef>
        </p:style>
      </p:cxnSp>
      <p:sp>
        <p:nvSpPr>
          <p:cNvPr id="428" name="PA-椭圆 106">
            <a:extLst>
              <a:ext uri="{FF2B5EF4-FFF2-40B4-BE49-F238E27FC236}">
                <a16:creationId xmlns:a16="http://schemas.microsoft.com/office/drawing/2014/main" id="{7176205B-C52E-437D-9391-97C57A85D1D8}"/>
              </a:ext>
            </a:extLst>
          </p:cNvPr>
          <p:cNvSpPr/>
          <p:nvPr/>
        </p:nvSpPr>
        <p:spPr>
          <a:xfrm>
            <a:off x="1905683" y="2120890"/>
            <a:ext cx="258155" cy="259592"/>
          </a:xfrm>
          <a:prstGeom prst="ellipse">
            <a:avLst/>
          </a:prstGeom>
          <a:solidFill>
            <a:srgbClr val="003554"/>
          </a:solidFill>
          <a:ln w="6350" cap="flat" cmpd="sng" algn="ctr">
            <a:solidFill>
              <a:srgbClr val="0DF9CC"/>
            </a:solidFill>
            <a:prstDash val="sysDash"/>
          </a:ln>
        </p:spPr>
        <p:txBody>
          <a:bodyPr rot="0" spcFirstLastPara="0" vert="horz" wrap="square" lIns="16751" tIns="8376" rIns="16751" bIns="837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3310">
              <a:spcBef>
                <a:spcPct val="0"/>
              </a:spcBef>
              <a:spcAft>
                <a:spcPct val="0"/>
              </a:spcAft>
            </a:pPr>
            <a:endParaRPr lang="zh-CN" altLang="en-US" sz="750">
              <a:ea typeface="微软雅黑" panose="020B0503020204020204" pitchFamily="34" charset="-122"/>
              <a:cs typeface="Arial" panose="020B0604020202020204" pitchFamily="34" charset="0"/>
            </a:endParaRPr>
          </a:p>
        </p:txBody>
      </p:sp>
      <p:pic>
        <p:nvPicPr>
          <p:cNvPr id="426" name="图片 425">
            <a:extLst>
              <a:ext uri="{FF2B5EF4-FFF2-40B4-BE49-F238E27FC236}">
                <a16:creationId xmlns:a16="http://schemas.microsoft.com/office/drawing/2014/main" id="{31387503-E94E-4826-8979-63ECC90851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5881" y="2160412"/>
            <a:ext cx="191317" cy="172565"/>
          </a:xfrm>
          <a:prstGeom prst="rect">
            <a:avLst/>
          </a:prstGeom>
        </p:spPr>
      </p:pic>
      <p:sp>
        <p:nvSpPr>
          <p:cNvPr id="430" name="PA-椭圆 106">
            <a:extLst>
              <a:ext uri="{FF2B5EF4-FFF2-40B4-BE49-F238E27FC236}">
                <a16:creationId xmlns:a16="http://schemas.microsoft.com/office/drawing/2014/main" id="{3E7F9765-7E12-4DFB-9B1B-15323AFFBA22}"/>
              </a:ext>
            </a:extLst>
          </p:cNvPr>
          <p:cNvSpPr/>
          <p:nvPr/>
        </p:nvSpPr>
        <p:spPr>
          <a:xfrm>
            <a:off x="3520280" y="2057578"/>
            <a:ext cx="258155" cy="259592"/>
          </a:xfrm>
          <a:prstGeom prst="ellipse">
            <a:avLst/>
          </a:prstGeom>
          <a:solidFill>
            <a:srgbClr val="003554"/>
          </a:solidFill>
          <a:ln w="6350" cap="flat" cmpd="sng" algn="ctr">
            <a:solidFill>
              <a:srgbClr val="0DF9CC"/>
            </a:solidFill>
            <a:prstDash val="sysDash"/>
          </a:ln>
        </p:spPr>
        <p:txBody>
          <a:bodyPr rot="0" spcFirstLastPara="0" vert="horz" wrap="square" lIns="16751" tIns="8376" rIns="16751" bIns="837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3310">
              <a:spcBef>
                <a:spcPct val="0"/>
              </a:spcBef>
              <a:spcAft>
                <a:spcPct val="0"/>
              </a:spcAft>
            </a:pPr>
            <a:endParaRPr lang="zh-CN" altLang="en-US" sz="750">
              <a:ea typeface="微软雅黑" panose="020B0503020204020204" pitchFamily="34" charset="-122"/>
              <a:cs typeface="Arial" panose="020B0604020202020204" pitchFamily="34" charset="0"/>
            </a:endParaRPr>
          </a:p>
        </p:txBody>
      </p:sp>
      <p:pic>
        <p:nvPicPr>
          <p:cNvPr id="431" name="图片 430">
            <a:extLst>
              <a:ext uri="{FF2B5EF4-FFF2-40B4-BE49-F238E27FC236}">
                <a16:creationId xmlns:a16="http://schemas.microsoft.com/office/drawing/2014/main" id="{82E1464A-60B7-4508-8043-A39FA17A42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2109" y="2086441"/>
            <a:ext cx="216929" cy="193729"/>
          </a:xfrm>
          <a:prstGeom prst="rect">
            <a:avLst/>
          </a:prstGeom>
        </p:spPr>
      </p:pic>
      <p:pic>
        <p:nvPicPr>
          <p:cNvPr id="433" name="图片 432">
            <a:extLst>
              <a:ext uri="{FF2B5EF4-FFF2-40B4-BE49-F238E27FC236}">
                <a16:creationId xmlns:a16="http://schemas.microsoft.com/office/drawing/2014/main" id="{D534F9AA-20B2-48E1-9113-C1A1F2E41A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5423" y="2663003"/>
            <a:ext cx="208558" cy="188114"/>
          </a:xfrm>
          <a:prstGeom prst="rect">
            <a:avLst/>
          </a:prstGeom>
        </p:spPr>
      </p:pic>
      <p:sp>
        <p:nvSpPr>
          <p:cNvPr id="3" name="文本框 2">
            <a:extLst>
              <a:ext uri="{FF2B5EF4-FFF2-40B4-BE49-F238E27FC236}">
                <a16:creationId xmlns:a16="http://schemas.microsoft.com/office/drawing/2014/main" id="{12FADE0B-1ED8-4EF6-B424-B940FE120527}"/>
              </a:ext>
            </a:extLst>
          </p:cNvPr>
          <p:cNvSpPr txBox="1"/>
          <p:nvPr/>
        </p:nvSpPr>
        <p:spPr>
          <a:xfrm>
            <a:off x="449051" y="3999233"/>
            <a:ext cx="745717" cy="248209"/>
          </a:xfrm>
          <a:prstGeom prst="rect">
            <a:avLst/>
          </a:prstGeom>
          <a:noFill/>
        </p:spPr>
        <p:txBody>
          <a:bodyPr wrap="none" rtlCol="0">
            <a:spAutoFit/>
          </a:bodyPr>
          <a:lstStyle/>
          <a:p>
            <a:r>
              <a:rPr lang="en-US" altLang="zh-CN" sz="1013" dirty="0"/>
              <a:t>Network A</a:t>
            </a:r>
            <a:endParaRPr lang="zh-CN" altLang="en-US" sz="1013" dirty="0"/>
          </a:p>
        </p:txBody>
      </p:sp>
      <p:sp>
        <p:nvSpPr>
          <p:cNvPr id="425" name="文本框 424">
            <a:extLst>
              <a:ext uri="{FF2B5EF4-FFF2-40B4-BE49-F238E27FC236}">
                <a16:creationId xmlns:a16="http://schemas.microsoft.com/office/drawing/2014/main" id="{F835102C-7EFB-49F8-A046-65D2C3E6D19D}"/>
              </a:ext>
            </a:extLst>
          </p:cNvPr>
          <p:cNvSpPr txBox="1"/>
          <p:nvPr/>
        </p:nvSpPr>
        <p:spPr>
          <a:xfrm>
            <a:off x="1770667" y="4031453"/>
            <a:ext cx="740908" cy="248209"/>
          </a:xfrm>
          <a:prstGeom prst="rect">
            <a:avLst/>
          </a:prstGeom>
          <a:noFill/>
        </p:spPr>
        <p:txBody>
          <a:bodyPr wrap="none" rtlCol="0">
            <a:spAutoFit/>
          </a:bodyPr>
          <a:lstStyle/>
          <a:p>
            <a:r>
              <a:rPr lang="en-US" altLang="zh-CN" sz="1013" dirty="0"/>
              <a:t>Network B</a:t>
            </a:r>
            <a:endParaRPr lang="zh-CN" altLang="en-US" sz="1013" dirty="0"/>
          </a:p>
        </p:txBody>
      </p:sp>
      <p:sp>
        <p:nvSpPr>
          <p:cNvPr id="427" name="文本框 426">
            <a:extLst>
              <a:ext uri="{FF2B5EF4-FFF2-40B4-BE49-F238E27FC236}">
                <a16:creationId xmlns:a16="http://schemas.microsoft.com/office/drawing/2014/main" id="{C37469B4-DDC9-43E3-B663-B2617473B6AE}"/>
              </a:ext>
            </a:extLst>
          </p:cNvPr>
          <p:cNvSpPr txBox="1"/>
          <p:nvPr/>
        </p:nvSpPr>
        <p:spPr>
          <a:xfrm>
            <a:off x="3127883" y="4039491"/>
            <a:ext cx="739305" cy="248209"/>
          </a:xfrm>
          <a:prstGeom prst="rect">
            <a:avLst/>
          </a:prstGeom>
          <a:noFill/>
        </p:spPr>
        <p:txBody>
          <a:bodyPr wrap="none" rtlCol="0">
            <a:spAutoFit/>
          </a:bodyPr>
          <a:lstStyle/>
          <a:p>
            <a:r>
              <a:rPr lang="en-US" altLang="zh-CN" sz="1013" dirty="0"/>
              <a:t>Network C</a:t>
            </a:r>
            <a:endParaRPr lang="zh-CN" altLang="en-US" sz="1013" dirty="0"/>
          </a:p>
        </p:txBody>
      </p:sp>
      <p:sp>
        <p:nvSpPr>
          <p:cNvPr id="434" name="文本框 433">
            <a:extLst>
              <a:ext uri="{FF2B5EF4-FFF2-40B4-BE49-F238E27FC236}">
                <a16:creationId xmlns:a16="http://schemas.microsoft.com/office/drawing/2014/main" id="{41DEFF7D-3E5E-4F53-9C70-35734710261E}"/>
              </a:ext>
            </a:extLst>
          </p:cNvPr>
          <p:cNvSpPr txBox="1"/>
          <p:nvPr/>
        </p:nvSpPr>
        <p:spPr>
          <a:xfrm>
            <a:off x="1781615" y="3148180"/>
            <a:ext cx="896399" cy="248209"/>
          </a:xfrm>
          <a:prstGeom prst="rect">
            <a:avLst/>
          </a:prstGeom>
          <a:noFill/>
        </p:spPr>
        <p:txBody>
          <a:bodyPr wrap="none" rtlCol="0">
            <a:spAutoFit/>
          </a:bodyPr>
          <a:lstStyle/>
          <a:p>
            <a:r>
              <a:rPr lang="en-US" altLang="zh-CN" sz="1013" dirty="0"/>
              <a:t>Service Cloud</a:t>
            </a:r>
            <a:endParaRPr lang="zh-CN" altLang="en-US" sz="1013" dirty="0"/>
          </a:p>
        </p:txBody>
      </p:sp>
      <p:sp>
        <p:nvSpPr>
          <p:cNvPr id="435" name="文本框 434">
            <a:extLst>
              <a:ext uri="{FF2B5EF4-FFF2-40B4-BE49-F238E27FC236}">
                <a16:creationId xmlns:a16="http://schemas.microsoft.com/office/drawing/2014/main" id="{4D674857-1195-4FDF-A754-CAD58DCEF39A}"/>
              </a:ext>
            </a:extLst>
          </p:cNvPr>
          <p:cNvSpPr txBox="1"/>
          <p:nvPr/>
        </p:nvSpPr>
        <p:spPr>
          <a:xfrm>
            <a:off x="973400" y="1582901"/>
            <a:ext cx="668773" cy="248209"/>
          </a:xfrm>
          <a:prstGeom prst="rect">
            <a:avLst/>
          </a:prstGeom>
          <a:noFill/>
        </p:spPr>
        <p:txBody>
          <a:bodyPr wrap="none" rtlCol="0">
            <a:spAutoFit/>
          </a:bodyPr>
          <a:lstStyle/>
          <a:p>
            <a:r>
              <a:rPr lang="en-US" altLang="zh-CN" sz="1013" dirty="0"/>
              <a:t>Operator</a:t>
            </a:r>
            <a:endParaRPr lang="zh-CN" altLang="en-US" sz="1013" dirty="0"/>
          </a:p>
        </p:txBody>
      </p:sp>
      <p:sp>
        <p:nvSpPr>
          <p:cNvPr id="436" name="文本框 435">
            <a:extLst>
              <a:ext uri="{FF2B5EF4-FFF2-40B4-BE49-F238E27FC236}">
                <a16:creationId xmlns:a16="http://schemas.microsoft.com/office/drawing/2014/main" id="{DAE06217-0044-43CC-BBE9-07D18B38DF2C}"/>
              </a:ext>
            </a:extLst>
          </p:cNvPr>
          <p:cNvSpPr txBox="1"/>
          <p:nvPr/>
        </p:nvSpPr>
        <p:spPr>
          <a:xfrm>
            <a:off x="1911727" y="1590516"/>
            <a:ext cx="348172" cy="248209"/>
          </a:xfrm>
          <a:prstGeom prst="rect">
            <a:avLst/>
          </a:prstGeom>
          <a:noFill/>
        </p:spPr>
        <p:txBody>
          <a:bodyPr wrap="none" rtlCol="0">
            <a:spAutoFit/>
          </a:bodyPr>
          <a:lstStyle/>
          <a:p>
            <a:r>
              <a:rPr lang="en-US" altLang="zh-CN" sz="1013" dirty="0"/>
              <a:t>IoT</a:t>
            </a:r>
            <a:endParaRPr lang="zh-CN" altLang="en-US" sz="1013" dirty="0"/>
          </a:p>
        </p:txBody>
      </p:sp>
      <p:sp>
        <p:nvSpPr>
          <p:cNvPr id="437" name="文本框 436">
            <a:extLst>
              <a:ext uri="{FF2B5EF4-FFF2-40B4-BE49-F238E27FC236}">
                <a16:creationId xmlns:a16="http://schemas.microsoft.com/office/drawing/2014/main" id="{3B5E6AFC-7D67-4F7D-8F25-69702D3A399C}"/>
              </a:ext>
            </a:extLst>
          </p:cNvPr>
          <p:cNvSpPr txBox="1"/>
          <p:nvPr/>
        </p:nvSpPr>
        <p:spPr>
          <a:xfrm>
            <a:off x="2434982" y="1606483"/>
            <a:ext cx="641522" cy="248209"/>
          </a:xfrm>
          <a:prstGeom prst="rect">
            <a:avLst/>
          </a:prstGeom>
          <a:noFill/>
        </p:spPr>
        <p:txBody>
          <a:bodyPr wrap="none" rtlCol="0">
            <a:spAutoFit/>
          </a:bodyPr>
          <a:lstStyle/>
          <a:p>
            <a:r>
              <a:rPr lang="en-US" altLang="zh-CN" sz="1013" dirty="0"/>
              <a:t>Business</a:t>
            </a:r>
            <a:endParaRPr lang="zh-CN" altLang="en-US" sz="1013" dirty="0"/>
          </a:p>
        </p:txBody>
      </p:sp>
      <p:sp>
        <p:nvSpPr>
          <p:cNvPr id="438" name="文本框 437">
            <a:extLst>
              <a:ext uri="{FF2B5EF4-FFF2-40B4-BE49-F238E27FC236}">
                <a16:creationId xmlns:a16="http://schemas.microsoft.com/office/drawing/2014/main" id="{E6B92ED2-0DD8-44F3-A6AA-061CC845E386}"/>
              </a:ext>
            </a:extLst>
          </p:cNvPr>
          <p:cNvSpPr txBox="1"/>
          <p:nvPr/>
        </p:nvSpPr>
        <p:spPr>
          <a:xfrm>
            <a:off x="3348518" y="1623090"/>
            <a:ext cx="502061" cy="248209"/>
          </a:xfrm>
          <a:prstGeom prst="rect">
            <a:avLst/>
          </a:prstGeom>
          <a:noFill/>
        </p:spPr>
        <p:txBody>
          <a:bodyPr wrap="none" rtlCol="0">
            <a:spAutoFit/>
          </a:bodyPr>
          <a:lstStyle/>
          <a:p>
            <a:r>
              <a:rPr lang="en-US" altLang="zh-CN" sz="1013" dirty="0"/>
              <a:t>Home</a:t>
            </a:r>
            <a:endParaRPr lang="zh-CN" altLang="en-US" sz="1013" dirty="0"/>
          </a:p>
        </p:txBody>
      </p:sp>
      <p:sp>
        <p:nvSpPr>
          <p:cNvPr id="439" name="矩形 438">
            <a:extLst>
              <a:ext uri="{FF2B5EF4-FFF2-40B4-BE49-F238E27FC236}">
                <a16:creationId xmlns:a16="http://schemas.microsoft.com/office/drawing/2014/main" id="{5C4C5E11-BB9D-4D6D-93CF-3DE090353FF3}"/>
              </a:ext>
            </a:extLst>
          </p:cNvPr>
          <p:cNvSpPr/>
          <p:nvPr/>
        </p:nvSpPr>
        <p:spPr>
          <a:xfrm>
            <a:off x="4791769" y="1341037"/>
            <a:ext cx="3992443" cy="830997"/>
          </a:xfrm>
          <a:prstGeom prst="rect">
            <a:avLst/>
          </a:prstGeom>
        </p:spPr>
        <p:txBody>
          <a:bodyPr wrap="square" anchor="t">
            <a:spAutoFit/>
          </a:bodyPr>
          <a:lstStyle/>
          <a:p>
            <a:pPr>
              <a:spcAft>
                <a:spcPts val="1905"/>
              </a:spcAft>
              <a:buClr>
                <a:srgbClr val="A7A7A7"/>
              </a:buClr>
              <a:buSzPct val="75000"/>
            </a:pPr>
            <a:r>
              <a:rPr lang="en-US" altLang="zh-CN" sz="1600" dirty="0">
                <a:ea typeface="微软雅黑" pitchFamily="34" charset="-122"/>
              </a:rPr>
              <a:t>Utilize the knowledge of network operations for efficiency, experience, performance and service management</a:t>
            </a:r>
            <a:endParaRPr lang="zh-CN" altLang="en-US" sz="1600" dirty="0">
              <a:ea typeface="微软雅黑" pitchFamily="34" charset="-122"/>
            </a:endParaRPr>
          </a:p>
        </p:txBody>
      </p:sp>
      <p:sp>
        <p:nvSpPr>
          <p:cNvPr id="441" name="文本框 440">
            <a:extLst>
              <a:ext uri="{FF2B5EF4-FFF2-40B4-BE49-F238E27FC236}">
                <a16:creationId xmlns:a16="http://schemas.microsoft.com/office/drawing/2014/main" id="{13C756A9-CFFC-4664-9BE8-11C3C5766D8E}"/>
              </a:ext>
            </a:extLst>
          </p:cNvPr>
          <p:cNvSpPr txBox="1"/>
          <p:nvPr/>
        </p:nvSpPr>
        <p:spPr>
          <a:xfrm>
            <a:off x="2897768" y="2342077"/>
            <a:ext cx="1303563" cy="253916"/>
          </a:xfrm>
          <a:prstGeom prst="rect">
            <a:avLst/>
          </a:prstGeom>
          <a:noFill/>
        </p:spPr>
        <p:txBody>
          <a:bodyPr wrap="none" rtlCol="0">
            <a:spAutoFit/>
          </a:bodyPr>
          <a:lstStyle/>
          <a:p>
            <a:pPr algn="ctr">
              <a:spcAft>
                <a:spcPts val="450"/>
              </a:spcAft>
            </a:pPr>
            <a:r>
              <a:rPr lang="en-US" sz="1050" b="1" dirty="0">
                <a:ea typeface="华文细黑" panose="02010600040101010101" pitchFamily="2" charset="-122"/>
              </a:rPr>
              <a:t>Service Full lifecycle</a:t>
            </a:r>
          </a:p>
        </p:txBody>
      </p:sp>
      <p:pic>
        <p:nvPicPr>
          <p:cNvPr id="76" name="PA-图片 115">
            <a:extLst>
              <a:ext uri="{FF2B5EF4-FFF2-40B4-BE49-F238E27FC236}">
                <a16:creationId xmlns:a16="http://schemas.microsoft.com/office/drawing/2014/main" id="{48E8DAC6-66AA-4DCF-9881-B4978FAB9B4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19157" y="2362935"/>
            <a:ext cx="164602" cy="173733"/>
          </a:xfrm>
          <a:prstGeom prst="rect">
            <a:avLst/>
          </a:prstGeom>
        </p:spPr>
      </p:pic>
      <p:sp>
        <p:nvSpPr>
          <p:cNvPr id="442" name="圆角矩形 58">
            <a:extLst>
              <a:ext uri="{FF2B5EF4-FFF2-40B4-BE49-F238E27FC236}">
                <a16:creationId xmlns:a16="http://schemas.microsoft.com/office/drawing/2014/main" id="{BB648814-0375-4D99-B4D8-C5064A472084}"/>
              </a:ext>
            </a:extLst>
          </p:cNvPr>
          <p:cNvSpPr/>
          <p:nvPr/>
        </p:nvSpPr>
        <p:spPr bwMode="auto">
          <a:xfrm>
            <a:off x="2105635" y="2784144"/>
            <a:ext cx="657008" cy="143733"/>
          </a:xfrm>
          <a:prstGeom prst="roundRect">
            <a:avLst/>
          </a:prstGeom>
          <a:noFill/>
          <a:ln w="6350" cap="flat" cmpd="sng" algn="ctr">
            <a:no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lIns="0" tIns="0" rIns="0" bIns="0" anchor="ctr" anchorCtr="0"/>
          <a:lstStyle/>
          <a:p>
            <a:pPr algn="ctr" defTabSz="685664" fontAlgn="base">
              <a:spcBef>
                <a:spcPct val="0"/>
              </a:spcBef>
              <a:spcAft>
                <a:spcPct val="0"/>
              </a:spcAft>
              <a:buClr>
                <a:srgbClr val="CC9900"/>
              </a:buClr>
            </a:pPr>
            <a:r>
              <a:rPr lang="en-US" altLang="zh-CN" sz="900" dirty="0">
                <a:ea typeface="方正兰亭细黑_GBK" panose="02000000000000000000" pitchFamily="2" charset="-122"/>
              </a:rPr>
              <a:t>Optimization</a:t>
            </a:r>
            <a:endParaRPr lang="en-GB" altLang="zh-CN" sz="900" dirty="0">
              <a:ea typeface="方正兰亭细黑_GBK" panose="02000000000000000000" pitchFamily="2" charset="-122"/>
            </a:endParaRPr>
          </a:p>
        </p:txBody>
      </p:sp>
      <p:sp>
        <p:nvSpPr>
          <p:cNvPr id="443" name="PA-椭圆 114">
            <a:extLst>
              <a:ext uri="{FF2B5EF4-FFF2-40B4-BE49-F238E27FC236}">
                <a16:creationId xmlns:a16="http://schemas.microsoft.com/office/drawing/2014/main" id="{2B816094-7DCB-4345-B460-5A0B0E615E3E}"/>
              </a:ext>
            </a:extLst>
          </p:cNvPr>
          <p:cNvSpPr/>
          <p:nvPr/>
        </p:nvSpPr>
        <p:spPr>
          <a:xfrm>
            <a:off x="1876177" y="2618787"/>
            <a:ext cx="249362" cy="262810"/>
          </a:xfrm>
          <a:prstGeom prst="ellipse">
            <a:avLst/>
          </a:prstGeom>
          <a:solidFill>
            <a:srgbClr val="003554"/>
          </a:solidFill>
          <a:ln w="6350" cap="flat" cmpd="sng" algn="ctr">
            <a:solidFill>
              <a:srgbClr val="0DF9CC"/>
            </a:solidFill>
            <a:prstDash val="sysDash"/>
          </a:ln>
        </p:spPr>
        <p:txBody>
          <a:bodyPr rot="0" spcFirstLastPara="0" vert="horz" wrap="square" lIns="16751" tIns="8376" rIns="16751" bIns="837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3310">
              <a:spcBef>
                <a:spcPct val="0"/>
              </a:spcBef>
              <a:spcAft>
                <a:spcPct val="0"/>
              </a:spcAft>
            </a:pPr>
            <a:endParaRPr lang="zh-CN" altLang="en-US" sz="750" dirty="0">
              <a:ea typeface="微软雅黑" panose="020B0503020204020204" pitchFamily="34" charset="-122"/>
              <a:cs typeface="Arial" panose="020B0604020202020204" pitchFamily="34" charset="0"/>
            </a:endParaRPr>
          </a:p>
        </p:txBody>
      </p:sp>
      <p:pic>
        <p:nvPicPr>
          <p:cNvPr id="444" name="PA-图片 112">
            <a:extLst>
              <a:ext uri="{FF2B5EF4-FFF2-40B4-BE49-F238E27FC236}">
                <a16:creationId xmlns:a16="http://schemas.microsoft.com/office/drawing/2014/main" id="{F3BB51F5-3B71-4A75-8444-10A3CC2D56D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25186" y="2675882"/>
            <a:ext cx="151338" cy="145373"/>
          </a:xfrm>
          <a:prstGeom prst="rect">
            <a:avLst/>
          </a:prstGeom>
        </p:spPr>
      </p:pic>
      <p:pic>
        <p:nvPicPr>
          <p:cNvPr id="5" name="图片 4">
            <a:extLst>
              <a:ext uri="{FF2B5EF4-FFF2-40B4-BE49-F238E27FC236}">
                <a16:creationId xmlns:a16="http://schemas.microsoft.com/office/drawing/2014/main" id="{FD3B824E-BC81-4166-893A-1D1A6228EB28}"/>
              </a:ext>
            </a:extLst>
          </p:cNvPr>
          <p:cNvPicPr>
            <a:picLocks noChangeAspect="1"/>
          </p:cNvPicPr>
          <p:nvPr/>
        </p:nvPicPr>
        <p:blipFill>
          <a:blip r:embed="rId13"/>
          <a:stretch>
            <a:fillRect/>
          </a:stretch>
        </p:blipFill>
        <p:spPr>
          <a:xfrm flipH="1">
            <a:off x="3359234" y="2635588"/>
            <a:ext cx="217183" cy="137032"/>
          </a:xfrm>
          <a:prstGeom prst="rect">
            <a:avLst/>
          </a:prstGeom>
        </p:spPr>
      </p:pic>
    </p:spTree>
    <p:extLst>
      <p:ext uri="{BB962C8B-B14F-4D97-AF65-F5344CB8AC3E}">
        <p14:creationId xmlns:p14="http://schemas.microsoft.com/office/powerpoint/2010/main" val="1008387431"/>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ETSI_CORPORATE_PRESENTATION_template_2018_Full_Version.potx [Read-Only]" id="{58B6D1E7-200C-40D2-B5D2-0102A98987C3}" vid="{CF0B8FC7-70AA-4ADB-A59D-494454EE8CB5}"/>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ETSI_CORPORATE_PRESENTATION_template_2018_Full_Version</Template>
  <TotalTime>34</TotalTime>
  <Words>1701</Words>
  <Application>Microsoft Office PowerPoint</Application>
  <PresentationFormat>On-screen Show (16:9)</PresentationFormat>
  <Paragraphs>294</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Wingdings</vt:lpstr>
      <vt:lpstr>Calibri</vt:lpstr>
      <vt:lpstr>Segoe UI</vt:lpstr>
      <vt:lpstr>微软雅黑</vt:lpstr>
      <vt:lpstr>Arial</vt:lpstr>
      <vt:lpstr>Akkurat Pro</vt:lpstr>
      <vt:lpstr>Calibri Light</vt:lpstr>
      <vt:lpstr>ETSI Corporate 2018</vt:lpstr>
      <vt:lpstr>Presentation  for Autonomous networks workshop</vt:lpstr>
      <vt:lpstr>Introduction</vt:lpstr>
      <vt:lpstr>What / Why / How?</vt:lpstr>
      <vt:lpstr>Autonomous networks definition - Proposal</vt:lpstr>
      <vt:lpstr>Our promise </vt:lpstr>
      <vt:lpstr>Proposed Objective, SoW and Work Plan for Autonomous networks  </vt:lpstr>
      <vt:lpstr>Vision: Autonomous Networks/ICT Services for Intelligent Digital Society Transformation</vt:lpstr>
      <vt:lpstr>Simplified architecture, autonomous domain</vt:lpstr>
      <vt:lpstr>Intent driven network operations: Knowledge as a service</vt:lpstr>
      <vt:lpstr>Autonomous Networks: Data &amp; knowledge driven intelligent, simplified networks architecture and operations</vt:lpstr>
      <vt:lpstr>Levels of Autonomous Networks: explanation and examples </vt:lpstr>
      <vt:lpstr>Objective: Promotion of Autonomous networks industry consensus, definition of simplified network architecture and intent driven network automation </vt:lpstr>
      <vt:lpstr>SoW: A collaborative ecosystem to define the business value proposition </vt:lpstr>
      <vt:lpstr>SoW: A collaborative ecosystem to define the business value proposition </vt:lpstr>
      <vt:lpstr>A partnership to define the whole business value proposition</vt:lpstr>
      <vt:lpstr>Autonomous Networks @ETSI: Proposed Work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guide to using the ETSI PowerPoint Template</dc:title>
  <dc:subject>&lt;Speech title here&gt;</dc:subject>
  <dc:creator>Nokia</dc:creator>
  <cp:keywords>ZSM</cp:keywords>
  <cp:lastModifiedBy>David Boswarthick</cp:lastModifiedBy>
  <cp:revision>153</cp:revision>
  <dcterms:created xsi:type="dcterms:W3CDTF">2018-09-18T12:58:26Z</dcterms:created>
  <dcterms:modified xsi:type="dcterms:W3CDTF">2019-12-12T08:30:53Z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y fmtid="{D5CDD505-2E9C-101B-9397-08002B2CF9AE}" pid="4" name="MSIP_Label_46cc7c65-2b09-40ab-abef-d10548338a3b_Enabled">
    <vt:lpwstr>False</vt:lpwstr>
  </property>
  <property fmtid="{D5CDD505-2E9C-101B-9397-08002B2CF9AE}" pid="5" name="MSIP_Label_46cc7c65-2b09-40ab-abef-d10548338a3b_SiteId">
    <vt:lpwstr>5d471751-9675-428d-917b-70f44f9630b0</vt:lpwstr>
  </property>
  <property fmtid="{D5CDD505-2E9C-101B-9397-08002B2CF9AE}" pid="6" name="MSIP_Label_46cc7c65-2b09-40ab-abef-d10548338a3b_Owner">
    <vt:lpwstr>uwe.rauschenbach@nokia.com</vt:lpwstr>
  </property>
  <property fmtid="{D5CDD505-2E9C-101B-9397-08002B2CF9AE}" pid="7" name="MSIP_Label_46cc7c65-2b09-40ab-abef-d10548338a3b_SetDate">
    <vt:lpwstr>2018-10-04T14:41:55.3372413Z</vt:lpwstr>
  </property>
  <property fmtid="{D5CDD505-2E9C-101B-9397-08002B2CF9AE}" pid="8" name="MSIP_Label_46cc7c65-2b09-40ab-abef-d10548338a3b_Name">
    <vt:lpwstr>Nokia internal use</vt:lpwstr>
  </property>
  <property fmtid="{D5CDD505-2E9C-101B-9397-08002B2CF9AE}" pid="9" name="MSIP_Label_46cc7c65-2b09-40ab-abef-d10548338a3b_Application">
    <vt:lpwstr>Microsoft Azure Information Protection</vt:lpwstr>
  </property>
  <property fmtid="{D5CDD505-2E9C-101B-9397-08002B2CF9AE}" pid="10" name="MSIP_Label_46cc7c65-2b09-40ab-abef-d10548338a3b_Extended_MSFT_Method">
    <vt:lpwstr>Manual</vt:lpwstr>
  </property>
  <property fmtid="{D5CDD505-2E9C-101B-9397-08002B2CF9AE}" pid="11" name="_readonly">
    <vt:lpwstr/>
  </property>
  <property fmtid="{D5CDD505-2E9C-101B-9397-08002B2CF9AE}" pid="12" name="_change">
    <vt:lpwstr/>
  </property>
  <property fmtid="{D5CDD505-2E9C-101B-9397-08002B2CF9AE}" pid="13" name="_full-control">
    <vt:lpwstr/>
  </property>
  <property fmtid="{D5CDD505-2E9C-101B-9397-08002B2CF9AE}" pid="14" name="sflag">
    <vt:lpwstr>1576067543</vt:lpwstr>
  </property>
</Properties>
</file>