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146848204" r:id="rId3"/>
    <p:sldId id="2146848205" r:id="rId4"/>
    <p:sldId id="2146848206" r:id="rId5"/>
    <p:sldId id="2146848207" r:id="rId6"/>
    <p:sldId id="21468482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13AF-0A59-2447-B491-53087DBBF5BD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EE75-07BD-D641-8AD1-6A1912D6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457200"/>
            <a:ext cx="5981700" cy="336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A786F-BE1D-6C45-A17E-5CAFFF2DF8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457200"/>
            <a:ext cx="5981700" cy="336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39DD3-077B-564A-8BC0-F54D7DBCB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457200"/>
            <a:ext cx="5981700" cy="336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39DD3-077B-564A-8BC0-F54D7DBCB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457200"/>
            <a:ext cx="5981700" cy="336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39DD3-077B-564A-8BC0-F54D7DBCB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4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457200"/>
            <a:ext cx="5981700" cy="3363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39DD3-077B-564A-8BC0-F54D7DBCB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4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CE81-9CDE-A7F9-FDB6-0A6FADDA3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2A9B9-228C-CF95-3151-4BDFA1BBF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E691-D5CE-8222-3180-1FD243BF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5C892-F7C6-76EE-A1EE-D3CA3A5C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EA508-1BEA-1170-E707-9F78739E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1268-8929-692C-9898-326FD94F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4686C-CD20-E994-1A23-90E3D3759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0DC0D-8BF0-CC6D-5B62-0F8FE795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E6DE-3BB6-8F88-05A7-07402EEE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5959C-CDB9-B069-0CEA-B7C4B30A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5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D3CBB-67C8-EE9A-3F27-18E531633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49555-8E16-2642-9B0E-5D8793AE3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4EC99-5327-153E-3560-409FF381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4D1E-8C5C-048D-95B2-6AD674FA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777C-ABEE-6264-99C2-CF8730DA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8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AF41A-444C-554B-8117-8FCD65BD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1268A8D-7950-AE2F-2EEC-FC614A24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44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C574-3666-DD26-F313-7B13F30D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23402-25D1-E9B6-39EE-CB9FF7D9C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92F1F-E2D6-B327-6A6C-C4F410A4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ECB4D-85F0-352F-76C5-30AF8D2F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810B3-2768-18E9-6576-5B1AA3D1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7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B785-A37F-C38A-D6CF-F6239A93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7968B-51DD-C712-508F-6A1A4439E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1B531-788C-AABF-E120-635FD479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5E00-14F5-BD82-F1FD-9D0FC20D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A0C01-CE27-C89A-1A4F-3C19CDAE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FB1E-62D2-39E8-3B15-323148AB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950D1-C4AA-2526-ECD1-08DE1A03F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86A71-542D-9C98-F3A1-82EAD4BBF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BCC84-7C81-78E2-D0D8-4F70102C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79EF3-E56E-DC55-F14E-E76CCE2D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89471-6AAD-3479-0E5D-D7B1A89A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5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0297-E146-1F5A-16C1-313B49D7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80D12-1C30-EC9F-9B41-79CC6F62C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B5C4A-2144-B2DF-DFA3-252E525B7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9007FD-9E98-3B09-99CB-DC0D16134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7A672-6F46-D32A-BC87-77A28C15A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EB5883-A41C-93EB-6E5F-589A8CEB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539AF-42A1-A80A-2BE9-84356CB3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ED152-2F05-A690-F192-3BD2F577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13B3-2534-3CA5-B4DD-FB99A2156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57070-D4FA-A4B8-9C90-1A6F3D3F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2D35D-B534-5E58-180A-A390AD36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DB1F9-5243-9D78-4455-6C6C6A94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1FDDDB-0772-2E0E-2319-E4DDDDD6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0EC93-198D-EEBA-8431-DD253F77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795C5-D23F-F0DC-4A0B-18E4346F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4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58D9-AD9D-B998-04D5-E1252678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0D68D-8D9D-2A19-D895-09854692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E1433-BC06-14CD-5E54-A5D7B8230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52487-B94B-B4A5-DD6F-A66486E5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9BCFC-F8D4-A3F9-2A3D-BEA65A8A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6C476-46F1-39C2-6D8B-F877A365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D2E2-C490-E95B-2F17-FCF241B9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0EA33-E630-E8A6-1A10-8B72D4E63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E1646-C54F-0F7C-B7A1-D0F417AB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F310-1946-0996-9DF7-135FE2E7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D23A7-1236-F77F-BE6C-B00B4131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0ABD7-1771-4230-2B71-B32E0CD3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3AD3B-FE76-2C3C-D0C3-03E38662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362-CFED-53A4-799B-1D2B51C3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72EF-3612-C5B8-E72E-BE3BE1AC9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E5E4-34D1-DA48-BC8A-A97CF70BDF93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D9261-2977-522B-8179-7D96F7339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ADB3A-4E93-F53E-3CF4-380FFA94F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685C-7B01-B240-9411-C914B9D5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4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tsi.org/deliver/etsi_tr/103600_103699/103619/01.01.01_60/tr_103619v010101p.pdf" TargetMode="External"/><Relationship Id="rId3" Type="http://schemas.openxmlformats.org/officeDocument/2006/relationships/hyperlink" Target="https://www.etsi.org/deliver/etsi_tr/103500_103599/103570/01.01.01_60/tr_103570v010101p.pdf" TargetMode="External"/><Relationship Id="rId7" Type="http://schemas.openxmlformats.org/officeDocument/2006/relationships/hyperlink" Target="https://www.etsi.org/deliver/etsi_tr/103600_103699/103618/01.01.01_60/tr_103618v010101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tsi.org/deliver/etsi_tr/103600_103699/103617/01.01.01_60/tr_103617v010101p.pdf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s://www.etsi.org/deliver/etsi_tr/103600_103699/103616/01.01.01_60/tr_103616v010101p.pdf" TargetMode="External"/><Relationship Id="rId10" Type="http://schemas.openxmlformats.org/officeDocument/2006/relationships/hyperlink" Target="https://www.etsi.org/deliver/etsi_ts/103700_103799/103744/01.01.01_60/ts_103744v010101p.pdf" TargetMode="External"/><Relationship Id="rId4" Type="http://schemas.openxmlformats.org/officeDocument/2006/relationships/hyperlink" Target="https://www.etsi.org/deliver/etsi_tr/103800_103899/103823/01.01.02_60/tr_103823v010102p.pdf" TargetMode="External"/><Relationship Id="rId9" Type="http://schemas.openxmlformats.org/officeDocument/2006/relationships/hyperlink" Target="https://www.etsi.org/deliver/etsi_tr/103600_103699/103692/01.01.01_60/tr_103692v010101p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D52E-6F4E-4143-B05A-AF9AEC4FF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4596"/>
            <a:ext cx="9144000" cy="6463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TC CYBER WG QSC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8E202-EBF8-624A-8B40-91A8BC620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0001"/>
            <a:ext cx="9144000" cy="911019"/>
          </a:xfrm>
        </p:spPr>
        <p:txBody>
          <a:bodyPr/>
          <a:lstStyle/>
          <a:p>
            <a:r>
              <a:rPr lang="en-US" dirty="0"/>
              <a:t>Matthew Campagna</a:t>
            </a:r>
          </a:p>
          <a:p>
            <a:r>
              <a:rPr lang="en-US" dirty="0"/>
              <a:t>2023-03-09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72EFBA-A2BA-0558-E8C0-20CE71CDD369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18667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17C5-F90B-3D93-BE9F-FC6284BF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8952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ETSI TC CYBER WG QSC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EE34-6EE9-B343-2FE3-A2A6B7733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68730"/>
            <a:ext cx="11429999" cy="49305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2013 1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ETSI-IQC Quantum Safe Cryptography Workshop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2015 ETSI published the Quantum Safe Cryptography and Security Paper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2015 ETSI Industry Specification Group (ISG) on QSC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2017 QSC becomes a working group of TC CYBER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Meetings are coordinated with CYBER, meet 4 times a year in Sophia-Antipolis </a:t>
            </a:r>
          </a:p>
        </p:txBody>
      </p:sp>
      <p:sp>
        <p:nvSpPr>
          <p:cNvPr id="4" name="Slide Number Placeholder 59">
            <a:extLst>
              <a:ext uri="{FF2B5EF4-FFF2-40B4-BE49-F238E27FC236}">
                <a16:creationId xmlns:a16="http://schemas.microsoft.com/office/drawing/2014/main" id="{F3FED080-081A-1234-12DA-44B51406E5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2" descr="ETSI Logo Web 70pc">
            <a:extLst>
              <a:ext uri="{FF2B5EF4-FFF2-40B4-BE49-F238E27FC236}">
                <a16:creationId xmlns:a16="http://schemas.microsoft.com/office/drawing/2014/main" id="{FD33AB79-5ED0-D875-D8D1-C5C989DC4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43" y="139424"/>
            <a:ext cx="31496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E0B5BA-4787-BC61-D0F9-EDB4F905E91B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31147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6FFE0C9-B093-6949-AA78-6B46AF35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1212112"/>
            <a:ext cx="11172602" cy="5036247"/>
          </a:xfrm>
        </p:spPr>
        <p:txBody>
          <a:bodyPr>
            <a:normAutofit/>
          </a:bodyPr>
          <a:lstStyle/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Chair: Matthew Campagna (Amazon) 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Vice chairs: 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Philip Lafrance (ISARA)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Dan Grundy (NCSC)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Secretary: Anthony Barnett (Thales)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Technical Officer: Sonia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Compans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(ETSI)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Healthy participation: 30 – 40 registered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participants from corporate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/government/academia 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1AF0389-1E13-0349-B0FD-EF8D9758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2" y="365126"/>
            <a:ext cx="8918499" cy="64633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ETSI TC CYBER WG QSC</a:t>
            </a:r>
          </a:p>
        </p:txBody>
      </p:sp>
      <p:pic>
        <p:nvPicPr>
          <p:cNvPr id="7" name="Picture 2" descr="ETSI Logo Web 70pc">
            <a:extLst>
              <a:ext uri="{FF2B5EF4-FFF2-40B4-BE49-F238E27FC236}">
                <a16:creationId xmlns:a16="http://schemas.microsoft.com/office/drawing/2014/main" id="{37480225-3A1C-5647-857F-1D919EEE6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43" y="139424"/>
            <a:ext cx="31496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9">
            <a:extLst>
              <a:ext uri="{FF2B5EF4-FFF2-40B4-BE49-F238E27FC236}">
                <a16:creationId xmlns:a16="http://schemas.microsoft.com/office/drawing/2014/main" id="{874D44F1-E985-AB4D-907C-C75386AF9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D757F-49CF-F8D8-973C-F8853107DF49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28401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1712300-DB35-B44D-B9A5-1855FAD0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2" y="1125142"/>
            <a:ext cx="11621891" cy="52287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Key Exchanges,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ETSI TR 103 507 V1.1.1 (2017-10)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Quantum-Safe Public Key Encryption and Key Encapsulation, 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ETSI TR 103 832 V1.1.2 (2021-09)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Signatures,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ETSI TR 103 616 V1.1.1 (2021-09)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Virtual Private Networks,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ETSI TR 103 617 V1.1.1 (2018-09)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Identity-Based Encryption,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ETSI TR 103 618 V1.1.1 (2019-12)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Migration strategies for Quantum Safe schemes,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ETSI TR 103 619 V1.1.1 (2020-07)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State Management for stateful authentication mechanisms,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ETSI TR 103 692 V1.1.1 (2021-11)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Hybrid Key Exchanges, 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ETSI TS 103 744 V1.1.1 (2020-12)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163E1C2-EFBE-5D47-BD11-8D3C1BBF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2" y="365126"/>
            <a:ext cx="8918499" cy="71939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Finished TR/TS</a:t>
            </a:r>
          </a:p>
        </p:txBody>
      </p:sp>
      <p:pic>
        <p:nvPicPr>
          <p:cNvPr id="7" name="Picture 2" descr="ETSI Logo Web 70pc">
            <a:extLst>
              <a:ext uri="{FF2B5EF4-FFF2-40B4-BE49-F238E27FC236}">
                <a16:creationId xmlns:a16="http://schemas.microsoft.com/office/drawing/2014/main" id="{428B058D-0E32-CC45-BE6B-89029F225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84282"/>
            <a:ext cx="31496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9">
            <a:extLst>
              <a:ext uri="{FF2B5EF4-FFF2-40B4-BE49-F238E27FC236}">
                <a16:creationId xmlns:a16="http://schemas.microsoft.com/office/drawing/2014/main" id="{278F06E8-7044-8144-A557-1AC78D167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F3FFC5-6983-D49D-B37C-4D7F04877DEC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385723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5D746EF-FF50-BC4E-8952-90F659C86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212112"/>
            <a:ext cx="11392779" cy="5036247"/>
          </a:xfrm>
        </p:spPr>
        <p:txBody>
          <a:bodyPr>
            <a:noAutofit/>
          </a:bodyPr>
          <a:lstStyle/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Migration to QSC for ITS, DTR/CYBER-QSC-0018 (TR) 	 	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Deployment Considerations for Hybrid Schemes, DTR/CYBER-QSC-0021(TR) 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Quantum-Safe Hybrid Key Exchanges, RTS/CYBER-QSC-0019 (TS 103 744) 	 	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Impact of Quantum Computing on Cryptographic Security Proofs, DTR/CYBER-QSC-0020(TR) 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CYBER; Impact of Quantum Computing on Symmetric Cryptography, DTR/CYBER-QSC-0022(TR)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1B17727-7C72-1043-A42E-C4F322C04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2" y="365126"/>
            <a:ext cx="8918499" cy="71939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Current Work Items</a:t>
            </a:r>
          </a:p>
        </p:txBody>
      </p:sp>
      <p:pic>
        <p:nvPicPr>
          <p:cNvPr id="13" name="Picture 2" descr="ETSI Logo Web 70pc">
            <a:extLst>
              <a:ext uri="{FF2B5EF4-FFF2-40B4-BE49-F238E27FC236}">
                <a16:creationId xmlns:a16="http://schemas.microsoft.com/office/drawing/2014/main" id="{7A302E9F-6100-474F-9914-1988AC4F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43" y="139424"/>
            <a:ext cx="31496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9">
            <a:extLst>
              <a:ext uri="{FF2B5EF4-FFF2-40B4-BE49-F238E27FC236}">
                <a16:creationId xmlns:a16="http://schemas.microsoft.com/office/drawing/2014/main" id="{6548BC0E-F3F8-9540-9A27-D96E3B3CF2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B3DD6C-CB8E-D335-5F02-D2EC524264C8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103278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42A4312-DBFD-E742-8D69-D4315607E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2" y="1990966"/>
            <a:ext cx="11151337" cy="3240887"/>
          </a:xfrm>
        </p:spPr>
        <p:txBody>
          <a:bodyPr/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23 May – CYBER QSC#30 (Sophia Antipolis, FR)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19 September – CYBER QSC#31 (Sophia Antipolis, FR)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 December – CYBER QSC#32 (Sophia Antipolis, FR)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08031AE-E965-B144-A931-384F5BCA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2" y="365126"/>
            <a:ext cx="8918499" cy="64633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Next few meetings</a:t>
            </a:r>
          </a:p>
        </p:txBody>
      </p:sp>
      <p:pic>
        <p:nvPicPr>
          <p:cNvPr id="7" name="Picture 2" descr="ETSI Logo Web 70pc">
            <a:extLst>
              <a:ext uri="{FF2B5EF4-FFF2-40B4-BE49-F238E27FC236}">
                <a16:creationId xmlns:a16="http://schemas.microsoft.com/office/drawing/2014/main" id="{95E13BA6-904A-E043-8DE4-9410EC04D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43" y="139424"/>
            <a:ext cx="314960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9">
            <a:extLst>
              <a:ext uri="{FF2B5EF4-FFF2-40B4-BE49-F238E27FC236}">
                <a16:creationId xmlns:a16="http://schemas.microsoft.com/office/drawing/2014/main" id="{8DB78CA9-D8DF-3E41-930E-F22964CE8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6DA806-159D-F049-A422-2847A28E70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14C63-5C4A-8829-6389-119D15FA4294}"/>
              </a:ext>
            </a:extLst>
          </p:cNvPr>
          <p:cNvSpPr txBox="1"/>
          <p:nvPr/>
        </p:nvSpPr>
        <p:spPr>
          <a:xfrm>
            <a:off x="5098472" y="6347799"/>
            <a:ext cx="1995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ESI(23)QSC002</a:t>
            </a:r>
          </a:p>
        </p:txBody>
      </p:sp>
    </p:spTree>
    <p:extLst>
      <p:ext uri="{BB962C8B-B14F-4D97-AF65-F5344CB8AC3E}">
        <p14:creationId xmlns:p14="http://schemas.microsoft.com/office/powerpoint/2010/main" val="35546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406</Words>
  <Application>Microsoft Macintosh PowerPoint</Application>
  <PresentationFormat>Widescreen</PresentationFormat>
  <Paragraphs>66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TC CYBER WG QSC</vt:lpstr>
      <vt:lpstr>ETSI TC CYBER WG QSC</vt:lpstr>
      <vt:lpstr>ETSI TC CYBER WG QSC</vt:lpstr>
      <vt:lpstr>Finished TR/TS</vt:lpstr>
      <vt:lpstr>Current Work Items</vt:lpstr>
      <vt:lpstr>Next few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CYBER WG QSC</dc:title>
  <dc:creator>Microsoft Office User</dc:creator>
  <cp:lastModifiedBy>Microsoft Office User</cp:lastModifiedBy>
  <cp:revision>1</cp:revision>
  <dcterms:created xsi:type="dcterms:W3CDTF">2023-03-09T06:32:14Z</dcterms:created>
  <dcterms:modified xsi:type="dcterms:W3CDTF">2023-03-09T06:33:27Z</dcterms:modified>
</cp:coreProperties>
</file>