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4" r:id="rId5"/>
    <p:sldId id="2134804219" r:id="rId6"/>
    <p:sldId id="2134804220" r:id="rId7"/>
    <p:sldId id="2134804247" r:id="rId8"/>
    <p:sldId id="213480424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/>
  <p:cmAuthor id="2" name="Ronit Soen" initials="R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E45"/>
    <a:srgbClr val="004A8D"/>
    <a:srgbClr val="E1F0FF"/>
    <a:srgbClr val="E7E6E6"/>
    <a:srgbClr val="298FD1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8B53AC-C8C5-428F-AF51-624992227AAA}" v="18" dt="2023-03-08T17:58:52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96196" autoAdjust="0"/>
  </p:normalViewPr>
  <p:slideViewPr>
    <p:cSldViewPr snapToGrid="0" showGuides="1">
      <p:cViewPr varScale="1">
        <p:scale>
          <a:sx n="53" d="100"/>
          <a:sy n="53" d="100"/>
        </p:scale>
        <p:origin x="79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Pope" userId="dbbb21f1eaf62e73" providerId="LiveId" clId="{72E0E719-099D-425B-BC68-6F2011A6D581}"/>
    <pc:docChg chg="undo custSel addSld delSld modSld sldOrd modMainMaster">
      <pc:chgData name="Nick Pope" userId="dbbb21f1eaf62e73" providerId="LiveId" clId="{72E0E719-099D-425B-BC68-6F2011A6D581}" dt="2022-10-20T17:03:13.510" v="365" actId="47"/>
      <pc:docMkLst>
        <pc:docMk/>
      </pc:docMkLst>
      <pc:sldChg chg="modSp mod">
        <pc:chgData name="Nick Pope" userId="dbbb21f1eaf62e73" providerId="LiveId" clId="{72E0E719-099D-425B-BC68-6F2011A6D581}" dt="2022-10-20T16:43:10.143" v="7" actId="20577"/>
        <pc:sldMkLst>
          <pc:docMk/>
          <pc:sldMk cId="2909588876" sldId="264"/>
        </pc:sldMkLst>
        <pc:spChg chg="mod">
          <ac:chgData name="Nick Pope" userId="dbbb21f1eaf62e73" providerId="LiveId" clId="{72E0E719-099D-425B-BC68-6F2011A6D581}" dt="2022-10-20T16:43:10.143" v="7" actId="20577"/>
          <ac:spMkLst>
            <pc:docMk/>
            <pc:sldMk cId="2909588876" sldId="264"/>
            <ac:spMk id="5" creationId="{70EFC105-4126-4095-9808-AAFCC9AA83CD}"/>
          </ac:spMkLst>
        </pc:spChg>
      </pc:sldChg>
      <pc:sldChg chg="modSp mod">
        <pc:chgData name="Nick Pope" userId="dbbb21f1eaf62e73" providerId="LiveId" clId="{72E0E719-099D-425B-BC68-6F2011A6D581}" dt="2022-10-20T16:52:54.244" v="344" actId="6549"/>
        <pc:sldMkLst>
          <pc:docMk/>
          <pc:sldMk cId="2225501336" sldId="626"/>
        </pc:sldMkLst>
        <pc:spChg chg="mod">
          <ac:chgData name="Nick Pope" userId="dbbb21f1eaf62e73" providerId="LiveId" clId="{72E0E719-099D-425B-BC68-6F2011A6D581}" dt="2022-10-20T16:52:54.244" v="344" actId="6549"/>
          <ac:spMkLst>
            <pc:docMk/>
            <pc:sldMk cId="2225501336" sldId="626"/>
            <ac:spMk id="3" creationId="{D213D811-7CB5-45C0-8F8D-9081114FD77F}"/>
          </ac:spMkLst>
        </pc:spChg>
      </pc:sldChg>
      <pc:sldChg chg="modSp mod">
        <pc:chgData name="Nick Pope" userId="dbbb21f1eaf62e73" providerId="LiveId" clId="{72E0E719-099D-425B-BC68-6F2011A6D581}" dt="2022-10-20T16:55:46.823" v="348" actId="20577"/>
        <pc:sldMkLst>
          <pc:docMk/>
          <pc:sldMk cId="1001662152" sldId="1128"/>
        </pc:sldMkLst>
        <pc:spChg chg="mod">
          <ac:chgData name="Nick Pope" userId="dbbb21f1eaf62e73" providerId="LiveId" clId="{72E0E719-099D-425B-BC68-6F2011A6D581}" dt="2022-10-20T16:55:46.823" v="348" actId="20577"/>
          <ac:spMkLst>
            <pc:docMk/>
            <pc:sldMk cId="1001662152" sldId="1128"/>
            <ac:spMk id="9" creationId="{818C9406-DB65-4B9C-91CE-0A735E9F29D1}"/>
          </ac:spMkLst>
        </pc:spChg>
      </pc:sldChg>
      <pc:sldChg chg="modSp mod">
        <pc:chgData name="Nick Pope" userId="dbbb21f1eaf62e73" providerId="LiveId" clId="{72E0E719-099D-425B-BC68-6F2011A6D581}" dt="2022-10-20T16:46:51.421" v="177" actId="13926"/>
        <pc:sldMkLst>
          <pc:docMk/>
          <pc:sldMk cId="3571615742" sldId="1313"/>
        </pc:sldMkLst>
        <pc:spChg chg="mod">
          <ac:chgData name="Nick Pope" userId="dbbb21f1eaf62e73" providerId="LiveId" clId="{72E0E719-099D-425B-BC68-6F2011A6D581}" dt="2022-10-20T16:46:51.421" v="177" actId="13926"/>
          <ac:spMkLst>
            <pc:docMk/>
            <pc:sldMk cId="3571615742" sldId="1313"/>
            <ac:spMk id="3" creationId="{CA23CE3C-BA16-43AE-B9A7-D23F99AB79B7}"/>
          </ac:spMkLst>
        </pc:spChg>
      </pc:sldChg>
      <pc:sldChg chg="del mod modShow">
        <pc:chgData name="Nick Pope" userId="dbbb21f1eaf62e73" providerId="LiveId" clId="{72E0E719-099D-425B-BC68-6F2011A6D581}" dt="2022-10-20T17:03:13.510" v="365" actId="47"/>
        <pc:sldMkLst>
          <pc:docMk/>
          <pc:sldMk cId="656356569" sldId="1316"/>
        </pc:sldMkLst>
      </pc:sldChg>
      <pc:sldChg chg="modSp del mod modShow">
        <pc:chgData name="Nick Pope" userId="dbbb21f1eaf62e73" providerId="LiveId" clId="{72E0E719-099D-425B-BC68-6F2011A6D581}" dt="2022-10-20T17:03:13.510" v="365" actId="47"/>
        <pc:sldMkLst>
          <pc:docMk/>
          <pc:sldMk cId="1620133791" sldId="1318"/>
        </pc:sldMkLst>
        <pc:spChg chg="mod">
          <ac:chgData name="Nick Pope" userId="dbbb21f1eaf62e73" providerId="LiveId" clId="{72E0E719-099D-425B-BC68-6F2011A6D581}" dt="2022-10-20T16:53:32.865" v="346" actId="6549"/>
          <ac:spMkLst>
            <pc:docMk/>
            <pc:sldMk cId="1620133791" sldId="1318"/>
            <ac:spMk id="3" creationId="{1A4BD93F-DD44-4C75-8A0D-B3A1DE464125}"/>
          </ac:spMkLst>
        </pc:spChg>
      </pc:sldChg>
      <pc:sldChg chg="delSp del mod">
        <pc:chgData name="Nick Pope" userId="dbbb21f1eaf62e73" providerId="LiveId" clId="{72E0E719-099D-425B-BC68-6F2011A6D581}" dt="2022-10-20T16:54:14.755" v="347" actId="47"/>
        <pc:sldMkLst>
          <pc:docMk/>
          <pc:sldMk cId="2757303938" sldId="1838"/>
        </pc:sldMkLst>
        <pc:graphicFrameChg chg="del">
          <ac:chgData name="Nick Pope" userId="dbbb21f1eaf62e73" providerId="LiveId" clId="{72E0E719-099D-425B-BC68-6F2011A6D581}" dt="2022-10-20T16:48:57.636" v="282" actId="478"/>
          <ac:graphicFrameMkLst>
            <pc:docMk/>
            <pc:sldMk cId="2757303938" sldId="1838"/>
            <ac:graphicFrameMk id="4" creationId="{61DF7764-053D-49A6-958F-BE955C571645}"/>
          </ac:graphicFrameMkLst>
        </pc:graphicFrameChg>
      </pc:sldChg>
      <pc:sldChg chg="del">
        <pc:chgData name="Nick Pope" userId="dbbb21f1eaf62e73" providerId="LiveId" clId="{72E0E719-099D-425B-BC68-6F2011A6D581}" dt="2022-10-20T16:52:02.891" v="313" actId="47"/>
        <pc:sldMkLst>
          <pc:docMk/>
          <pc:sldMk cId="2661893737" sldId="1839"/>
        </pc:sldMkLst>
      </pc:sldChg>
      <pc:sldChg chg="addSp delSp modSp add mod">
        <pc:chgData name="Nick Pope" userId="dbbb21f1eaf62e73" providerId="LiveId" clId="{72E0E719-099D-425B-BC68-6F2011A6D581}" dt="2022-10-20T16:56:38.942" v="355" actId="478"/>
        <pc:sldMkLst>
          <pc:docMk/>
          <pc:sldMk cId="3141423372" sldId="2134804213"/>
        </pc:sldMkLst>
        <pc:spChg chg="add del mod">
          <ac:chgData name="Nick Pope" userId="dbbb21f1eaf62e73" providerId="LiveId" clId="{72E0E719-099D-425B-BC68-6F2011A6D581}" dt="2022-10-20T16:56:38.942" v="355" actId="478"/>
          <ac:spMkLst>
            <pc:docMk/>
            <pc:sldMk cId="3141423372" sldId="2134804213"/>
            <ac:spMk id="3" creationId="{6BCF8572-CBCE-B314-24BE-8B764313D4D0}"/>
          </ac:spMkLst>
        </pc:spChg>
        <pc:spChg chg="del">
          <ac:chgData name="Nick Pope" userId="dbbb21f1eaf62e73" providerId="LiveId" clId="{72E0E719-099D-425B-BC68-6F2011A6D581}" dt="2022-10-20T16:56:35.517" v="354" actId="478"/>
          <ac:spMkLst>
            <pc:docMk/>
            <pc:sldMk cId="3141423372" sldId="2134804213"/>
            <ac:spMk id="4" creationId="{B1029941-1095-4420-ACFD-09BCC79C1C09}"/>
          </ac:spMkLst>
        </pc:spChg>
        <pc:spChg chg="mod">
          <ac:chgData name="Nick Pope" userId="dbbb21f1eaf62e73" providerId="LiveId" clId="{72E0E719-099D-425B-BC68-6F2011A6D581}" dt="2022-10-20T16:50:13.410" v="286" actId="13926"/>
          <ac:spMkLst>
            <pc:docMk/>
            <pc:sldMk cId="3141423372" sldId="2134804213"/>
            <ac:spMk id="5" creationId="{85BEA6EE-7848-4520-6112-3E1117B4C839}"/>
          </ac:spMkLst>
        </pc:spChg>
      </pc:sldChg>
      <pc:sldChg chg="addSp delSp modSp add mod ord">
        <pc:chgData name="Nick Pope" userId="dbbb21f1eaf62e73" providerId="LiveId" clId="{72E0E719-099D-425B-BC68-6F2011A6D581}" dt="2022-10-20T16:56:26.589" v="353" actId="478"/>
        <pc:sldMkLst>
          <pc:docMk/>
          <pc:sldMk cId="1660366192" sldId="2134804217"/>
        </pc:sldMkLst>
        <pc:spChg chg="mod">
          <ac:chgData name="Nick Pope" userId="dbbb21f1eaf62e73" providerId="LiveId" clId="{72E0E719-099D-425B-BC68-6F2011A6D581}" dt="2022-10-20T16:51:24.884" v="312" actId="20577"/>
          <ac:spMkLst>
            <pc:docMk/>
            <pc:sldMk cId="1660366192" sldId="2134804217"/>
            <ac:spMk id="2" creationId="{309B2E75-DC56-6A87-931D-A26CD778C764}"/>
          </ac:spMkLst>
        </pc:spChg>
        <pc:spChg chg="del">
          <ac:chgData name="Nick Pope" userId="dbbb21f1eaf62e73" providerId="LiveId" clId="{72E0E719-099D-425B-BC68-6F2011A6D581}" dt="2022-10-20T16:56:14.991" v="351" actId="478"/>
          <ac:spMkLst>
            <pc:docMk/>
            <pc:sldMk cId="1660366192" sldId="2134804217"/>
            <ac:spMk id="3" creationId="{33C3F3F0-678C-73A1-D4C0-FB2CE6CC6372}"/>
          </ac:spMkLst>
        </pc:spChg>
        <pc:spChg chg="del">
          <ac:chgData name="Nick Pope" userId="dbbb21f1eaf62e73" providerId="LiveId" clId="{72E0E719-099D-425B-BC68-6F2011A6D581}" dt="2022-10-20T16:56:22.636" v="352" actId="478"/>
          <ac:spMkLst>
            <pc:docMk/>
            <pc:sldMk cId="1660366192" sldId="2134804217"/>
            <ac:spMk id="4" creationId="{BB482E15-F952-5D60-D43A-0F4F5F298F1D}"/>
          </ac:spMkLst>
        </pc:spChg>
        <pc:spChg chg="mod">
          <ac:chgData name="Nick Pope" userId="dbbb21f1eaf62e73" providerId="LiveId" clId="{72E0E719-099D-425B-BC68-6F2011A6D581}" dt="2022-10-20T16:50:28.678" v="287" actId="13926"/>
          <ac:spMkLst>
            <pc:docMk/>
            <pc:sldMk cId="1660366192" sldId="2134804217"/>
            <ac:spMk id="5" creationId="{EBE322E7-D500-46C7-44D8-DA398850438D}"/>
          </ac:spMkLst>
        </pc:spChg>
        <pc:spChg chg="add del mod">
          <ac:chgData name="Nick Pope" userId="dbbb21f1eaf62e73" providerId="LiveId" clId="{72E0E719-099D-425B-BC68-6F2011A6D581}" dt="2022-10-20T16:56:26.589" v="353" actId="478"/>
          <ac:spMkLst>
            <pc:docMk/>
            <pc:sldMk cId="1660366192" sldId="2134804217"/>
            <ac:spMk id="7" creationId="{896E6180-58CF-CD27-5EFD-5C39E01825E2}"/>
          </ac:spMkLst>
        </pc:spChg>
      </pc:sldChg>
      <pc:sldChg chg="addSp delSp modSp add mod">
        <pc:chgData name="Nick Pope" userId="dbbb21f1eaf62e73" providerId="LiveId" clId="{72E0E719-099D-425B-BC68-6F2011A6D581}" dt="2022-10-20T16:57:08.364" v="358" actId="478"/>
        <pc:sldMkLst>
          <pc:docMk/>
          <pc:sldMk cId="2978038448" sldId="2134804218"/>
        </pc:sldMkLst>
        <pc:spChg chg="del">
          <ac:chgData name="Nick Pope" userId="dbbb21f1eaf62e73" providerId="LiveId" clId="{72E0E719-099D-425B-BC68-6F2011A6D581}" dt="2022-10-20T16:56:55.734" v="356" actId="478"/>
          <ac:spMkLst>
            <pc:docMk/>
            <pc:sldMk cId="2978038448" sldId="2134804218"/>
            <ac:spMk id="3" creationId="{1B19B4A3-02C4-1BDC-BB8A-0DD3A2FC0C28}"/>
          </ac:spMkLst>
        </pc:spChg>
        <pc:spChg chg="del">
          <ac:chgData name="Nick Pope" userId="dbbb21f1eaf62e73" providerId="LiveId" clId="{72E0E719-099D-425B-BC68-6F2011A6D581}" dt="2022-10-20T16:57:01.303" v="357" actId="478"/>
          <ac:spMkLst>
            <pc:docMk/>
            <pc:sldMk cId="2978038448" sldId="2134804218"/>
            <ac:spMk id="4" creationId="{E69E1153-0450-AF02-99D1-7184BD7F1155}"/>
          </ac:spMkLst>
        </pc:spChg>
        <pc:spChg chg="add del mod">
          <ac:chgData name="Nick Pope" userId="dbbb21f1eaf62e73" providerId="LiveId" clId="{72E0E719-099D-425B-BC68-6F2011A6D581}" dt="2022-10-20T16:57:08.364" v="358" actId="478"/>
          <ac:spMkLst>
            <pc:docMk/>
            <pc:sldMk cId="2978038448" sldId="2134804218"/>
            <ac:spMk id="8" creationId="{2F7B080F-F21C-BA1C-3E36-A06A89CB58B7}"/>
          </ac:spMkLst>
        </pc:spChg>
      </pc:sldChg>
      <pc:sldMasterChg chg="delSldLayout modSldLayout">
        <pc:chgData name="Nick Pope" userId="dbbb21f1eaf62e73" providerId="LiveId" clId="{72E0E719-099D-425B-BC68-6F2011A6D581}" dt="2022-10-20T16:57:45.212" v="362" actId="478"/>
        <pc:sldMasterMkLst>
          <pc:docMk/>
          <pc:sldMasterMk cId="853609190" sldId="2147483648"/>
        </pc:sldMasterMkLst>
        <pc:sldLayoutChg chg="del">
          <pc:chgData name="Nick Pope" userId="dbbb21f1eaf62e73" providerId="LiveId" clId="{72E0E719-099D-425B-BC68-6F2011A6D581}" dt="2022-10-20T16:54:14.755" v="347" actId="47"/>
          <pc:sldLayoutMkLst>
            <pc:docMk/>
            <pc:sldMasterMk cId="853609190" sldId="2147483648"/>
            <pc:sldLayoutMk cId="3669142485" sldId="2147483864"/>
          </pc:sldLayoutMkLst>
        </pc:sldLayoutChg>
        <pc:sldLayoutChg chg="delSp mod">
          <pc:chgData name="Nick Pope" userId="dbbb21f1eaf62e73" providerId="LiveId" clId="{72E0E719-099D-425B-BC68-6F2011A6D581}" dt="2022-10-20T16:57:45.212" v="362" actId="478"/>
          <pc:sldLayoutMkLst>
            <pc:docMk/>
            <pc:sldMasterMk cId="853609190" sldId="2147483648"/>
            <pc:sldLayoutMk cId="2598338641" sldId="2147483865"/>
          </pc:sldLayoutMkLst>
          <pc:spChg chg="del">
            <ac:chgData name="Nick Pope" userId="dbbb21f1eaf62e73" providerId="LiveId" clId="{72E0E719-099D-425B-BC68-6F2011A6D581}" dt="2022-10-20T16:57:40.308" v="361" actId="478"/>
            <ac:spMkLst>
              <pc:docMk/>
              <pc:sldMasterMk cId="853609190" sldId="2147483648"/>
              <pc:sldLayoutMk cId="2598338641" sldId="2147483865"/>
              <ac:spMk id="11" creationId="{29D20F5E-2F44-FE54-8659-A34545F37E8F}"/>
            </ac:spMkLst>
          </pc:spChg>
          <pc:spChg chg="del">
            <ac:chgData name="Nick Pope" userId="dbbb21f1eaf62e73" providerId="LiveId" clId="{72E0E719-099D-425B-BC68-6F2011A6D581}" dt="2022-10-20T16:57:35.965" v="360" actId="478"/>
            <ac:spMkLst>
              <pc:docMk/>
              <pc:sldMasterMk cId="853609190" sldId="2147483648"/>
              <pc:sldLayoutMk cId="2598338641" sldId="2147483865"/>
              <ac:spMk id="12" creationId="{BE3DA38A-C49E-2C40-17AD-9EB514F9F6C8}"/>
            </ac:spMkLst>
          </pc:spChg>
          <pc:spChg chg="del">
            <ac:chgData name="Nick Pope" userId="dbbb21f1eaf62e73" providerId="LiveId" clId="{72E0E719-099D-425B-BC68-6F2011A6D581}" dt="2022-10-20T16:57:33.384" v="359" actId="478"/>
            <ac:spMkLst>
              <pc:docMk/>
              <pc:sldMasterMk cId="853609190" sldId="2147483648"/>
              <pc:sldLayoutMk cId="2598338641" sldId="2147483865"/>
              <ac:spMk id="13" creationId="{8C26CC34-DE4E-ECEB-6489-E511CA68A74E}"/>
            </ac:spMkLst>
          </pc:spChg>
          <pc:spChg chg="del">
            <ac:chgData name="Nick Pope" userId="dbbb21f1eaf62e73" providerId="LiveId" clId="{72E0E719-099D-425B-BC68-6F2011A6D581}" dt="2022-10-20T16:57:45.212" v="362" actId="478"/>
            <ac:spMkLst>
              <pc:docMk/>
              <pc:sldMasterMk cId="853609190" sldId="2147483648"/>
              <pc:sldLayoutMk cId="2598338641" sldId="2147483865"/>
              <ac:spMk id="14" creationId="{796D4CED-70E9-D4C8-46C7-3A54C90F7BE0}"/>
            </ac:spMkLst>
          </pc:spChg>
        </pc:sldLayoutChg>
      </pc:sldMasterChg>
    </pc:docChg>
  </pc:docChgLst>
  <pc:docChgLst>
    <pc:chgData name="Nick Pope" userId="dbbb21f1eaf62e73" providerId="LiveId" clId="{D48B53AC-C8C5-428F-AF51-624992227AAA}"/>
    <pc:docChg chg="undo custSel addSld delSld modSld">
      <pc:chgData name="Nick Pope" userId="dbbb21f1eaf62e73" providerId="LiveId" clId="{D48B53AC-C8C5-428F-AF51-624992227AAA}" dt="2023-03-09T13:28:09.685" v="758" actId="2696"/>
      <pc:docMkLst>
        <pc:docMk/>
      </pc:docMkLst>
      <pc:sldChg chg="addSp delSp modSp mod">
        <pc:chgData name="Nick Pope" userId="dbbb21f1eaf62e73" providerId="LiveId" clId="{D48B53AC-C8C5-428F-AF51-624992227AAA}" dt="2023-03-08T17:55:20.691" v="646" actId="478"/>
        <pc:sldMkLst>
          <pc:docMk/>
          <pc:sldMk cId="2909588876" sldId="264"/>
        </pc:sldMkLst>
        <pc:spChg chg="mod">
          <ac:chgData name="Nick Pope" userId="dbbb21f1eaf62e73" providerId="LiveId" clId="{D48B53AC-C8C5-428F-AF51-624992227AAA}" dt="2023-03-08T17:36:52.014" v="99" actId="20577"/>
          <ac:spMkLst>
            <pc:docMk/>
            <pc:sldMk cId="2909588876" sldId="264"/>
            <ac:spMk id="2" creationId="{4A59707F-057E-4A2B-8139-5C96DDFC9F5E}"/>
          </ac:spMkLst>
        </pc:spChg>
        <pc:spChg chg="del">
          <ac:chgData name="Nick Pope" userId="dbbb21f1eaf62e73" providerId="LiveId" clId="{D48B53AC-C8C5-428F-AF51-624992227AAA}" dt="2023-03-08T17:36:22.562" v="89" actId="478"/>
          <ac:spMkLst>
            <pc:docMk/>
            <pc:sldMk cId="2909588876" sldId="264"/>
            <ac:spMk id="5" creationId="{70EFC105-4126-4095-9808-AAFCC9AA83CD}"/>
          </ac:spMkLst>
        </pc:spChg>
        <pc:spChg chg="mod">
          <ac:chgData name="Nick Pope" userId="dbbb21f1eaf62e73" providerId="LiveId" clId="{D48B53AC-C8C5-428F-AF51-624992227AAA}" dt="2023-03-08T17:36:36.498" v="93" actId="20577"/>
          <ac:spMkLst>
            <pc:docMk/>
            <pc:sldMk cId="2909588876" sldId="264"/>
            <ac:spMk id="6" creationId="{259EB5DC-A176-49B1-BEC0-CB6608DCFBDE}"/>
          </ac:spMkLst>
        </pc:spChg>
        <pc:spChg chg="add del mod">
          <ac:chgData name="Nick Pope" userId="dbbb21f1eaf62e73" providerId="LiveId" clId="{D48B53AC-C8C5-428F-AF51-624992227AAA}" dt="2023-03-08T17:55:20.691" v="646" actId="478"/>
          <ac:spMkLst>
            <pc:docMk/>
            <pc:sldMk cId="2909588876" sldId="264"/>
            <ac:spMk id="7" creationId="{9A504C0C-59A8-4635-086F-671BBE0223CC}"/>
          </ac:spMkLst>
        </pc:spChg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365452510" sldId="321"/>
        </pc:sldMkLst>
      </pc:sldChg>
      <pc:sldChg chg="del">
        <pc:chgData name="Nick Pope" userId="dbbb21f1eaf62e73" providerId="LiveId" clId="{D48B53AC-C8C5-428F-AF51-624992227AAA}" dt="2023-03-08T17:47:28.065" v="417" actId="47"/>
        <pc:sldMkLst>
          <pc:docMk/>
          <pc:sldMk cId="2510401395" sldId="323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3571615742" sldId="1313"/>
        </pc:sldMkLst>
      </pc:sldChg>
      <pc:sldChg chg="modSp mod">
        <pc:chgData name="Nick Pope" userId="dbbb21f1eaf62e73" providerId="LiveId" clId="{D48B53AC-C8C5-428F-AF51-624992227AAA}" dt="2023-03-08T17:37:29.527" v="112" actId="20577"/>
        <pc:sldMkLst>
          <pc:docMk/>
          <pc:sldMk cId="275271859" sldId="2134804219"/>
        </pc:sldMkLst>
        <pc:spChg chg="mod">
          <ac:chgData name="Nick Pope" userId="dbbb21f1eaf62e73" providerId="LiveId" clId="{D48B53AC-C8C5-428F-AF51-624992227AAA}" dt="2023-03-08T17:37:29.527" v="112" actId="20577"/>
          <ac:spMkLst>
            <pc:docMk/>
            <pc:sldMk cId="275271859" sldId="2134804219"/>
            <ac:spMk id="2" creationId="{E633D472-8450-CE57-9C72-88FB17FF48D5}"/>
          </ac:spMkLst>
        </pc:spChg>
        <pc:spChg chg="mod">
          <ac:chgData name="Nick Pope" userId="dbbb21f1eaf62e73" providerId="LiveId" clId="{D48B53AC-C8C5-428F-AF51-624992227AAA}" dt="2023-03-08T17:37:10.465" v="100" actId="13926"/>
          <ac:spMkLst>
            <pc:docMk/>
            <pc:sldMk cId="275271859" sldId="2134804219"/>
            <ac:spMk id="47" creationId="{0281D32D-605A-9279-8D71-838C47DAC0B1}"/>
          </ac:spMkLst>
        </pc:spChg>
      </pc:sldChg>
      <pc:sldChg chg="modSp mod">
        <pc:chgData name="Nick Pope" userId="dbbb21f1eaf62e73" providerId="LiveId" clId="{D48B53AC-C8C5-428F-AF51-624992227AAA}" dt="2023-03-08T17:52:22.245" v="643" actId="20577"/>
        <pc:sldMkLst>
          <pc:docMk/>
          <pc:sldMk cId="119592362" sldId="2134804220"/>
        </pc:sldMkLst>
        <pc:spChg chg="mod">
          <ac:chgData name="Nick Pope" userId="dbbb21f1eaf62e73" providerId="LiveId" clId="{D48B53AC-C8C5-428F-AF51-624992227AAA}" dt="2023-03-08T17:38:08.656" v="166" actId="6549"/>
          <ac:spMkLst>
            <pc:docMk/>
            <pc:sldMk cId="119592362" sldId="2134804220"/>
            <ac:spMk id="2" creationId="{C87BBC29-6C27-308E-2259-C6A6F890E5EC}"/>
          </ac:spMkLst>
        </pc:spChg>
        <pc:spChg chg="mod">
          <ac:chgData name="Nick Pope" userId="dbbb21f1eaf62e73" providerId="LiveId" clId="{D48B53AC-C8C5-428F-AF51-624992227AAA}" dt="2023-03-08T17:52:22.245" v="643" actId="20577"/>
          <ac:spMkLst>
            <pc:docMk/>
            <pc:sldMk cId="119592362" sldId="2134804220"/>
            <ac:spMk id="3" creationId="{09C2F1F9-050F-D226-D702-368C1D693EEA}"/>
          </ac:spMkLst>
        </pc:spChg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3794454028" sldId="2134804221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3856372041" sldId="2134804222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2298598961" sldId="2134804224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610894663" sldId="2134804242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1359120255" sldId="2134804243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3852640006" sldId="2134804244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1250915510" sldId="2134804245"/>
        </pc:sldMkLst>
      </pc:sldChg>
      <pc:sldChg chg="del">
        <pc:chgData name="Nick Pope" userId="dbbb21f1eaf62e73" providerId="LiveId" clId="{D48B53AC-C8C5-428F-AF51-624992227AAA}" dt="2023-03-08T17:37:44.033" v="113" actId="47"/>
        <pc:sldMkLst>
          <pc:docMk/>
          <pc:sldMk cId="4042896529" sldId="2134804246"/>
        </pc:sldMkLst>
      </pc:sldChg>
      <pc:sldChg chg="addSp delSp modSp mod">
        <pc:chgData name="Nick Pope" userId="dbbb21f1eaf62e73" providerId="LiveId" clId="{D48B53AC-C8C5-428F-AF51-624992227AAA}" dt="2023-03-08T17:57:12.611" v="655" actId="1076"/>
        <pc:sldMkLst>
          <pc:docMk/>
          <pc:sldMk cId="1774113406" sldId="2134804247"/>
        </pc:sldMkLst>
        <pc:spChg chg="mod">
          <ac:chgData name="Nick Pope" userId="dbbb21f1eaf62e73" providerId="LiveId" clId="{D48B53AC-C8C5-428F-AF51-624992227AAA}" dt="2023-03-08T17:57:05.797" v="654" actId="1076"/>
          <ac:spMkLst>
            <pc:docMk/>
            <pc:sldMk cId="1774113406" sldId="2134804247"/>
            <ac:spMk id="2" creationId="{53375387-8609-1217-A17B-09C9E5B37E9C}"/>
          </ac:spMkLst>
        </pc:spChg>
        <pc:spChg chg="del">
          <ac:chgData name="Nick Pope" userId="dbbb21f1eaf62e73" providerId="LiveId" clId="{D48B53AC-C8C5-428F-AF51-624992227AAA}" dt="2023-03-08T17:42:02.940" v="376" actId="478"/>
          <ac:spMkLst>
            <pc:docMk/>
            <pc:sldMk cId="1774113406" sldId="2134804247"/>
            <ac:spMk id="3" creationId="{2B0B3177-1D09-C945-AB59-8CB1A6CB7884}"/>
          </ac:spMkLst>
        </pc:spChg>
        <pc:spChg chg="add mod">
          <ac:chgData name="Nick Pope" userId="dbbb21f1eaf62e73" providerId="LiveId" clId="{D48B53AC-C8C5-428F-AF51-624992227AAA}" dt="2023-03-08T17:56:41.426" v="649" actId="20577"/>
          <ac:spMkLst>
            <pc:docMk/>
            <pc:sldMk cId="1774113406" sldId="2134804247"/>
            <ac:spMk id="3" creationId="{D238230F-A7AA-3875-5A3E-0C2A57DE0131}"/>
          </ac:spMkLst>
        </pc:spChg>
        <pc:spChg chg="add del mod">
          <ac:chgData name="Nick Pope" userId="dbbb21f1eaf62e73" providerId="LiveId" clId="{D48B53AC-C8C5-428F-AF51-624992227AAA}" dt="2023-03-08T17:42:26.829" v="385" actId="478"/>
          <ac:spMkLst>
            <pc:docMk/>
            <pc:sldMk cId="1774113406" sldId="2134804247"/>
            <ac:spMk id="5" creationId="{19642F34-DF5A-B24A-C8B6-AFC32B6CAE73}"/>
          </ac:spMkLst>
        </pc:spChg>
        <pc:spChg chg="add del mod">
          <ac:chgData name="Nick Pope" userId="dbbb21f1eaf62e73" providerId="LiveId" clId="{D48B53AC-C8C5-428F-AF51-624992227AAA}" dt="2023-03-08T17:42:23.575" v="384"/>
          <ac:spMkLst>
            <pc:docMk/>
            <pc:sldMk cId="1774113406" sldId="2134804247"/>
            <ac:spMk id="7" creationId="{77FBD493-830B-867F-FB39-8D60A4C6B03C}"/>
          </ac:spMkLst>
        </pc:spChg>
        <pc:spChg chg="add del mod">
          <ac:chgData name="Nick Pope" userId="dbbb21f1eaf62e73" providerId="LiveId" clId="{D48B53AC-C8C5-428F-AF51-624992227AAA}" dt="2023-03-08T17:43:27.976" v="389" actId="478"/>
          <ac:spMkLst>
            <pc:docMk/>
            <pc:sldMk cId="1774113406" sldId="2134804247"/>
            <ac:spMk id="9" creationId="{2EAE704E-420C-20E7-04EB-CB5F66BAB140}"/>
          </ac:spMkLst>
        </pc:spChg>
        <pc:graphicFrameChg chg="add del mod">
          <ac:chgData name="Nick Pope" userId="dbbb21f1eaf62e73" providerId="LiveId" clId="{D48B53AC-C8C5-428F-AF51-624992227AAA}" dt="2023-03-08T17:42:23.575" v="384"/>
          <ac:graphicFrameMkLst>
            <pc:docMk/>
            <pc:sldMk cId="1774113406" sldId="2134804247"/>
            <ac:graphicFrameMk id="6" creationId="{4363708E-60DC-80A6-5C0F-D82F8094F33B}"/>
          </ac:graphicFrameMkLst>
        </pc:graphicFrameChg>
        <pc:graphicFrameChg chg="add del mod modGraphic">
          <ac:chgData name="Nick Pope" userId="dbbb21f1eaf62e73" providerId="LiveId" clId="{D48B53AC-C8C5-428F-AF51-624992227AAA}" dt="2023-03-08T17:43:33.475" v="391" actId="478"/>
          <ac:graphicFrameMkLst>
            <pc:docMk/>
            <pc:sldMk cId="1774113406" sldId="2134804247"/>
            <ac:graphicFrameMk id="8" creationId="{091B6BB7-C6F5-03BA-160A-29CA82FE6932}"/>
          </ac:graphicFrameMkLst>
        </pc:graphicFrameChg>
        <pc:graphicFrameChg chg="add mod modGraphic">
          <ac:chgData name="Nick Pope" userId="dbbb21f1eaf62e73" providerId="LiveId" clId="{D48B53AC-C8C5-428F-AF51-624992227AAA}" dt="2023-03-08T17:53:43.830" v="645" actId="14734"/>
          <ac:graphicFrameMkLst>
            <pc:docMk/>
            <pc:sldMk cId="1774113406" sldId="2134804247"/>
            <ac:graphicFrameMk id="10" creationId="{10838433-9443-C53A-978E-7E9BEF11B25B}"/>
          </ac:graphicFrameMkLst>
        </pc:graphicFrameChg>
        <pc:picChg chg="add mod">
          <ac:chgData name="Nick Pope" userId="dbbb21f1eaf62e73" providerId="LiveId" clId="{D48B53AC-C8C5-428F-AF51-624992227AAA}" dt="2023-03-08T17:57:12.611" v="655" actId="1076"/>
          <ac:picMkLst>
            <pc:docMk/>
            <pc:sldMk cId="1774113406" sldId="2134804247"/>
            <ac:picMk id="4" creationId="{5FF8AED1-1591-6A96-2B6C-09E4F2BCA184}"/>
          </ac:picMkLst>
        </pc:picChg>
      </pc:sldChg>
      <pc:sldChg chg="modSp new mod">
        <pc:chgData name="Nick Pope" userId="dbbb21f1eaf62e73" providerId="LiveId" clId="{D48B53AC-C8C5-428F-AF51-624992227AAA}" dt="2023-03-08T17:51:15.634" v="603" actId="20577"/>
        <pc:sldMkLst>
          <pc:docMk/>
          <pc:sldMk cId="3797473696" sldId="2134804248"/>
        </pc:sldMkLst>
        <pc:spChg chg="mod">
          <ac:chgData name="Nick Pope" userId="dbbb21f1eaf62e73" providerId="LiveId" clId="{D48B53AC-C8C5-428F-AF51-624992227AAA}" dt="2023-03-08T17:47:56.300" v="450" actId="20577"/>
          <ac:spMkLst>
            <pc:docMk/>
            <pc:sldMk cId="3797473696" sldId="2134804248"/>
            <ac:spMk id="2" creationId="{809B0C38-A9F0-741E-BC5E-0988AD126E65}"/>
          </ac:spMkLst>
        </pc:spChg>
        <pc:spChg chg="mod">
          <ac:chgData name="Nick Pope" userId="dbbb21f1eaf62e73" providerId="LiveId" clId="{D48B53AC-C8C5-428F-AF51-624992227AAA}" dt="2023-03-08T17:51:15.634" v="603" actId="20577"/>
          <ac:spMkLst>
            <pc:docMk/>
            <pc:sldMk cId="3797473696" sldId="2134804248"/>
            <ac:spMk id="3" creationId="{A8C9BA71-58DD-BBE2-58C4-CCA053692CE0}"/>
          </ac:spMkLst>
        </pc:spChg>
      </pc:sldChg>
      <pc:sldChg chg="addSp delSp modSp new del mod">
        <pc:chgData name="Nick Pope" userId="dbbb21f1eaf62e73" providerId="LiveId" clId="{D48B53AC-C8C5-428F-AF51-624992227AAA}" dt="2023-03-09T13:28:09.685" v="758" actId="2696"/>
        <pc:sldMkLst>
          <pc:docMk/>
          <pc:sldMk cId="1606502033" sldId="2134804249"/>
        </pc:sldMkLst>
        <pc:spChg chg="mod">
          <ac:chgData name="Nick Pope" userId="dbbb21f1eaf62e73" providerId="LiveId" clId="{D48B53AC-C8C5-428F-AF51-624992227AAA}" dt="2023-03-08T17:57:55.858" v="689" actId="20577"/>
          <ac:spMkLst>
            <pc:docMk/>
            <pc:sldMk cId="1606502033" sldId="2134804249"/>
            <ac:spMk id="2" creationId="{1A55F30E-116C-EF55-DEEA-1A4F6A59FB15}"/>
          </ac:spMkLst>
        </pc:spChg>
        <pc:spChg chg="del">
          <ac:chgData name="Nick Pope" userId="dbbb21f1eaf62e73" providerId="LiveId" clId="{D48B53AC-C8C5-428F-AF51-624992227AAA}" dt="2023-03-08T17:58:00.454" v="690" actId="478"/>
          <ac:spMkLst>
            <pc:docMk/>
            <pc:sldMk cId="1606502033" sldId="2134804249"/>
            <ac:spMk id="3" creationId="{8693C3AA-4487-02CE-8A8B-D39E190EDEB2}"/>
          </ac:spMkLst>
        </pc:spChg>
        <pc:spChg chg="add mod">
          <ac:chgData name="Nick Pope" userId="dbbb21f1eaf62e73" providerId="LiveId" clId="{D48B53AC-C8C5-428F-AF51-624992227AAA}" dt="2023-03-08T17:58:41.444" v="733" actId="20577"/>
          <ac:spMkLst>
            <pc:docMk/>
            <pc:sldMk cId="1606502033" sldId="2134804249"/>
            <ac:spMk id="4" creationId="{0B5AF999-3A4F-A980-F1C0-28DE516CA827}"/>
          </ac:spMkLst>
        </pc:spChg>
        <pc:spChg chg="add mod">
          <ac:chgData name="Nick Pope" userId="dbbb21f1eaf62e73" providerId="LiveId" clId="{D48B53AC-C8C5-428F-AF51-624992227AAA}" dt="2023-03-08T17:59:13.345" v="757" actId="122"/>
          <ac:spMkLst>
            <pc:docMk/>
            <pc:sldMk cId="1606502033" sldId="2134804249"/>
            <ac:spMk id="5" creationId="{8C49EF4E-70ED-57A7-9D2D-781487AE5711}"/>
          </ac:spMkLst>
        </pc:spChg>
        <pc:spChg chg="add mod">
          <ac:chgData name="Nick Pope" userId="dbbb21f1eaf62e73" providerId="LiveId" clId="{D48B53AC-C8C5-428F-AF51-624992227AAA}" dt="2023-03-08T17:58:56.177" v="744" actId="20577"/>
          <ac:spMkLst>
            <pc:docMk/>
            <pc:sldMk cId="1606502033" sldId="2134804249"/>
            <ac:spMk id="6" creationId="{0BEA73D5-6531-D15B-362E-1792910B9973}"/>
          </ac:spMkLst>
        </pc:spChg>
      </pc:sldChg>
      <pc:sldMasterChg chg="delSldLayout">
        <pc:chgData name="Nick Pope" userId="dbbb21f1eaf62e73" providerId="LiveId" clId="{D48B53AC-C8C5-428F-AF51-624992227AAA}" dt="2023-03-08T17:37:44.033" v="113" actId="47"/>
        <pc:sldMasterMkLst>
          <pc:docMk/>
          <pc:sldMasterMk cId="853609190" sldId="2147483648"/>
        </pc:sldMasterMkLst>
        <pc:sldLayoutChg chg="del">
          <pc:chgData name="Nick Pope" userId="dbbb21f1eaf62e73" providerId="LiveId" clId="{D48B53AC-C8C5-428F-AF51-624992227AAA}" dt="2023-03-08T17:37:44.033" v="113" actId="47"/>
          <pc:sldLayoutMkLst>
            <pc:docMk/>
            <pc:sldMasterMk cId="853609190" sldId="2147483648"/>
            <pc:sldLayoutMk cId="2598338641" sldId="2147483865"/>
          </pc:sldLayoutMkLst>
        </pc:sldLayoutChg>
      </pc:sldMasterChg>
    </pc:docChg>
  </pc:docChgLst>
  <pc:docChgLst>
    <pc:chgData name="Nick Pope" userId="dbbb21f1eaf62e73" providerId="LiveId" clId="{ED605689-9606-4F76-A49B-BF75403896AB}"/>
    <pc:docChg chg="custSel addSld modSld">
      <pc:chgData name="Nick Pope" userId="dbbb21f1eaf62e73" providerId="LiveId" clId="{ED605689-9606-4F76-A49B-BF75403896AB}" dt="2023-03-01T16:23:32.902" v="561" actId="20577"/>
      <pc:docMkLst>
        <pc:docMk/>
      </pc:docMkLst>
      <pc:sldChg chg="modSp mod">
        <pc:chgData name="Nick Pope" userId="dbbb21f1eaf62e73" providerId="LiveId" clId="{ED605689-9606-4F76-A49B-BF75403896AB}" dt="2023-03-01T16:23:32.902" v="561" actId="20577"/>
        <pc:sldMkLst>
          <pc:docMk/>
          <pc:sldMk cId="2909588876" sldId="264"/>
        </pc:sldMkLst>
        <pc:spChg chg="mod">
          <ac:chgData name="Nick Pope" userId="dbbb21f1eaf62e73" providerId="LiveId" clId="{ED605689-9606-4F76-A49B-BF75403896AB}" dt="2023-02-22T12:55:14.826" v="1" actId="6549"/>
          <ac:spMkLst>
            <pc:docMk/>
            <pc:sldMk cId="2909588876" sldId="264"/>
            <ac:spMk id="2" creationId="{4A59707F-057E-4A2B-8139-5C96DDFC9F5E}"/>
          </ac:spMkLst>
        </pc:spChg>
        <pc:spChg chg="mod">
          <ac:chgData name="Nick Pope" userId="dbbb21f1eaf62e73" providerId="LiveId" clId="{ED605689-9606-4F76-A49B-BF75403896AB}" dt="2023-03-01T16:23:32.902" v="561" actId="20577"/>
          <ac:spMkLst>
            <pc:docMk/>
            <pc:sldMk cId="2909588876" sldId="264"/>
            <ac:spMk id="5" creationId="{70EFC105-4126-4095-9808-AAFCC9AA83CD}"/>
          </ac:spMkLst>
        </pc:spChg>
      </pc:sldChg>
      <pc:sldChg chg="modSp mod">
        <pc:chgData name="Nick Pope" userId="dbbb21f1eaf62e73" providerId="LiveId" clId="{ED605689-9606-4F76-A49B-BF75403896AB}" dt="2023-02-24T08:48:12.009" v="28" actId="20577"/>
        <pc:sldMkLst>
          <pc:docMk/>
          <pc:sldMk cId="365452510" sldId="321"/>
        </pc:sldMkLst>
        <pc:spChg chg="mod">
          <ac:chgData name="Nick Pope" userId="dbbb21f1eaf62e73" providerId="LiveId" clId="{ED605689-9606-4F76-A49B-BF75403896AB}" dt="2023-02-24T08:48:12.009" v="28" actId="20577"/>
          <ac:spMkLst>
            <pc:docMk/>
            <pc:sldMk cId="365452510" sldId="321"/>
            <ac:spMk id="43011" creationId="{00000000-0000-0000-0000-000000000000}"/>
          </ac:spMkLst>
        </pc:spChg>
      </pc:sldChg>
      <pc:sldChg chg="modSp mod">
        <pc:chgData name="Nick Pope" userId="dbbb21f1eaf62e73" providerId="LiveId" clId="{ED605689-9606-4F76-A49B-BF75403896AB}" dt="2023-03-01T14:51:07.273" v="553" actId="20577"/>
        <pc:sldMkLst>
          <pc:docMk/>
          <pc:sldMk cId="3856372041" sldId="2134804222"/>
        </pc:sldMkLst>
        <pc:spChg chg="mod">
          <ac:chgData name="Nick Pope" userId="dbbb21f1eaf62e73" providerId="LiveId" clId="{ED605689-9606-4F76-A49B-BF75403896AB}" dt="2023-03-01T14:51:07.273" v="553" actId="20577"/>
          <ac:spMkLst>
            <pc:docMk/>
            <pc:sldMk cId="3856372041" sldId="2134804222"/>
            <ac:spMk id="3" creationId="{051FB3C4-2E58-B5A4-D4FC-2D63D7021649}"/>
          </ac:spMkLst>
        </pc:spChg>
      </pc:sldChg>
      <pc:sldChg chg="modSp new mod">
        <pc:chgData name="Nick Pope" userId="dbbb21f1eaf62e73" providerId="LiveId" clId="{ED605689-9606-4F76-A49B-BF75403896AB}" dt="2023-03-01T09:40:41.461" v="456" actId="20577"/>
        <pc:sldMkLst>
          <pc:docMk/>
          <pc:sldMk cId="1774113406" sldId="2134804247"/>
        </pc:sldMkLst>
        <pc:spChg chg="mod">
          <ac:chgData name="Nick Pope" userId="dbbb21f1eaf62e73" providerId="LiveId" clId="{ED605689-9606-4F76-A49B-BF75403896AB}" dt="2023-03-01T09:36:07.362" v="46" actId="20577"/>
          <ac:spMkLst>
            <pc:docMk/>
            <pc:sldMk cId="1774113406" sldId="2134804247"/>
            <ac:spMk id="2" creationId="{53375387-8609-1217-A17B-09C9E5B37E9C}"/>
          </ac:spMkLst>
        </pc:spChg>
        <pc:spChg chg="mod">
          <ac:chgData name="Nick Pope" userId="dbbb21f1eaf62e73" providerId="LiveId" clId="{ED605689-9606-4F76-A49B-BF75403896AB}" dt="2023-03-01T09:40:41.461" v="456" actId="20577"/>
          <ac:spMkLst>
            <pc:docMk/>
            <pc:sldMk cId="1774113406" sldId="2134804247"/>
            <ac:spMk id="3" creationId="{2B0B3177-1D09-C945-AB59-8CB1A6CB7884}"/>
          </ac:spMkLst>
        </pc:spChg>
      </pc:sldChg>
    </pc:docChg>
  </pc:docChgLst>
  <pc:docChgLst>
    <pc:chgData name="Nick Pope" userId="dbbb21f1eaf62e73" providerId="LiveId" clId="{E80DD92E-93ED-46C6-AE8D-67936D1EE6E2}"/>
    <pc:docChg chg="undo custSel addSld delSld modSld">
      <pc:chgData name="Nick Pope" userId="dbbb21f1eaf62e73" providerId="LiveId" clId="{E80DD92E-93ED-46C6-AE8D-67936D1EE6E2}" dt="2022-06-06T15:16:58.475" v="410" actId="20577"/>
      <pc:docMkLst>
        <pc:docMk/>
      </pc:docMkLst>
      <pc:sldChg chg="modSp mod">
        <pc:chgData name="Nick Pope" userId="dbbb21f1eaf62e73" providerId="LiveId" clId="{E80DD92E-93ED-46C6-AE8D-67936D1EE6E2}" dt="2022-06-06T15:16:58.475" v="410" actId="20577"/>
        <pc:sldMkLst>
          <pc:docMk/>
          <pc:sldMk cId="2909588876" sldId="264"/>
        </pc:sldMkLst>
        <pc:spChg chg="mod">
          <ac:chgData name="Nick Pope" userId="dbbb21f1eaf62e73" providerId="LiveId" clId="{E80DD92E-93ED-46C6-AE8D-67936D1EE6E2}" dt="2022-06-06T15:16:58.475" v="410" actId="20577"/>
          <ac:spMkLst>
            <pc:docMk/>
            <pc:sldMk cId="2909588876" sldId="264"/>
            <ac:spMk id="2" creationId="{4A59707F-057E-4A2B-8139-5C96DDFC9F5E}"/>
          </ac:spMkLst>
        </pc:spChg>
        <pc:spChg chg="mod">
          <ac:chgData name="Nick Pope" userId="dbbb21f1eaf62e73" providerId="LiveId" clId="{E80DD92E-93ED-46C6-AE8D-67936D1EE6E2}" dt="2022-06-06T14:39:29.095" v="10" actId="20577"/>
          <ac:spMkLst>
            <pc:docMk/>
            <pc:sldMk cId="2909588876" sldId="264"/>
            <ac:spMk id="5" creationId="{70EFC105-4126-4095-9808-AAFCC9AA83CD}"/>
          </ac:spMkLst>
        </pc:spChg>
      </pc:sldChg>
      <pc:sldChg chg="modSp mod">
        <pc:chgData name="Nick Pope" userId="dbbb21f1eaf62e73" providerId="LiveId" clId="{E80DD92E-93ED-46C6-AE8D-67936D1EE6E2}" dt="2022-06-06T15:11:11.386" v="309" actId="113"/>
        <pc:sldMkLst>
          <pc:docMk/>
          <pc:sldMk cId="365452510" sldId="321"/>
        </pc:sldMkLst>
        <pc:spChg chg="mod">
          <ac:chgData name="Nick Pope" userId="dbbb21f1eaf62e73" providerId="LiveId" clId="{E80DD92E-93ED-46C6-AE8D-67936D1EE6E2}" dt="2022-06-06T15:10:24.090" v="303" actId="14100"/>
          <ac:spMkLst>
            <pc:docMk/>
            <pc:sldMk cId="365452510" sldId="321"/>
            <ac:spMk id="43010" creationId="{00000000-0000-0000-0000-000000000000}"/>
          </ac:spMkLst>
        </pc:spChg>
        <pc:spChg chg="mod">
          <ac:chgData name="Nick Pope" userId="dbbb21f1eaf62e73" providerId="LiveId" clId="{E80DD92E-93ED-46C6-AE8D-67936D1EE6E2}" dt="2022-06-06T15:11:11.386" v="309" actId="113"/>
          <ac:spMkLst>
            <pc:docMk/>
            <pc:sldMk cId="365452510" sldId="321"/>
            <ac:spMk id="43011" creationId="{00000000-0000-0000-0000-000000000000}"/>
          </ac:spMkLst>
        </pc:spChg>
      </pc:sldChg>
      <pc:sldChg chg="del">
        <pc:chgData name="Nick Pope" userId="dbbb21f1eaf62e73" providerId="LiveId" clId="{E80DD92E-93ED-46C6-AE8D-67936D1EE6E2}" dt="2022-06-06T15:10:04.759" v="294" actId="47"/>
        <pc:sldMkLst>
          <pc:docMk/>
          <pc:sldMk cId="1896094647" sldId="339"/>
        </pc:sldMkLst>
      </pc:sldChg>
      <pc:sldChg chg="modSp mod">
        <pc:chgData name="Nick Pope" userId="dbbb21f1eaf62e73" providerId="LiveId" clId="{E80DD92E-93ED-46C6-AE8D-67936D1EE6E2}" dt="2022-06-06T15:03:53.780" v="246" actId="20577"/>
        <pc:sldMkLst>
          <pc:docMk/>
          <pc:sldMk cId="2225501336" sldId="626"/>
        </pc:sldMkLst>
        <pc:spChg chg="mod">
          <ac:chgData name="Nick Pope" userId="dbbb21f1eaf62e73" providerId="LiveId" clId="{E80DD92E-93ED-46C6-AE8D-67936D1EE6E2}" dt="2022-06-06T15:03:53.780" v="246" actId="20577"/>
          <ac:spMkLst>
            <pc:docMk/>
            <pc:sldMk cId="2225501336" sldId="626"/>
            <ac:spMk id="3" creationId="{D213D811-7CB5-45C0-8F8D-9081114FD77F}"/>
          </ac:spMkLst>
        </pc:spChg>
      </pc:sldChg>
      <pc:sldChg chg="modSp mod">
        <pc:chgData name="Nick Pope" userId="dbbb21f1eaf62e73" providerId="LiveId" clId="{E80DD92E-93ED-46C6-AE8D-67936D1EE6E2}" dt="2022-06-06T15:12:38.332" v="344" actId="20577"/>
        <pc:sldMkLst>
          <pc:docMk/>
          <pc:sldMk cId="1001662152" sldId="1128"/>
        </pc:sldMkLst>
        <pc:spChg chg="mod">
          <ac:chgData name="Nick Pope" userId="dbbb21f1eaf62e73" providerId="LiveId" clId="{E80DD92E-93ED-46C6-AE8D-67936D1EE6E2}" dt="2022-06-06T14:49:02.941" v="90" actId="13926"/>
          <ac:spMkLst>
            <pc:docMk/>
            <pc:sldMk cId="1001662152" sldId="1128"/>
            <ac:spMk id="2" creationId="{F886752A-A679-4D91-9431-AD49E7A0F473}"/>
          </ac:spMkLst>
        </pc:spChg>
        <pc:spChg chg="mod">
          <ac:chgData name="Nick Pope" userId="dbbb21f1eaf62e73" providerId="LiveId" clId="{E80DD92E-93ED-46C6-AE8D-67936D1EE6E2}" dt="2022-06-06T15:12:38.332" v="344" actId="20577"/>
          <ac:spMkLst>
            <pc:docMk/>
            <pc:sldMk cId="1001662152" sldId="1128"/>
            <ac:spMk id="9" creationId="{818C9406-DB65-4B9C-91CE-0A735E9F29D1}"/>
          </ac:spMkLst>
        </pc:spChg>
      </pc:sldChg>
      <pc:sldChg chg="modSp mod">
        <pc:chgData name="Nick Pope" userId="dbbb21f1eaf62e73" providerId="LiveId" clId="{E80DD92E-93ED-46C6-AE8D-67936D1EE6E2}" dt="2022-06-06T14:42:03.624" v="62" actId="20577"/>
        <pc:sldMkLst>
          <pc:docMk/>
          <pc:sldMk cId="3571615742" sldId="1313"/>
        </pc:sldMkLst>
        <pc:spChg chg="mod">
          <ac:chgData name="Nick Pope" userId="dbbb21f1eaf62e73" providerId="LiveId" clId="{E80DD92E-93ED-46C6-AE8D-67936D1EE6E2}" dt="2022-06-06T14:42:03.624" v="62" actId="20577"/>
          <ac:spMkLst>
            <pc:docMk/>
            <pc:sldMk cId="3571615742" sldId="1313"/>
            <ac:spMk id="3" creationId="{CA23CE3C-BA16-43AE-B9A7-D23F99AB79B7}"/>
          </ac:spMkLst>
        </pc:spChg>
      </pc:sldChg>
      <pc:sldChg chg="modSp mod">
        <pc:chgData name="Nick Pope" userId="dbbb21f1eaf62e73" providerId="LiveId" clId="{E80DD92E-93ED-46C6-AE8D-67936D1EE6E2}" dt="2022-06-06T15:06:07.475" v="292" actId="13926"/>
        <pc:sldMkLst>
          <pc:docMk/>
          <pc:sldMk cId="656356569" sldId="1316"/>
        </pc:sldMkLst>
        <pc:spChg chg="mod">
          <ac:chgData name="Nick Pope" userId="dbbb21f1eaf62e73" providerId="LiveId" clId="{E80DD92E-93ED-46C6-AE8D-67936D1EE6E2}" dt="2022-06-06T15:06:07.475" v="292" actId="13926"/>
          <ac:spMkLst>
            <pc:docMk/>
            <pc:sldMk cId="656356569" sldId="1316"/>
            <ac:spMk id="2" creationId="{BC86A09C-C0DF-4EAB-8D2D-DC92C0814EB6}"/>
          </ac:spMkLst>
        </pc:spChg>
      </pc:sldChg>
      <pc:sldChg chg="modSp mod">
        <pc:chgData name="Nick Pope" userId="dbbb21f1eaf62e73" providerId="LiveId" clId="{E80DD92E-93ED-46C6-AE8D-67936D1EE6E2}" dt="2022-06-06T15:05:33.318" v="291" actId="20577"/>
        <pc:sldMkLst>
          <pc:docMk/>
          <pc:sldMk cId="1620133791" sldId="1318"/>
        </pc:sldMkLst>
        <pc:spChg chg="mod">
          <ac:chgData name="Nick Pope" userId="dbbb21f1eaf62e73" providerId="LiveId" clId="{E80DD92E-93ED-46C6-AE8D-67936D1EE6E2}" dt="2022-06-06T15:05:33.318" v="291" actId="20577"/>
          <ac:spMkLst>
            <pc:docMk/>
            <pc:sldMk cId="1620133791" sldId="1318"/>
            <ac:spMk id="3" creationId="{1A4BD93F-DD44-4C75-8A0D-B3A1DE464125}"/>
          </ac:spMkLst>
        </pc:spChg>
      </pc:sldChg>
      <pc:sldChg chg="modSp add mod">
        <pc:chgData name="Nick Pope" userId="dbbb21f1eaf62e73" providerId="LiveId" clId="{E80DD92E-93ED-46C6-AE8D-67936D1EE6E2}" dt="2022-06-06T15:15:57.399" v="402" actId="13926"/>
        <pc:sldMkLst>
          <pc:docMk/>
          <pc:sldMk cId="2757303938" sldId="1838"/>
        </pc:sldMkLst>
        <pc:spChg chg="mod">
          <ac:chgData name="Nick Pope" userId="dbbb21f1eaf62e73" providerId="LiveId" clId="{E80DD92E-93ED-46C6-AE8D-67936D1EE6E2}" dt="2022-06-06T15:15:57.399" v="402" actId="13926"/>
          <ac:spMkLst>
            <pc:docMk/>
            <pc:sldMk cId="2757303938" sldId="1838"/>
            <ac:spMk id="2" creationId="{AC2EA514-975A-4BFA-927D-497650A45886}"/>
          </ac:spMkLst>
        </pc:spChg>
        <pc:spChg chg="mod">
          <ac:chgData name="Nick Pope" userId="dbbb21f1eaf62e73" providerId="LiveId" clId="{E80DD92E-93ED-46C6-AE8D-67936D1EE6E2}" dt="2022-06-06T14:46:37.038" v="87" actId="207"/>
          <ac:spMkLst>
            <pc:docMk/>
            <pc:sldMk cId="2757303938" sldId="1838"/>
            <ac:spMk id="5" creationId="{C78A5946-9ECF-B702-1606-57FF5CBE6143}"/>
          </ac:spMkLst>
        </pc:spChg>
        <pc:graphicFrameChg chg="mod">
          <ac:chgData name="Nick Pope" userId="dbbb21f1eaf62e73" providerId="LiveId" clId="{E80DD92E-93ED-46C6-AE8D-67936D1EE6E2}" dt="2022-06-06T15:12:53.213" v="345"/>
          <ac:graphicFrameMkLst>
            <pc:docMk/>
            <pc:sldMk cId="2757303938" sldId="1838"/>
            <ac:graphicFrameMk id="4" creationId="{61DF7764-053D-49A6-958F-BE955C571645}"/>
          </ac:graphicFrameMkLst>
        </pc:graphicFrameChg>
      </pc:sldChg>
      <pc:sldChg chg="addSp delSp modSp add mod">
        <pc:chgData name="Nick Pope" userId="dbbb21f1eaf62e73" providerId="LiveId" clId="{E80DD92E-93ED-46C6-AE8D-67936D1EE6E2}" dt="2022-06-06T15:15:37.237" v="398" actId="13926"/>
        <pc:sldMkLst>
          <pc:docMk/>
          <pc:sldMk cId="2661893737" sldId="1839"/>
        </pc:sldMkLst>
        <pc:spChg chg="mod">
          <ac:chgData name="Nick Pope" userId="dbbb21f1eaf62e73" providerId="LiveId" clId="{E80DD92E-93ED-46C6-AE8D-67936D1EE6E2}" dt="2022-06-06T15:15:37.237" v="398" actId="13926"/>
          <ac:spMkLst>
            <pc:docMk/>
            <pc:sldMk cId="2661893737" sldId="1839"/>
            <ac:spMk id="2" creationId="{A98C4658-F3E5-47C8-8306-663D4A54EA20}"/>
          </ac:spMkLst>
        </pc:spChg>
        <pc:spChg chg="del mod">
          <ac:chgData name="Nick Pope" userId="dbbb21f1eaf62e73" providerId="LiveId" clId="{E80DD92E-93ED-46C6-AE8D-67936D1EE6E2}" dt="2022-06-06T15:15:10.281" v="374" actId="478"/>
          <ac:spMkLst>
            <pc:docMk/>
            <pc:sldMk cId="2661893737" sldId="1839"/>
            <ac:spMk id="4" creationId="{70427F5E-0123-4202-B07D-C872E2D7C033}"/>
          </ac:spMkLst>
        </pc:spChg>
        <pc:spChg chg="add mod">
          <ac:chgData name="Nick Pope" userId="dbbb21f1eaf62e73" providerId="LiveId" clId="{E80DD92E-93ED-46C6-AE8D-67936D1EE6E2}" dt="2022-06-06T15:14:37.421" v="355" actId="207"/>
          <ac:spMkLst>
            <pc:docMk/>
            <pc:sldMk cId="2661893737" sldId="1839"/>
            <ac:spMk id="5" creationId="{06E4EAFA-0DB7-A2EA-7069-681579A6E5F1}"/>
          </ac:spMkLst>
        </pc:spChg>
      </pc:sldChg>
    </pc:docChg>
  </pc:docChgLst>
  <pc:docChgLst>
    <pc:chgData name="Nick Pope" userId="dbbb21f1eaf62e73" providerId="LiveId" clId="{E3182463-D1CE-435A-9036-59100D6C5706}"/>
    <pc:docChg chg="undo custSel addSld delSld modSld modMainMaster">
      <pc:chgData name="Nick Pope" userId="dbbb21f1eaf62e73" providerId="LiveId" clId="{E3182463-D1CE-435A-9036-59100D6C5706}" dt="2023-02-22T10:57:38.869" v="2842" actId="20577"/>
      <pc:docMkLst>
        <pc:docMk/>
      </pc:docMkLst>
      <pc:sldChg chg="addSp delSp modSp mod">
        <pc:chgData name="Nick Pope" userId="dbbb21f1eaf62e73" providerId="LiveId" clId="{E3182463-D1CE-435A-9036-59100D6C5706}" dt="2023-02-22T10:52:58.162" v="2791"/>
        <pc:sldMkLst>
          <pc:docMk/>
          <pc:sldMk cId="2909588876" sldId="264"/>
        </pc:sldMkLst>
        <pc:spChg chg="del mod">
          <ac:chgData name="Nick Pope" userId="dbbb21f1eaf62e73" providerId="LiveId" clId="{E3182463-D1CE-435A-9036-59100D6C5706}" dt="2023-02-21T17:40:23.700" v="1243" actId="478"/>
          <ac:spMkLst>
            <pc:docMk/>
            <pc:sldMk cId="2909588876" sldId="264"/>
            <ac:spMk id="3" creationId="{F602D2BD-1743-4FC6-B977-3767FE9580C3}"/>
          </ac:spMkLst>
        </pc:spChg>
        <pc:spChg chg="mod">
          <ac:chgData name="Nick Pope" userId="dbbb21f1eaf62e73" providerId="LiveId" clId="{E3182463-D1CE-435A-9036-59100D6C5706}" dt="2023-02-21T17:08:57.130" v="1018" actId="20577"/>
          <ac:spMkLst>
            <pc:docMk/>
            <pc:sldMk cId="2909588876" sldId="264"/>
            <ac:spMk id="5" creationId="{70EFC105-4126-4095-9808-AAFCC9AA83CD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78" creationId="{CB3B464C-06E7-62E5-2230-374E64E33B3B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79" creationId="{05AE6142-16AD-AAB3-5ED1-86626AA127DB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0" creationId="{8E64727B-E7BF-EA17-E7AE-0918B4AED908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2" creationId="{08F6F953-BF78-478B-2240-D1E94CC7D964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3" creationId="{E7AAF614-F260-8DDB-A38E-457A3B8FAA13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4" creationId="{777B91C4-F8C5-8ECF-ABDD-1A17170D6DD3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5" creationId="{A3B46A4C-1DC5-A2DA-FBEB-A56F7C27D747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6" creationId="{E1EB7908-5CB7-B95C-D680-483B50FEE71E}"/>
          </ac:spMkLst>
        </pc:spChg>
        <pc:spChg chg="del">
          <ac:chgData name="Nick Pope" userId="dbbb21f1eaf62e73" providerId="LiveId" clId="{E3182463-D1CE-435A-9036-59100D6C5706}" dt="2023-02-21T16:32:55.238" v="25"/>
          <ac:spMkLst>
            <pc:docMk/>
            <pc:sldMk cId="2909588876" sldId="264"/>
            <ac:spMk id="88" creationId="{31AEFD17-F984-2DC2-F67D-BF78EB213601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3" creationId="{76EDAC11-77C8-DCDF-7782-29228D811E32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4" creationId="{D26C0487-4234-D6A9-6C38-0E7488A2A4D3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5" creationId="{EC0EFECC-315B-5A13-D3EF-031F18E72642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7" creationId="{08C9454F-3FD5-59D4-8A07-A75C906E3165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8" creationId="{769AF359-E80D-B7CB-BA7A-895D5E23E498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79" creationId="{4897B41C-3DC2-D738-FA71-41EBDCA48F3A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80" creationId="{EEA844A5-A230-A5B2-0218-1E9711F73D14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81" creationId="{7F796D25-4861-4EC0-1708-EB197E135500}"/>
          </ac:spMkLst>
        </pc:spChg>
        <pc:spChg chg="del">
          <ac:chgData name="Nick Pope" userId="dbbb21f1eaf62e73" providerId="LiveId" clId="{E3182463-D1CE-435A-9036-59100D6C5706}" dt="2023-02-21T16:33:02.813" v="26"/>
          <ac:spMkLst>
            <pc:docMk/>
            <pc:sldMk cId="2909588876" sldId="264"/>
            <ac:spMk id="183" creationId="{204B4163-F201-F6B3-8F40-3D1B906A852F}"/>
          </ac:spMkLst>
        </pc:spChg>
        <pc:grpChg chg="del">
          <ac:chgData name="Nick Pope" userId="dbbb21f1eaf62e73" providerId="LiveId" clId="{E3182463-D1CE-435A-9036-59100D6C5706}" dt="2023-02-21T16:32:55.238" v="25"/>
          <ac:grpSpMkLst>
            <pc:docMk/>
            <pc:sldMk cId="2909588876" sldId="264"/>
            <ac:grpSpMk id="4" creationId="{3CECA995-D013-726B-A584-9332A0C27ECC}"/>
          </ac:grpSpMkLst>
        </pc:grpChg>
        <pc:grpChg chg="del">
          <ac:chgData name="Nick Pope" userId="dbbb21f1eaf62e73" providerId="LiveId" clId="{E3182463-D1CE-435A-9036-59100D6C5706}" dt="2023-02-21T16:32:55.238" v="25"/>
          <ac:grpSpMkLst>
            <pc:docMk/>
            <pc:sldMk cId="2909588876" sldId="264"/>
            <ac:grpSpMk id="90" creationId="{8F8A5563-8FF3-EAFE-929D-8C76410CB1FD}"/>
          </ac:grpSpMkLst>
        </pc:grpChg>
        <pc:grpChg chg="del">
          <ac:chgData name="Nick Pope" userId="dbbb21f1eaf62e73" providerId="LiveId" clId="{E3182463-D1CE-435A-9036-59100D6C5706}" dt="2023-02-21T16:33:02.813" v="26"/>
          <ac:grpSpMkLst>
            <pc:docMk/>
            <pc:sldMk cId="2909588876" sldId="264"/>
            <ac:grpSpMk id="101" creationId="{F41903F2-BAC1-2C8C-F1AB-1A0E60C47282}"/>
          </ac:grpSpMkLst>
        </pc:grpChg>
        <pc:grpChg chg="del">
          <ac:chgData name="Nick Pope" userId="dbbb21f1eaf62e73" providerId="LiveId" clId="{E3182463-D1CE-435A-9036-59100D6C5706}" dt="2023-02-21T16:33:02.813" v="26"/>
          <ac:grpSpMkLst>
            <pc:docMk/>
            <pc:sldMk cId="2909588876" sldId="264"/>
            <ac:grpSpMk id="185" creationId="{32141337-B4BA-AC10-32FF-C8DF56B83449}"/>
          </ac:grpSpMkLst>
        </pc:grpChg>
        <pc:picChg chg="add mod">
          <ac:chgData name="Nick Pope" userId="dbbb21f1eaf62e73" providerId="LiveId" clId="{E3182463-D1CE-435A-9036-59100D6C5706}" dt="2023-02-22T10:52:58.162" v="2791"/>
          <ac:picMkLst>
            <pc:docMk/>
            <pc:sldMk cId="2909588876" sldId="264"/>
            <ac:picMk id="3" creationId="{A66C3147-3332-6668-82AC-155BE1ED0A5B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1" creationId="{37457E20-D035-986F-4C9B-E8DEA597034A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2" creationId="{D4137CD2-6061-0FA6-EFF5-AEFC899DED49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3" creationId="{1534CA9E-307F-30BC-5014-8974424990AD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4" creationId="{E94C8277-9EB2-FF49-7FF2-C3817FB8C0EF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5" creationId="{8D308A28-3B08-42C3-7DA1-FB2E5446A1EF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6" creationId="{35CDA7BF-643E-374B-3B6B-F3A98A58DB59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7" creationId="{E18FC091-F276-BAE4-E19A-4ABEC1C33794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8" creationId="{32528AE0-DC3A-FE33-C593-836C0FFB85AF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69" creationId="{A54F1E6D-9DED-4327-1B64-F1984FAA9629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0" creationId="{EF08BBE2-FB4C-7275-3CEE-F80FB099A109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1" creationId="{F177E372-4749-5EA4-4AF6-DED0BB334BC2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2" creationId="{A7D7F31A-1F2B-C423-B0B2-7510166A6014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3" creationId="{2EBF2EAC-EB63-B65F-A9CC-7C4958393216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4" creationId="{05EB334B-D202-3ABC-7B08-DCCE9BBC8FBC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5" creationId="{1B39450F-9ACC-1BA7-4EB7-1E6BB30F68FC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6" creationId="{EBF38A55-5AFD-74FF-FD93-CDE0A8CDD794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77" creationId="{447FC671-2220-3D67-C2C8-D3AE7BFB0F79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81" creationId="{B3F004C9-7C45-D981-6A16-F1E22CAC6762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87" creationId="{00800992-BC5C-853C-753C-8F1001593DB1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89" creationId="{88B004AB-A781-E229-8757-336E33193A6B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98" creationId="{C4AF0C16-8368-86C6-F817-D2F9A9C28E24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99" creationId="{5A0EDE87-4098-2C22-205A-59E903DC1FA3}"/>
          </ac:picMkLst>
        </pc:picChg>
        <pc:picChg chg="del">
          <ac:chgData name="Nick Pope" userId="dbbb21f1eaf62e73" providerId="LiveId" clId="{E3182463-D1CE-435A-9036-59100D6C5706}" dt="2023-02-21T16:32:55.238" v="25"/>
          <ac:picMkLst>
            <pc:docMk/>
            <pc:sldMk cId="2909588876" sldId="264"/>
            <ac:picMk id="100" creationId="{EDB20069-C507-009D-5F5E-F2D39BE45DFA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56" creationId="{045E5A9B-0347-2F70-673A-DB219CF867D6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57" creationId="{CC9A1802-8FAB-07CE-6233-ECC8426928E5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58" creationId="{B0155260-6C80-C655-C855-2D346C5683B4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59" creationId="{270A07B8-A111-7C63-E3A2-5BDA6F55EB48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0" creationId="{B63E1ABC-2850-D66D-8EAC-18874D0715A3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1" creationId="{7C159A0F-4B80-6A2C-EA9B-C710F49CE197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2" creationId="{AF235BBC-72D0-1CEC-CF5F-43E6DF5E70B2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3" creationId="{7588880A-5D6F-5160-51FA-10998900284E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4" creationId="{00126EFD-9F67-30E3-DD64-D062EFEB57E8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5" creationId="{A13EF876-2F5D-1166-AE1B-30822C4D7D37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6" creationId="{1EB9357C-F8C0-37B9-EA1B-CB7D725DDE21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7" creationId="{3268B9DB-7281-3D68-1A79-B88D0917845D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8" creationId="{5C1B4640-9F24-4881-54AC-4814849B2845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69" creationId="{DFFF732D-A033-FF80-DF3B-96CE9541537D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70" creationId="{1CD139B5-04E2-F301-79E7-C9246DAEA076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71" creationId="{24AE500E-DB3D-EFDB-B6CC-405CC4D048F7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72" creationId="{236B2608-1E6C-D1F1-86A7-A8C64EBC0D5F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76" creationId="{825852BA-0C93-2AB4-6466-9F1F744D71A7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82" creationId="{3820686F-8979-1106-6B9E-139C28C657A5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84" creationId="{0A640F9C-81B1-0E96-CDE9-DDD732945636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93" creationId="{566E7A6B-3F54-3DCF-DB43-158DB1B06B75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94" creationId="{A86B70E6-5482-1F04-4EF2-86E6A7320144}"/>
          </ac:picMkLst>
        </pc:picChg>
        <pc:picChg chg="del">
          <ac:chgData name="Nick Pope" userId="dbbb21f1eaf62e73" providerId="LiveId" clId="{E3182463-D1CE-435A-9036-59100D6C5706}" dt="2023-02-21T16:33:02.813" v="26"/>
          <ac:picMkLst>
            <pc:docMk/>
            <pc:sldMk cId="2909588876" sldId="264"/>
            <ac:picMk id="195" creationId="{B64F548B-7C18-4D58-9F0F-C61007BE3E2C}"/>
          </ac:picMkLst>
        </pc:picChg>
      </pc:sldChg>
      <pc:sldChg chg="modSp mod">
        <pc:chgData name="Nick Pope" userId="dbbb21f1eaf62e73" providerId="LiveId" clId="{E3182463-D1CE-435A-9036-59100D6C5706}" dt="2023-02-22T10:57:38.869" v="2842" actId="20577"/>
        <pc:sldMkLst>
          <pc:docMk/>
          <pc:sldMk cId="365452510" sldId="321"/>
        </pc:sldMkLst>
        <pc:spChg chg="mod">
          <ac:chgData name="Nick Pope" userId="dbbb21f1eaf62e73" providerId="LiveId" clId="{E3182463-D1CE-435A-9036-59100D6C5706}" dt="2023-02-22T10:57:38.869" v="2842" actId="20577"/>
          <ac:spMkLst>
            <pc:docMk/>
            <pc:sldMk cId="365452510" sldId="321"/>
            <ac:spMk id="43010" creationId="{00000000-0000-0000-0000-000000000000}"/>
          </ac:spMkLst>
        </pc:spChg>
        <pc:spChg chg="mod">
          <ac:chgData name="Nick Pope" userId="dbbb21f1eaf62e73" providerId="LiveId" clId="{E3182463-D1CE-435A-9036-59100D6C5706}" dt="2023-02-22T09:06:33.949" v="2653" actId="6549"/>
          <ac:spMkLst>
            <pc:docMk/>
            <pc:sldMk cId="365452510" sldId="321"/>
            <ac:spMk id="43011" creationId="{00000000-0000-0000-0000-000000000000}"/>
          </ac:spMkLst>
        </pc:spChg>
      </pc:sldChg>
      <pc:sldChg chg="del">
        <pc:chgData name="Nick Pope" userId="dbbb21f1eaf62e73" providerId="LiveId" clId="{E3182463-D1CE-435A-9036-59100D6C5706}" dt="2023-02-21T18:01:53.671" v="2135" actId="47"/>
        <pc:sldMkLst>
          <pc:docMk/>
          <pc:sldMk cId="2225501336" sldId="626"/>
        </pc:sldMkLst>
      </pc:sldChg>
      <pc:sldChg chg="del">
        <pc:chgData name="Nick Pope" userId="dbbb21f1eaf62e73" providerId="LiveId" clId="{E3182463-D1CE-435A-9036-59100D6C5706}" dt="2023-02-21T17:41:18.854" v="1272" actId="47"/>
        <pc:sldMkLst>
          <pc:docMk/>
          <pc:sldMk cId="1001662152" sldId="1128"/>
        </pc:sldMkLst>
      </pc:sldChg>
      <pc:sldChg chg="addSp delSp modSp del">
        <pc:chgData name="Nick Pope" userId="dbbb21f1eaf62e73" providerId="LiveId" clId="{E3182463-D1CE-435A-9036-59100D6C5706}" dt="2023-02-21T16:36:17.257" v="59" actId="47"/>
        <pc:sldMkLst>
          <pc:docMk/>
          <pc:sldMk cId="1739272371" sldId="1311"/>
        </pc:sldMkLst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3" creationId="{08BB8571-4DB1-0836-1822-2858ABC759AB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4" creationId="{6BBAD7F3-3AAF-5038-C9AF-E93A1CD63C82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5" creationId="{CB6C6863-21BE-FC2C-8942-D48C4D58BE9B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6" creationId="{4F3A7DFA-2F3D-4FFF-114D-CCCCB88F1096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7" creationId="{C0781EB6-4B6B-956C-E3C1-9B162DE2E2B7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8" creationId="{BFC878C0-E9A5-6CD0-F126-F2FCD033B996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49" creationId="{70EC2D2C-BEFF-1601-B9FD-65CA8E12F98E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58" creationId="{1B573127-81DD-AFD6-E113-DD1C1CE6118E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59" creationId="{28833F8B-BC94-42A1-6196-49935DDC58AF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0" creationId="{2BC96528-689A-46F5-066B-8E8CFDB0E2D0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3" creationId="{78CB974E-AF90-0441-1F59-88D667E9B054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4" creationId="{D90EF4C4-1E7F-5009-6431-6857C4A12B76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5" creationId="{B9080FB4-8E9E-0D28-0757-2EFD28C7EFCE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6" creationId="{49F16A7F-7DC6-8314-8F9E-78CAF248F9B8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7" creationId="{BF33257F-EA9B-6312-1936-CB1E60E05630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8" creationId="{48C82ADC-5E7F-D0FE-509D-48F40882A81E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69" creationId="{2BB8F64A-D683-5DB9-80B8-30875B9AA313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70" creationId="{E26A6BA3-D651-1F18-F566-4E4A78F2269C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71" creationId="{BA99B18E-E20A-F5D9-3D85-6814D852E782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72" creationId="{4ECC3D10-BE7E-596F-1255-C0986A5D5CC7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83" creationId="{3D2674CD-F387-40B6-2BBA-64A0A450B3AA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84" creationId="{3AAAC467-A6B3-D49D-4C38-F3B675740B77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85" creationId="{64A35471-B409-71DF-E45C-D025C0F6DFAF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86" creationId="{46805597-7794-3432-BF2F-3D9902CF47B5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87" creationId="{5E1F1B78-2D0E-F7A4-F762-2078F1A79BA0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93" creationId="{7388D4A5-E63F-51CE-FE14-0574239A0612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1" creationId="{6B009EC2-014E-852F-EBD3-969A86390D2B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2" creationId="{F4DC387D-D828-3326-B67A-E9E92BEE1187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3" creationId="{97859296-EE78-A7E3-C338-C5AE37001F7C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4" creationId="{B4F17B56-98C4-7D92-76A3-1AD7F2419A6F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5" creationId="{F5F907BA-C8D8-3689-6600-3BCA104078CE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6" creationId="{E83F3D27-536D-DF2D-3A32-52760F93732B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7" creationId="{524F20D8-721F-E1FF-46F8-088DE9B08E2D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8" creationId="{1FDAB460-4AF6-4DA8-6522-092BE1D78959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09" creationId="{CC5B2878-946B-5650-ABAD-E09B10362FF1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10" creationId="{560147CB-4D71-7A24-D187-9B0AE7BED1F9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111" creationId="{73A0E681-7C39-E862-76A3-12BCF27EADF0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29" creationId="{289DFE82-F7FC-6133-8517-1085363587A0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31" creationId="{E25D0CFE-538C-0F5C-3B5F-1219493F8E68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45" creationId="{0226CDA7-AB40-4E94-DE96-EA4A468CD5E2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63" creationId="{829D5737-5EE4-169D-C5F1-92D5A862B9E7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64" creationId="{5E476001-5E51-0332-44D7-E4229929CEB0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65" creationId="{8D63DA8C-B10F-1B4B-4DE1-8FAABAFAB8D5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66" creationId="{2B1EFE50-0D4C-1026-DD1D-EA10F537D913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67" creationId="{993700D1-E57A-D213-36CA-FDD238979168}"/>
          </ac:spMkLst>
        </pc:spChg>
        <pc:spChg chg="add del mod">
          <ac:chgData name="Nick Pope" userId="dbbb21f1eaf62e73" providerId="LiveId" clId="{E3182463-D1CE-435A-9036-59100D6C5706}" dt="2023-02-21T16:33:43.813" v="30"/>
          <ac:spMkLst>
            <pc:docMk/>
            <pc:sldMk cId="1739272371" sldId="1311"/>
            <ac:spMk id="22570" creationId="{59993CCA-955E-F8E7-0862-DAB2B439BAD3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22581" creationId="{2421E8EB-59DB-445C-8AD9-F6B141B44615}"/>
          </ac:spMkLst>
        </pc:spChg>
        <pc:spChg chg="mod">
          <ac:chgData name="Nick Pope" userId="dbbb21f1eaf62e73" providerId="LiveId" clId="{E3182463-D1CE-435A-9036-59100D6C5706}" dt="2023-02-21T16:33:24.180" v="29"/>
          <ac:spMkLst>
            <pc:docMk/>
            <pc:sldMk cId="1739272371" sldId="1311"/>
            <ac:spMk id="22582" creationId="{CA3DE6BE-A0E0-3AD6-D9A1-27DFBBC1E91B}"/>
          </ac:spMkLst>
        </pc:spChg>
        <pc:grpChg chg="add del mod">
          <ac:chgData name="Nick Pope" userId="dbbb21f1eaf62e73" providerId="LiveId" clId="{E3182463-D1CE-435A-9036-59100D6C5706}" dt="2023-02-21T16:33:43.813" v="30"/>
          <ac:grpSpMkLst>
            <pc:docMk/>
            <pc:sldMk cId="1739272371" sldId="1311"/>
            <ac:grpSpMk id="6" creationId="{9A47764C-AF1F-5F9E-D909-E934040AA148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8" creationId="{9EEC039B-B8DD-C692-15D8-60D79E49E010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12" creationId="{76EE74B4-E422-AF9C-99A5-880D0941E755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18" creationId="{FF2C06C1-996F-F8A0-999B-46C3123EA970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20" creationId="{6DF80E8C-AD74-74DF-287C-6B0D7EE46DF2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24" creationId="{AED0575B-940D-BCDC-411C-5AEA0FE241F6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26" creationId="{6CFD11FD-2F00-21D3-DD77-0BD8D9CE158C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28" creationId="{C3565020-D06E-C296-C586-11F603E0C8FA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0" creationId="{28BF2E91-902A-4D8F-30AB-7D563482D213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2" creationId="{0BE217CD-55DD-3820-5A18-6F4EAB7CAE83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3" creationId="{F480B44C-B009-8D6B-C754-53DD4D0B3FD6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4" creationId="{2A14A793-E2E3-37D7-39DB-E3E80E6C0DD7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5" creationId="{1F5C6D24-2F0A-B37B-825C-65DF62049B85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36" creationId="{FEA6FC48-0F4F-7643-BBAD-235BDE6625CF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41" creationId="{686DC675-0435-81F6-1B66-1F988681CB91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61" creationId="{8C378ECD-A281-15FE-4B4E-4E8876A50FA1}"/>
          </ac:grpSpMkLst>
        </pc:grpChg>
        <pc:grpChg chg="mod">
          <ac:chgData name="Nick Pope" userId="dbbb21f1eaf62e73" providerId="LiveId" clId="{E3182463-D1CE-435A-9036-59100D6C5706}" dt="2023-02-21T16:33:24.180" v="29"/>
          <ac:grpSpMkLst>
            <pc:docMk/>
            <pc:sldMk cId="1739272371" sldId="1311"/>
            <ac:grpSpMk id="62" creationId="{6401DEFA-61CD-DA24-D097-EF577C9450C4}"/>
          </ac:grpSpMkLst>
        </pc:grpChg>
        <pc:grpChg chg="add del mod">
          <ac:chgData name="Nick Pope" userId="dbbb21f1eaf62e73" providerId="LiveId" clId="{E3182463-D1CE-435A-9036-59100D6C5706}" dt="2023-02-21T16:33:43.813" v="30"/>
          <ac:grpSpMkLst>
            <pc:docMk/>
            <pc:sldMk cId="1739272371" sldId="1311"/>
            <ac:grpSpMk id="22574" creationId="{DB1AE816-5AD4-F986-FCC5-3D54E0890331}"/>
          </ac:grpSpMkLst>
        </pc:grp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" creationId="{7692B0CA-791C-B1B0-6851-C19449D80443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2" creationId="{8BEC5566-3364-385C-EAFA-8DE3B7CD63EC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3" creationId="{EEBC1C94-DC1A-2AEF-8E65-B4F6C48AF938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4" creationId="{BD152A37-0053-4DFB-DA82-DE4088957F1B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5" creationId="{6471DD95-A805-36F7-D0C5-AF09E227DD1D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6" creationId="{4622DA68-7E1E-BD61-2E8F-94A90CDD4500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7" creationId="{404BD5C9-B7B4-6B53-9C69-A01651B97E94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8" creationId="{FFBB279C-19D4-15C5-228F-F16DD8A983FF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19" creationId="{2F0A6026-DDB4-E589-EB61-C7E6EB3CB7CC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0" creationId="{4A83F8D9-4099-1D5F-ACAA-D1F70072A58C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1" creationId="{5D2668F3-9343-3078-5246-F29F979E5BA0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2" creationId="{19E13B2B-B153-2815-E0DC-7E82ECDE35A5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3" creationId="{0349CC0C-6CFB-B8F5-0150-2F9CE5F545CC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4" creationId="{522931C0-61C7-6B1E-F097-18B8C2D048E0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5" creationId="{A90FD202-2FD0-EF4E-B5EF-6E9B25CA7243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6" creationId="{38855C57-55F7-9C77-D5D9-BA1D761DFCD9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127" creationId="{3E138B16-EE42-907A-757A-B14929FBF0B1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28" creationId="{E27CDA58-178C-0EEB-76B0-AD3AE002F440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61" creationId="{28F373BD-497A-178B-09B8-4179ED55B98E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68" creationId="{040F175A-5FE9-E0AF-6B3C-B57AD8EEDE7B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73" creationId="{179F2085-2ECB-DD5A-2479-F07192256871}"/>
          </ac:picMkLst>
        </pc:pic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575" creationId="{E8F2656B-ED6C-2FDF-2062-918824543A08}"/>
          </ac:picMkLst>
        </pc:pic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576" creationId="{2E2CC05B-E20B-68CA-8474-527714A01A97}"/>
          </ac:picMkLst>
        </pc:pic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577" creationId="{FE8FCC9C-2D19-3890-CEBD-7EED90EC550C}"/>
          </ac:picMkLst>
        </pc:pic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579" creationId="{070B6371-3D4C-96A2-A70D-1889039F9C45}"/>
          </ac:picMkLst>
        </pc:picChg>
        <pc:picChg chg="mod">
          <ac:chgData name="Nick Pope" userId="dbbb21f1eaf62e73" providerId="LiveId" clId="{E3182463-D1CE-435A-9036-59100D6C5706}" dt="2023-02-21T16:33:24.180" v="29"/>
          <ac:picMkLst>
            <pc:docMk/>
            <pc:sldMk cId="1739272371" sldId="1311"/>
            <ac:picMk id="22584" creationId="{49B9EF40-1057-21D4-9FA3-087365C897BC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85" creationId="{DB84E737-68A6-6D72-0D1F-DA059544A3F1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86" creationId="{61558CFE-56C9-DE90-683B-816A942A5C9F}"/>
          </ac:picMkLst>
        </pc:picChg>
        <pc:picChg chg="add del mod">
          <ac:chgData name="Nick Pope" userId="dbbb21f1eaf62e73" providerId="LiveId" clId="{E3182463-D1CE-435A-9036-59100D6C5706}" dt="2023-02-21T16:33:43.813" v="30"/>
          <ac:picMkLst>
            <pc:docMk/>
            <pc:sldMk cId="1739272371" sldId="1311"/>
            <ac:picMk id="22587" creationId="{79CEFAD1-BBAB-08C6-13EF-509C6AEC09A3}"/>
          </ac:picMkLst>
        </pc:picChg>
      </pc:sldChg>
      <pc:sldChg chg="modSp mod">
        <pc:chgData name="Nick Pope" userId="dbbb21f1eaf62e73" providerId="LiveId" clId="{E3182463-D1CE-435A-9036-59100D6C5706}" dt="2023-02-21T17:44:46.707" v="1442" actId="20577"/>
        <pc:sldMkLst>
          <pc:docMk/>
          <pc:sldMk cId="3571615742" sldId="1313"/>
        </pc:sldMkLst>
        <pc:spChg chg="mod">
          <ac:chgData name="Nick Pope" userId="dbbb21f1eaf62e73" providerId="LiveId" clId="{E3182463-D1CE-435A-9036-59100D6C5706}" dt="2023-02-21T17:44:46.707" v="1442" actId="20577"/>
          <ac:spMkLst>
            <pc:docMk/>
            <pc:sldMk cId="3571615742" sldId="1313"/>
            <ac:spMk id="3" creationId="{CA23CE3C-BA16-43AE-B9A7-D23F99AB79B7}"/>
          </ac:spMkLst>
        </pc:spChg>
      </pc:sldChg>
      <pc:sldChg chg="del">
        <pc:chgData name="Nick Pope" userId="dbbb21f1eaf62e73" providerId="LiveId" clId="{E3182463-D1CE-435A-9036-59100D6C5706}" dt="2023-02-21T17:54:21.444" v="1785" actId="47"/>
        <pc:sldMkLst>
          <pc:docMk/>
          <pc:sldMk cId="3141423372" sldId="2134804213"/>
        </pc:sldMkLst>
      </pc:sldChg>
      <pc:sldChg chg="del">
        <pc:chgData name="Nick Pope" userId="dbbb21f1eaf62e73" providerId="LiveId" clId="{E3182463-D1CE-435A-9036-59100D6C5706}" dt="2023-02-21T17:54:41.480" v="1787" actId="47"/>
        <pc:sldMkLst>
          <pc:docMk/>
          <pc:sldMk cId="1660366192" sldId="2134804217"/>
        </pc:sldMkLst>
      </pc:sldChg>
      <pc:sldChg chg="del">
        <pc:chgData name="Nick Pope" userId="dbbb21f1eaf62e73" providerId="LiveId" clId="{E3182463-D1CE-435A-9036-59100D6C5706}" dt="2023-02-21T17:54:24.971" v="1786" actId="47"/>
        <pc:sldMkLst>
          <pc:docMk/>
          <pc:sldMk cId="2978038448" sldId="2134804218"/>
        </pc:sldMkLst>
      </pc:sldChg>
      <pc:sldChg chg="addSp delSp modSp new mod">
        <pc:chgData name="Nick Pope" userId="dbbb21f1eaf62e73" providerId="LiveId" clId="{E3182463-D1CE-435A-9036-59100D6C5706}" dt="2023-02-22T10:50:49.438" v="2786" actId="478"/>
        <pc:sldMkLst>
          <pc:docMk/>
          <pc:sldMk cId="275271859" sldId="2134804219"/>
        </pc:sldMkLst>
        <pc:spChg chg="mod">
          <ac:chgData name="Nick Pope" userId="dbbb21f1eaf62e73" providerId="LiveId" clId="{E3182463-D1CE-435A-9036-59100D6C5706}" dt="2023-02-21T16:34:10.772" v="32"/>
          <ac:spMkLst>
            <pc:docMk/>
            <pc:sldMk cId="275271859" sldId="2134804219"/>
            <ac:spMk id="2" creationId="{E633D472-8450-CE57-9C72-88FB17FF48D5}"/>
          </ac:spMkLst>
        </pc:spChg>
        <pc:spChg chg="del">
          <ac:chgData name="Nick Pope" userId="dbbb21f1eaf62e73" providerId="LiveId" clId="{E3182463-D1CE-435A-9036-59100D6C5706}" dt="2023-02-21T16:33:18.743" v="28" actId="478"/>
          <ac:spMkLst>
            <pc:docMk/>
            <pc:sldMk cId="275271859" sldId="2134804219"/>
            <ac:spMk id="3" creationId="{A8DF5D86-BAF4-0F65-4963-80ED0232827A}"/>
          </ac:spMkLst>
        </pc:spChg>
        <pc:spChg chg="del">
          <ac:chgData name="Nick Pope" userId="dbbb21f1eaf62e73" providerId="LiveId" clId="{E3182463-D1CE-435A-9036-59100D6C5706}" dt="2023-02-22T10:50:49.438" v="2786" actId="478"/>
          <ac:spMkLst>
            <pc:docMk/>
            <pc:sldMk cId="275271859" sldId="2134804219"/>
            <ac:spMk id="4" creationId="{B8EDFA68-1782-CBF6-B7A4-E548E63CF87B}"/>
          </ac:spMkLst>
        </pc:spChg>
        <pc:spChg chg="mod topLvl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1" creationId="{9153592A-4728-838C-75B7-75FC297007DB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2" creationId="{E740B711-7D7D-1694-2028-3EBD87AFFA1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3" creationId="{3A5E3ABD-94E9-7100-19B0-25B080F2CCF5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4" creationId="{522D976D-8B86-EAB9-455D-3639EC17A96A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5" creationId="{18067328-AF9D-52CF-D970-600B9BEE9239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6" creationId="{B428F013-FFE0-C5BC-955C-42E3EE9CAB9E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7" creationId="{D5171406-4811-0970-25BA-584D16E96EA2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8" creationId="{FD9AE7E8-3D03-72AB-98A1-F4520DD7449A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29" creationId="{B33A8EA7-AAEE-175E-8985-D338938E792B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0" creationId="{F8B7ADE7-DA41-1CAA-251F-5FB666ADF38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3" creationId="{4227311C-2124-565E-4DC0-1694277E5D78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4" creationId="{952C5B08-64A1-D3E8-6EA1-9B4334363DB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5" creationId="{F7E055CF-6D96-314F-7436-6D6C5EAB5205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6" creationId="{07A17192-C472-6BC7-3BD2-902B435BC3A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7" creationId="{D51DC116-D194-0E92-D594-5BE8BD64E15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8" creationId="{485F0D96-FA4A-BD92-3B28-A8ED0AB194D1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39" creationId="{9FF8DDDE-3F10-D0C3-4AE6-14730B1D77BA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0" creationId="{CF32766F-32E8-6F4D-3E1B-861F95FD83FF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1" creationId="{6DAC0896-3D82-8806-F01F-056B02C9DB9E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2" creationId="{7FAF2E40-0A57-9170-8069-DC0C7332D8B0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3" creationId="{3C0B3310-C1C7-1634-6044-ECAA4DC1BA03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4" creationId="{509F3F24-13AB-A24E-7137-6438067C8A9B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5" creationId="{33ACC794-0164-B11A-FDDE-043809B0F26B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6" creationId="{EE368968-07B5-71FF-6E09-392E1C525BCD}"/>
          </ac:spMkLst>
        </pc:spChg>
        <pc:spChg chg="mod topLvl">
          <ac:chgData name="Nick Pope" userId="dbbb21f1eaf62e73" providerId="LiveId" clId="{E3182463-D1CE-435A-9036-59100D6C5706}" dt="2023-02-22T10:46:40.976" v="2777" actId="1076"/>
          <ac:spMkLst>
            <pc:docMk/>
            <pc:sldMk cId="275271859" sldId="2134804219"/>
            <ac:spMk id="47" creationId="{0281D32D-605A-9279-8D71-838C47DAC0B1}"/>
          </ac:spMkLst>
        </pc:spChg>
        <pc:spChg chg="mod topLvl">
          <ac:chgData name="Nick Pope" userId="dbbb21f1eaf62e73" providerId="LiveId" clId="{E3182463-D1CE-435A-9036-59100D6C5706}" dt="2023-02-22T10:45:15.819" v="2733" actId="165"/>
          <ac:spMkLst>
            <pc:docMk/>
            <pc:sldMk cId="275271859" sldId="2134804219"/>
            <ac:spMk id="48" creationId="{C354014E-DCCE-800E-C2BB-1C11FE3F279D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49" creationId="{57387EA2-AB5A-99BD-3D22-89B76E93606F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0" creationId="{325AB7BF-7D1D-249C-BC56-E85FA8AB0053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1" creationId="{F0B03CFE-C89A-614D-21C3-A5AD448E53A7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2" creationId="{4B6A315E-C364-84DB-947F-23552815A2A4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3" creationId="{F92D8365-D892-1BFD-2104-A5E72EE93277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4" creationId="{5F3C7AA3-CAD3-D913-1719-11511B7EF488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5" creationId="{F807E98C-2265-E2B2-7F2D-4991E040108C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6" creationId="{0E936877-B764-CD55-7851-5622BAA3D4E3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7" creationId="{87F8FFCA-B7CD-4347-0449-7DD9D2D9130A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8" creationId="{1E9586C0-C551-5EB2-523D-64F15461395C}"/>
          </ac:spMkLst>
        </pc:spChg>
        <pc:spChg chg="mod">
          <ac:chgData name="Nick Pope" userId="dbbb21f1eaf62e73" providerId="LiveId" clId="{E3182463-D1CE-435A-9036-59100D6C5706}" dt="2023-02-21T17:48:36.068" v="1656" actId="165"/>
          <ac:spMkLst>
            <pc:docMk/>
            <pc:sldMk cId="275271859" sldId="2134804219"/>
            <ac:spMk id="59" creationId="{30FF2FD2-343C-04DA-BF0C-EC0226FAC30D}"/>
          </ac:spMkLst>
        </pc:spChg>
        <pc:spChg chg="add mod">
          <ac:chgData name="Nick Pope" userId="dbbb21f1eaf62e73" providerId="LiveId" clId="{E3182463-D1CE-435A-9036-59100D6C5706}" dt="2023-02-22T10:45:38.015" v="2745" actId="1035"/>
          <ac:spMkLst>
            <pc:docMk/>
            <pc:sldMk cId="275271859" sldId="2134804219"/>
            <ac:spMk id="77" creationId="{D3CC6385-8BCC-B39C-C719-D053D8068065}"/>
          </ac:spMkLst>
        </pc:spChg>
        <pc:spChg chg="add mod">
          <ac:chgData name="Nick Pope" userId="dbbb21f1eaf62e73" providerId="LiveId" clId="{E3182463-D1CE-435A-9036-59100D6C5706}" dt="2023-02-22T10:45:38.015" v="2745" actId="1035"/>
          <ac:spMkLst>
            <pc:docMk/>
            <pc:sldMk cId="275271859" sldId="2134804219"/>
            <ac:spMk id="78" creationId="{4D688352-30BF-10A2-6AD2-834C07E1F249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79" creationId="{49BA6B9A-BD0D-97D2-2D63-44BC6E8E5335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1" creationId="{A61E7BFD-0744-2414-2F72-2FB805DFDC1C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2" creationId="{F7DC6E35-595F-EC39-B83D-4B212C2D48C3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3" creationId="{324F2117-53BC-1DC4-4410-8B89AA0FF4CD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4" creationId="{55023E1B-A0CF-D355-2211-B814CECBFC07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5" creationId="{96EDF351-A364-2439-3CBD-AC0E86BEF392}"/>
          </ac:spMkLst>
        </pc:spChg>
        <pc:spChg chg="add 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87" creationId="{45A24CA9-4E38-0A9F-F057-644827EF2E93}"/>
          </ac:spMkLst>
        </pc:spChg>
        <pc:spChg chg="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94" creationId="{46BE9343-A4C6-F231-15BA-2B7AB5C0B10D}"/>
          </ac:spMkLst>
        </pc:spChg>
        <pc:spChg chg="mod">
          <ac:chgData name="Nick Pope" userId="dbbb21f1eaf62e73" providerId="LiveId" clId="{E3182463-D1CE-435A-9036-59100D6C5706}" dt="2023-02-21T16:33:49.192" v="31"/>
          <ac:spMkLst>
            <pc:docMk/>
            <pc:sldMk cId="275271859" sldId="2134804219"/>
            <ac:spMk id="95" creationId="{FA3AA639-1750-F025-7C5A-A9B0B0EC1D55}"/>
          </ac:spMkLst>
        </pc:spChg>
        <pc:spChg chg="add mod">
          <ac:chgData name="Nick Pope" userId="dbbb21f1eaf62e73" providerId="LiveId" clId="{E3182463-D1CE-435A-9036-59100D6C5706}" dt="2023-02-22T10:45:38.015" v="2745" actId="1035"/>
          <ac:spMkLst>
            <pc:docMk/>
            <pc:sldMk cId="275271859" sldId="2134804219"/>
            <ac:spMk id="100" creationId="{53A2E19B-5083-0159-B86C-FEC53B6ED9C4}"/>
          </ac:spMkLst>
        </pc:spChg>
        <pc:spChg chg="add mod">
          <ac:chgData name="Nick Pope" userId="dbbb21f1eaf62e73" providerId="LiveId" clId="{E3182463-D1CE-435A-9036-59100D6C5706}" dt="2023-02-22T10:45:50.564" v="2746" actId="1076"/>
          <ac:spMkLst>
            <pc:docMk/>
            <pc:sldMk cId="275271859" sldId="2134804219"/>
            <ac:spMk id="102" creationId="{B2E2C2D2-3341-F953-75DE-7B9E52C2577B}"/>
          </ac:spMkLst>
        </pc:spChg>
        <pc:grpChg chg="add del mod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5" creationId="{E96641E3-C930-D866-ED65-7871F34FE002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6" creationId="{E8858FDF-712A-2B8C-A80E-F66BA0A2A078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7" creationId="{E576AD98-DBD2-D9B0-126A-DC5437176AE5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8" creationId="{699D25A9-8AFF-9778-C6C9-73ECFC00C1FB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9" creationId="{8161EA39-E789-98C4-FAB7-143DEF31AD38}"/>
          </ac:grpSpMkLst>
        </pc:grpChg>
        <pc:grpChg chg="del mod topLvl">
          <ac:chgData name="Nick Pope" userId="dbbb21f1eaf62e73" providerId="LiveId" clId="{E3182463-D1CE-435A-9036-59100D6C5706}" dt="2023-02-22T10:45:15.819" v="2733" actId="165"/>
          <ac:grpSpMkLst>
            <pc:docMk/>
            <pc:sldMk cId="275271859" sldId="2134804219"/>
            <ac:grpSpMk id="11" creationId="{4025168A-4C47-2E8B-C53A-5F565285028D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2" creationId="{0B865BC2-9FE9-1BA5-AD8E-5B4DA9275EF3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3" creationId="{26EFACFC-0863-D054-942C-B146B5103C37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4" creationId="{BF6A51CE-2D1C-11EE-6CE0-DCE9D13AE9F2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5" creationId="{FEF529B1-E4DF-823A-9C7F-A32F95E2B402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6" creationId="{9D182082-5FA8-9FDB-DA19-51F13F66D4C0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7" creationId="{DC71CA2A-FABD-82A7-84ED-4BD9B5438ECB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8" creationId="{7F647125-9A7C-B09E-0D2D-E0C3AC2FEDD5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19" creationId="{325EA986-F65B-AD8A-EDD5-D0A20003B0C2}"/>
          </ac:grpSpMkLst>
        </pc:grpChg>
        <pc:grpChg chg="mod topLvl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20" creationId="{B9D36550-DE4E-CC70-890B-DCED85EAF260}"/>
          </ac:grpSpMkLst>
        </pc:grpChg>
        <pc:grpChg chg="mod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31" creationId="{65D3BCF8-9500-67C4-E750-CD74187D0E1F}"/>
          </ac:grpSpMkLst>
        </pc:grpChg>
        <pc:grpChg chg="mod">
          <ac:chgData name="Nick Pope" userId="dbbb21f1eaf62e73" providerId="LiveId" clId="{E3182463-D1CE-435A-9036-59100D6C5706}" dt="2023-02-21T17:48:36.068" v="1656" actId="165"/>
          <ac:grpSpMkLst>
            <pc:docMk/>
            <pc:sldMk cId="275271859" sldId="2134804219"/>
            <ac:grpSpMk id="32" creationId="{25D72620-23DA-1646-A28D-7E0D114FBAC9}"/>
          </ac:grpSpMkLst>
        </pc:grpChg>
        <pc:grpChg chg="add mod">
          <ac:chgData name="Nick Pope" userId="dbbb21f1eaf62e73" providerId="LiveId" clId="{E3182463-D1CE-435A-9036-59100D6C5706}" dt="2023-02-21T16:33:49.192" v="31"/>
          <ac:grpSpMkLst>
            <pc:docMk/>
            <pc:sldMk cId="275271859" sldId="2134804219"/>
            <ac:grpSpMk id="89" creationId="{64F4FEC2-E40B-D7E8-DA8A-3E20ABA7625F}"/>
          </ac:grpSpMkLst>
        </pc:grpChg>
        <pc:picChg chg="mod topLvl">
          <ac:chgData name="Nick Pope" userId="dbbb21f1eaf62e73" providerId="LiveId" clId="{E3182463-D1CE-435A-9036-59100D6C5706}" dt="2023-02-21T17:48:36.068" v="1656" actId="165"/>
          <ac:picMkLst>
            <pc:docMk/>
            <pc:sldMk cId="275271859" sldId="2134804219"/>
            <ac:picMk id="10" creationId="{3E370912-0599-0C44-0EE7-B0B7114650C7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60" creationId="{9CE6CD64-02FD-A0FF-456C-A13B4505CF4B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61" creationId="{1C4DB335-B343-7815-6CCC-130553A3229B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2" creationId="{1CF9DFFB-26DE-3549-368F-D46257FA7E34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3" creationId="{087C2923-0923-E09E-514C-C4A4F1593418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4" creationId="{0C8F9B66-C541-2F89-7E6E-73F518824675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5" creationId="{D3972556-DB88-C35B-E4EB-8D6106A022A2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6" creationId="{4F1FF6B3-2F7B-1585-FD91-CD87EFB9EEAA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7" creationId="{ECD7858B-58F8-1B60-6AEF-5ED8005C5508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8" creationId="{61394C82-178B-6FE4-FD99-B576EEB23359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69" creationId="{EDCF74D3-8ACE-B0B2-B0E4-F4FA92585A18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70" creationId="{BF83AFFD-6C70-2EC6-B71A-DA12A52F1E14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71" creationId="{C6C41DAE-8BE5-43D4-CF73-D2772BD228C5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72" creationId="{E7971D9B-C805-6CB8-F28D-5CF5F6E20E17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73" creationId="{AF41C302-7F12-F8AE-EB4F-EC0903A57D1D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74" creationId="{644C0EEC-26CD-9D42-B5CA-09EBEA6DDDCA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75" creationId="{E611AC7E-ECE1-9CA4-7CF2-5D6694B056D8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76" creationId="{35E05803-0E24-01C1-5085-78A0CA3EB787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80" creationId="{C31A8565-B9CB-53DD-E52A-CFA4A87BEE33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86" creationId="{80F1F465-35A4-5BEF-21D8-69C9167A907C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88" creationId="{15EF6AD1-D2C3-6B31-9BE0-B2C916F98CA9}"/>
          </ac:picMkLst>
        </pc:picChg>
        <pc:picChg chg="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0" creationId="{7F937756-D587-09CB-FE30-A942C613EDC0}"/>
          </ac:picMkLst>
        </pc:picChg>
        <pc:picChg chg="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1" creationId="{B2AEEABB-6C8A-0C85-6C6F-CCEC9E002AC1}"/>
          </ac:picMkLst>
        </pc:picChg>
        <pc:picChg chg="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2" creationId="{ADB38938-835C-B00C-3617-0120A9AEC12B}"/>
          </ac:picMkLst>
        </pc:picChg>
        <pc:picChg chg="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3" creationId="{2B705D22-6A86-FEA2-CE52-C458E520F032}"/>
          </ac:picMkLst>
        </pc:picChg>
        <pc:picChg chg="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6" creationId="{D303CCF4-FE40-A29E-2B8E-2349FECB6AAA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7" creationId="{5C4730EC-EEE1-15FB-BAA5-08013A1586AF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8" creationId="{5823A86F-B6F3-D62B-4919-D36AF9305C32}"/>
          </ac:picMkLst>
        </pc:picChg>
        <pc:picChg chg="add mod">
          <ac:chgData name="Nick Pope" userId="dbbb21f1eaf62e73" providerId="LiveId" clId="{E3182463-D1CE-435A-9036-59100D6C5706}" dt="2023-02-21T16:33:49.192" v="31"/>
          <ac:picMkLst>
            <pc:docMk/>
            <pc:sldMk cId="275271859" sldId="2134804219"/>
            <ac:picMk id="99" creationId="{2D110470-EF79-5991-EED0-0D73ED2E56B8}"/>
          </ac:picMkLst>
        </pc:picChg>
        <pc:picChg chg="add mod">
          <ac:chgData name="Nick Pope" userId="dbbb21f1eaf62e73" providerId="LiveId" clId="{E3182463-D1CE-435A-9036-59100D6C5706}" dt="2023-02-22T10:45:38.015" v="2745" actId="1035"/>
          <ac:picMkLst>
            <pc:docMk/>
            <pc:sldMk cId="275271859" sldId="2134804219"/>
            <ac:picMk id="101" creationId="{2B0DFC91-428E-DD50-FB46-A473923FE21E}"/>
          </ac:picMkLst>
        </pc:picChg>
      </pc:sldChg>
      <pc:sldChg chg="delSp modSp new mod">
        <pc:chgData name="Nick Pope" userId="dbbb21f1eaf62e73" providerId="LiveId" clId="{E3182463-D1CE-435A-9036-59100D6C5706}" dt="2023-02-22T10:50:44.028" v="2785" actId="478"/>
        <pc:sldMkLst>
          <pc:docMk/>
          <pc:sldMk cId="119592362" sldId="2134804220"/>
        </pc:sldMkLst>
        <pc:spChg chg="mod">
          <ac:chgData name="Nick Pope" userId="dbbb21f1eaf62e73" providerId="LiveId" clId="{E3182463-D1CE-435A-9036-59100D6C5706}" dt="2023-02-21T18:08:32.296" v="2470" actId="13926"/>
          <ac:spMkLst>
            <pc:docMk/>
            <pc:sldMk cId="119592362" sldId="2134804220"/>
            <ac:spMk id="2" creationId="{C87BBC29-6C27-308E-2259-C6A6F890E5EC}"/>
          </ac:spMkLst>
        </pc:spChg>
        <pc:spChg chg="mod">
          <ac:chgData name="Nick Pope" userId="dbbb21f1eaf62e73" providerId="LiveId" clId="{E3182463-D1CE-435A-9036-59100D6C5706}" dt="2023-02-22T08:47:45.649" v="2506"/>
          <ac:spMkLst>
            <pc:docMk/>
            <pc:sldMk cId="119592362" sldId="2134804220"/>
            <ac:spMk id="3" creationId="{09C2F1F9-050F-D226-D702-368C1D693EEA}"/>
          </ac:spMkLst>
        </pc:spChg>
        <pc:spChg chg="del">
          <ac:chgData name="Nick Pope" userId="dbbb21f1eaf62e73" providerId="LiveId" clId="{E3182463-D1CE-435A-9036-59100D6C5706}" dt="2023-02-22T10:50:44.028" v="2785" actId="478"/>
          <ac:spMkLst>
            <pc:docMk/>
            <pc:sldMk cId="119592362" sldId="2134804220"/>
            <ac:spMk id="4" creationId="{B1FB7A41-1544-3EDC-2E8D-CAFD08C96551}"/>
          </ac:spMkLst>
        </pc:spChg>
      </pc:sldChg>
      <pc:sldChg chg="delSp modSp new mod">
        <pc:chgData name="Nick Pope" userId="dbbb21f1eaf62e73" providerId="LiveId" clId="{E3182463-D1CE-435A-9036-59100D6C5706}" dt="2023-02-22T10:51:00.903" v="2788" actId="478"/>
        <pc:sldMkLst>
          <pc:docMk/>
          <pc:sldMk cId="3794454028" sldId="2134804221"/>
        </pc:sldMkLst>
        <pc:spChg chg="mod">
          <ac:chgData name="Nick Pope" userId="dbbb21f1eaf62e73" providerId="LiveId" clId="{E3182463-D1CE-435A-9036-59100D6C5706}" dt="2023-02-22T10:48:16.311" v="2778" actId="13926"/>
          <ac:spMkLst>
            <pc:docMk/>
            <pc:sldMk cId="3794454028" sldId="2134804221"/>
            <ac:spMk id="2" creationId="{D7E630D6-193B-325C-96FD-36AC63F4F03D}"/>
          </ac:spMkLst>
        </pc:spChg>
        <pc:spChg chg="mod">
          <ac:chgData name="Nick Pope" userId="dbbb21f1eaf62e73" providerId="LiveId" clId="{E3182463-D1CE-435A-9036-59100D6C5706}" dt="2023-02-22T09:55:32.696" v="2663" actId="20577"/>
          <ac:spMkLst>
            <pc:docMk/>
            <pc:sldMk cId="3794454028" sldId="2134804221"/>
            <ac:spMk id="3" creationId="{11377317-B771-0BDA-2370-A60B6D23A173}"/>
          </ac:spMkLst>
        </pc:spChg>
        <pc:spChg chg="del mod">
          <ac:chgData name="Nick Pope" userId="dbbb21f1eaf62e73" providerId="LiveId" clId="{E3182463-D1CE-435A-9036-59100D6C5706}" dt="2023-02-22T10:51:00.903" v="2788" actId="478"/>
          <ac:spMkLst>
            <pc:docMk/>
            <pc:sldMk cId="3794454028" sldId="2134804221"/>
            <ac:spMk id="4" creationId="{B92473CC-F109-5021-2887-A2974B0051ED}"/>
          </ac:spMkLst>
        </pc:spChg>
      </pc:sldChg>
      <pc:sldChg chg="delSp modSp new mod">
        <pc:chgData name="Nick Pope" userId="dbbb21f1eaf62e73" providerId="LiveId" clId="{E3182463-D1CE-435A-9036-59100D6C5706}" dt="2023-02-22T10:50:35.631" v="2784" actId="478"/>
        <pc:sldMkLst>
          <pc:docMk/>
          <pc:sldMk cId="3856372041" sldId="2134804222"/>
        </pc:sldMkLst>
        <pc:spChg chg="mod">
          <ac:chgData name="Nick Pope" userId="dbbb21f1eaf62e73" providerId="LiveId" clId="{E3182463-D1CE-435A-9036-59100D6C5706}" dt="2023-02-22T10:48:30.045" v="2779" actId="13926"/>
          <ac:spMkLst>
            <pc:docMk/>
            <pc:sldMk cId="3856372041" sldId="2134804222"/>
            <ac:spMk id="2" creationId="{8FFF9E0A-5C33-38B5-4A59-6EC44808CB61}"/>
          </ac:spMkLst>
        </pc:spChg>
        <pc:spChg chg="mod">
          <ac:chgData name="Nick Pope" userId="dbbb21f1eaf62e73" providerId="LiveId" clId="{E3182463-D1CE-435A-9036-59100D6C5706}" dt="2023-02-21T17:17:36.168" v="1158" actId="20577"/>
          <ac:spMkLst>
            <pc:docMk/>
            <pc:sldMk cId="3856372041" sldId="2134804222"/>
            <ac:spMk id="3" creationId="{051FB3C4-2E58-B5A4-D4FC-2D63D7021649}"/>
          </ac:spMkLst>
        </pc:spChg>
        <pc:spChg chg="del">
          <ac:chgData name="Nick Pope" userId="dbbb21f1eaf62e73" providerId="LiveId" clId="{E3182463-D1CE-435A-9036-59100D6C5706}" dt="2023-02-22T10:50:35.631" v="2784" actId="478"/>
          <ac:spMkLst>
            <pc:docMk/>
            <pc:sldMk cId="3856372041" sldId="2134804222"/>
            <ac:spMk id="4" creationId="{4A312371-0FAC-7D86-389E-16422F043C6B}"/>
          </ac:spMkLst>
        </pc:spChg>
      </pc:sldChg>
      <pc:sldChg chg="modSp new del mod">
        <pc:chgData name="Nick Pope" userId="dbbb21f1eaf62e73" providerId="LiveId" clId="{E3182463-D1CE-435A-9036-59100D6C5706}" dt="2023-02-21T17:23:03.654" v="1173" actId="47"/>
        <pc:sldMkLst>
          <pc:docMk/>
          <pc:sldMk cId="2169123491" sldId="2134804223"/>
        </pc:sldMkLst>
        <pc:spChg chg="mod">
          <ac:chgData name="Nick Pope" userId="dbbb21f1eaf62e73" providerId="LiveId" clId="{E3182463-D1CE-435A-9036-59100D6C5706}" dt="2023-02-21T17:19:36.957" v="1172" actId="20577"/>
          <ac:spMkLst>
            <pc:docMk/>
            <pc:sldMk cId="2169123491" sldId="2134804223"/>
            <ac:spMk id="2" creationId="{FBA6C10B-5FF0-57B8-D8AD-DEE7F9E7EDA4}"/>
          </ac:spMkLst>
        </pc:spChg>
      </pc:sldChg>
      <pc:sldChg chg="new del">
        <pc:chgData name="Nick Pope" userId="dbbb21f1eaf62e73" providerId="LiveId" clId="{E3182463-D1CE-435A-9036-59100D6C5706}" dt="2023-02-21T17:19:30.118" v="1170" actId="680"/>
        <pc:sldMkLst>
          <pc:docMk/>
          <pc:sldMk cId="2149615142" sldId="2134804224"/>
        </pc:sldMkLst>
      </pc:sldChg>
      <pc:sldChg chg="modSp mod">
        <pc:chgData name="Nick Pope" userId="dbbb21f1eaf62e73" providerId="LiveId" clId="{E3182463-D1CE-435A-9036-59100D6C5706}" dt="2023-02-22T10:55:49.068" v="2805" actId="2711"/>
        <pc:sldMkLst>
          <pc:docMk/>
          <pc:sldMk cId="2298598961" sldId="2134804224"/>
        </pc:sldMkLst>
        <pc:spChg chg="mod">
          <ac:chgData name="Nick Pope" userId="dbbb21f1eaf62e73" providerId="LiveId" clId="{E3182463-D1CE-435A-9036-59100D6C5706}" dt="2023-02-22T10:55:49.068" v="2805" actId="2711"/>
          <ac:spMkLst>
            <pc:docMk/>
            <pc:sldMk cId="2298598961" sldId="2134804224"/>
            <ac:spMk id="5" creationId="{85BEA6EE-7848-4520-6112-3E1117B4C839}"/>
          </ac:spMkLst>
        </pc:spChg>
        <pc:graphicFrameChg chg="mod modGraphic">
          <ac:chgData name="Nick Pope" userId="dbbb21f1eaf62e73" providerId="LiveId" clId="{E3182463-D1CE-435A-9036-59100D6C5706}" dt="2023-02-22T10:30:45.240" v="2726" actId="14734"/>
          <ac:graphicFrameMkLst>
            <pc:docMk/>
            <pc:sldMk cId="2298598961" sldId="2134804224"/>
            <ac:graphicFrameMk id="9" creationId="{9975C8D7-CCAE-951F-677E-B564FEB3466D}"/>
          </ac:graphicFrameMkLst>
        </pc:graphicFrameChg>
      </pc:sldChg>
      <pc:sldChg chg="modSp mod">
        <pc:chgData name="Nick Pope" userId="dbbb21f1eaf62e73" providerId="LiveId" clId="{E3182463-D1CE-435A-9036-59100D6C5706}" dt="2023-02-22T10:55:39.783" v="2804" actId="2711"/>
        <pc:sldMkLst>
          <pc:docMk/>
          <pc:sldMk cId="610894663" sldId="2134804242"/>
        </pc:sldMkLst>
        <pc:spChg chg="mod">
          <ac:chgData name="Nick Pope" userId="dbbb21f1eaf62e73" providerId="LiveId" clId="{E3182463-D1CE-435A-9036-59100D6C5706}" dt="2023-02-22T10:55:39.783" v="2804" actId="2711"/>
          <ac:spMkLst>
            <pc:docMk/>
            <pc:sldMk cId="610894663" sldId="2134804242"/>
            <ac:spMk id="5" creationId="{85BEA6EE-7848-4520-6112-3E1117B4C839}"/>
          </ac:spMkLst>
        </pc:spChg>
        <pc:graphicFrameChg chg="mod modGraphic">
          <ac:chgData name="Nick Pope" userId="dbbb21f1eaf62e73" providerId="LiveId" clId="{E3182463-D1CE-435A-9036-59100D6C5706}" dt="2023-02-22T10:35:06.163" v="2730" actId="108"/>
          <ac:graphicFrameMkLst>
            <pc:docMk/>
            <pc:sldMk cId="610894663" sldId="2134804242"/>
            <ac:graphicFrameMk id="9" creationId="{4552E329-B1FC-E35A-A2CD-ACA590CC5AC8}"/>
          </ac:graphicFrameMkLst>
        </pc:graphicFrameChg>
      </pc:sldChg>
      <pc:sldChg chg="modSp mod">
        <pc:chgData name="Nick Pope" userId="dbbb21f1eaf62e73" providerId="LiveId" clId="{E3182463-D1CE-435A-9036-59100D6C5706}" dt="2023-02-22T10:57:10.218" v="2838" actId="2711"/>
        <pc:sldMkLst>
          <pc:docMk/>
          <pc:sldMk cId="1359120255" sldId="2134804243"/>
        </pc:sldMkLst>
        <pc:spChg chg="mod">
          <ac:chgData name="Nick Pope" userId="dbbb21f1eaf62e73" providerId="LiveId" clId="{E3182463-D1CE-435A-9036-59100D6C5706}" dt="2023-02-22T10:57:10.218" v="2838" actId="2711"/>
          <ac:spMkLst>
            <pc:docMk/>
            <pc:sldMk cId="1359120255" sldId="2134804243"/>
            <ac:spMk id="5" creationId="{A1905896-DF7E-B78E-2634-1F457640BBB4}"/>
          </ac:spMkLst>
        </pc:spChg>
        <pc:graphicFrameChg chg="mod modGraphic">
          <ac:chgData name="Nick Pope" userId="dbbb21f1eaf62e73" providerId="LiveId" clId="{E3182463-D1CE-435A-9036-59100D6C5706}" dt="2023-02-21T17:39:56.965" v="1242" actId="20577"/>
          <ac:graphicFrameMkLst>
            <pc:docMk/>
            <pc:sldMk cId="1359120255" sldId="2134804243"/>
            <ac:graphicFrameMk id="9" creationId="{E87EEB43-CAC0-5501-F6FF-68B753E7D1E3}"/>
          </ac:graphicFrameMkLst>
        </pc:graphicFrameChg>
      </pc:sldChg>
      <pc:sldChg chg="modSp new del mod">
        <pc:chgData name="Nick Pope" userId="dbbb21f1eaf62e73" providerId="LiveId" clId="{E3182463-D1CE-435A-9036-59100D6C5706}" dt="2023-02-21T17:52:37.407" v="1747" actId="47"/>
        <pc:sldMkLst>
          <pc:docMk/>
          <pc:sldMk cId="1279193984" sldId="2134804244"/>
        </pc:sldMkLst>
        <pc:spChg chg="mod">
          <ac:chgData name="Nick Pope" userId="dbbb21f1eaf62e73" providerId="LiveId" clId="{E3182463-D1CE-435A-9036-59100D6C5706}" dt="2023-02-21T17:47:06.753" v="1651" actId="20577"/>
          <ac:spMkLst>
            <pc:docMk/>
            <pc:sldMk cId="1279193984" sldId="2134804244"/>
            <ac:spMk id="2" creationId="{F8C45070-1134-C57A-CEDB-B6E633FF49A7}"/>
          </ac:spMkLst>
        </pc:spChg>
        <pc:spChg chg="mod">
          <ac:chgData name="Nick Pope" userId="dbbb21f1eaf62e73" providerId="LiveId" clId="{E3182463-D1CE-435A-9036-59100D6C5706}" dt="2023-02-21T17:45:49.298" v="1473" actId="20577"/>
          <ac:spMkLst>
            <pc:docMk/>
            <pc:sldMk cId="1279193984" sldId="2134804244"/>
            <ac:spMk id="3" creationId="{1B99DC85-F173-89EF-D1ED-0A2B502E2B49}"/>
          </ac:spMkLst>
        </pc:spChg>
      </pc:sldChg>
      <pc:sldChg chg="delSp modSp new mod">
        <pc:chgData name="Nick Pope" userId="dbbb21f1eaf62e73" providerId="LiveId" clId="{E3182463-D1CE-435A-9036-59100D6C5706}" dt="2023-02-22T10:51:10.596" v="2789" actId="478"/>
        <pc:sldMkLst>
          <pc:docMk/>
          <pc:sldMk cId="3852640006" sldId="2134804244"/>
        </pc:sldMkLst>
        <pc:spChg chg="mod">
          <ac:chgData name="Nick Pope" userId="dbbb21f1eaf62e73" providerId="LiveId" clId="{E3182463-D1CE-435A-9036-59100D6C5706}" dt="2023-02-21T18:04:39.380" v="2357" actId="13926"/>
          <ac:spMkLst>
            <pc:docMk/>
            <pc:sldMk cId="3852640006" sldId="2134804244"/>
            <ac:spMk id="2" creationId="{8945F75D-9DB6-6FC5-2A33-366F6BBAEE81}"/>
          </ac:spMkLst>
        </pc:spChg>
        <pc:spChg chg="mod">
          <ac:chgData name="Nick Pope" userId="dbbb21f1eaf62e73" providerId="LiveId" clId="{E3182463-D1CE-435A-9036-59100D6C5706}" dt="2023-02-21T18:00:21.118" v="2119" actId="20577"/>
          <ac:spMkLst>
            <pc:docMk/>
            <pc:sldMk cId="3852640006" sldId="2134804244"/>
            <ac:spMk id="3" creationId="{459AECAF-18F4-9910-8426-C354AAFE38F8}"/>
          </ac:spMkLst>
        </pc:spChg>
        <pc:spChg chg="del">
          <ac:chgData name="Nick Pope" userId="dbbb21f1eaf62e73" providerId="LiveId" clId="{E3182463-D1CE-435A-9036-59100D6C5706}" dt="2023-02-22T10:51:10.596" v="2789" actId="478"/>
          <ac:spMkLst>
            <pc:docMk/>
            <pc:sldMk cId="3852640006" sldId="2134804244"/>
            <ac:spMk id="4" creationId="{7213BDC5-058E-ED5C-73D6-AF035D972659}"/>
          </ac:spMkLst>
        </pc:spChg>
      </pc:sldChg>
      <pc:sldChg chg="delSp modSp new mod">
        <pc:chgData name="Nick Pope" userId="dbbb21f1eaf62e73" providerId="LiveId" clId="{E3182463-D1CE-435A-9036-59100D6C5706}" dt="2023-02-22T10:51:17.715" v="2790" actId="478"/>
        <pc:sldMkLst>
          <pc:docMk/>
          <pc:sldMk cId="1250915510" sldId="2134804245"/>
        </pc:sldMkLst>
        <pc:spChg chg="mod">
          <ac:chgData name="Nick Pope" userId="dbbb21f1eaf62e73" providerId="LiveId" clId="{E3182463-D1CE-435A-9036-59100D6C5706}" dt="2023-02-21T18:02:04.558" v="2143" actId="20577"/>
          <ac:spMkLst>
            <pc:docMk/>
            <pc:sldMk cId="1250915510" sldId="2134804245"/>
            <ac:spMk id="2" creationId="{B64D0FC9-F978-9D80-0DD9-172F32D43BA1}"/>
          </ac:spMkLst>
        </pc:spChg>
        <pc:spChg chg="mod">
          <ac:chgData name="Nick Pope" userId="dbbb21f1eaf62e73" providerId="LiveId" clId="{E3182463-D1CE-435A-9036-59100D6C5706}" dt="2023-02-21T18:07:38.501" v="2469" actId="108"/>
          <ac:spMkLst>
            <pc:docMk/>
            <pc:sldMk cId="1250915510" sldId="2134804245"/>
            <ac:spMk id="3" creationId="{9A14DD3C-340D-6E8D-2408-A4BCFC5020BF}"/>
          </ac:spMkLst>
        </pc:spChg>
        <pc:spChg chg="del">
          <ac:chgData name="Nick Pope" userId="dbbb21f1eaf62e73" providerId="LiveId" clId="{E3182463-D1CE-435A-9036-59100D6C5706}" dt="2023-02-22T10:51:17.715" v="2790" actId="478"/>
          <ac:spMkLst>
            <pc:docMk/>
            <pc:sldMk cId="1250915510" sldId="2134804245"/>
            <ac:spMk id="4" creationId="{617284E8-A0D1-DEFE-ECE7-F426464B1687}"/>
          </ac:spMkLst>
        </pc:spChg>
      </pc:sldChg>
      <pc:sldChg chg="modSp new mod">
        <pc:chgData name="Nick Pope" userId="dbbb21f1eaf62e73" providerId="LiveId" clId="{E3182463-D1CE-435A-9036-59100D6C5706}" dt="2023-02-22T10:56:32.667" v="2815" actId="2711"/>
        <pc:sldMkLst>
          <pc:docMk/>
          <pc:sldMk cId="4042896529" sldId="2134804246"/>
        </pc:sldMkLst>
        <pc:spChg chg="mod">
          <ac:chgData name="Nick Pope" userId="dbbb21f1eaf62e73" providerId="LiveId" clId="{E3182463-D1CE-435A-9036-59100D6C5706}" dt="2023-02-22T10:04:56.865" v="2696" actId="403"/>
          <ac:spMkLst>
            <pc:docMk/>
            <pc:sldMk cId="4042896529" sldId="2134804246"/>
            <ac:spMk id="2" creationId="{ADB6C079-649C-1C56-BFDA-362CC9A26A09}"/>
          </ac:spMkLst>
        </pc:spChg>
        <pc:spChg chg="mod">
          <ac:chgData name="Nick Pope" userId="dbbb21f1eaf62e73" providerId="LiveId" clId="{E3182463-D1CE-435A-9036-59100D6C5706}" dt="2023-02-22T10:56:32.667" v="2815" actId="2711"/>
          <ac:spMkLst>
            <pc:docMk/>
            <pc:sldMk cId="4042896529" sldId="2134804246"/>
            <ac:spMk id="3" creationId="{6E3E3DBC-D5E7-A950-46CD-AF094F2636BA}"/>
          </ac:spMkLst>
        </pc:spChg>
      </pc:sldChg>
      <pc:sldMasterChg chg="modSldLayout">
        <pc:chgData name="Nick Pope" userId="dbbb21f1eaf62e73" providerId="LiveId" clId="{E3182463-D1CE-435A-9036-59100D6C5706}" dt="2023-02-22T10:53:56.347" v="2796"/>
        <pc:sldMasterMkLst>
          <pc:docMk/>
          <pc:sldMasterMk cId="853609190" sldId="2147483648"/>
        </pc:sldMasterMkLst>
        <pc:sldLayoutChg chg="addSp delSp modSp mod">
          <pc:chgData name="Nick Pope" userId="dbbb21f1eaf62e73" providerId="LiveId" clId="{E3182463-D1CE-435A-9036-59100D6C5706}" dt="2023-02-22T10:53:44.582" v="2794"/>
          <pc:sldLayoutMkLst>
            <pc:docMk/>
            <pc:sldMasterMk cId="853609190" sldId="2147483648"/>
            <pc:sldLayoutMk cId="3382413968" sldId="2147483660"/>
          </pc:sldLayoutMkLst>
          <pc:spChg chg="del">
            <ac:chgData name="Nick Pope" userId="dbbb21f1eaf62e73" providerId="LiveId" clId="{E3182463-D1CE-435A-9036-59100D6C5706}" dt="2023-02-22T10:49:46.467" v="2781" actId="478"/>
            <ac:spMkLst>
              <pc:docMk/>
              <pc:sldMasterMk cId="853609190" sldId="2147483648"/>
              <pc:sldLayoutMk cId="3382413968" sldId="2147483660"/>
              <ac:spMk id="12" creationId="{1A3739D2-6D9F-4809-AFA7-1B12ACC345E3}"/>
            </ac:spMkLst>
          </pc:spChg>
          <pc:picChg chg="add mod">
            <ac:chgData name="Nick Pope" userId="dbbb21f1eaf62e73" providerId="LiveId" clId="{E3182463-D1CE-435A-9036-59100D6C5706}" dt="2023-02-22T10:53:44.582" v="2794"/>
            <ac:picMkLst>
              <pc:docMk/>
              <pc:sldMasterMk cId="853609190" sldId="2147483648"/>
              <pc:sldLayoutMk cId="3382413968" sldId="2147483660"/>
              <ac:picMk id="2" creationId="{2AEBB2BE-138C-69D0-2547-A255168AB84D}"/>
            </ac:picMkLst>
          </pc:picChg>
        </pc:sldLayoutChg>
        <pc:sldLayoutChg chg="addSp modSp">
          <pc:chgData name="Nick Pope" userId="dbbb21f1eaf62e73" providerId="LiveId" clId="{E3182463-D1CE-435A-9036-59100D6C5706}" dt="2023-02-22T10:53:56.347" v="2796"/>
          <pc:sldLayoutMkLst>
            <pc:docMk/>
            <pc:sldMasterMk cId="853609190" sldId="2147483648"/>
            <pc:sldLayoutMk cId="2481720029" sldId="2147483800"/>
          </pc:sldLayoutMkLst>
          <pc:picChg chg="add mod">
            <ac:chgData name="Nick Pope" userId="dbbb21f1eaf62e73" providerId="LiveId" clId="{E3182463-D1CE-435A-9036-59100D6C5706}" dt="2023-02-22T10:53:56.347" v="2796"/>
            <ac:picMkLst>
              <pc:docMk/>
              <pc:sldMasterMk cId="853609190" sldId="2147483648"/>
              <pc:sldLayoutMk cId="2481720029" sldId="2147483800"/>
              <ac:picMk id="2" creationId="{4B615311-154E-6132-E8EF-6215080C294A}"/>
            </ac:picMkLst>
          </pc:picChg>
        </pc:sldLayoutChg>
        <pc:sldLayoutChg chg="addSp delSp modSp mod">
          <pc:chgData name="Nick Pope" userId="dbbb21f1eaf62e73" providerId="LiveId" clId="{E3182463-D1CE-435A-9036-59100D6C5706}" dt="2023-02-22T10:53:50.262" v="2795"/>
          <pc:sldLayoutMkLst>
            <pc:docMk/>
            <pc:sldMasterMk cId="853609190" sldId="2147483648"/>
            <pc:sldLayoutMk cId="3060397592" sldId="2147483801"/>
          </pc:sldLayoutMkLst>
          <pc:spChg chg="del">
            <ac:chgData name="Nick Pope" userId="dbbb21f1eaf62e73" providerId="LiveId" clId="{E3182463-D1CE-435A-9036-59100D6C5706}" dt="2023-02-22T10:49:39.657" v="2780" actId="478"/>
            <ac:spMkLst>
              <pc:docMk/>
              <pc:sldMasterMk cId="853609190" sldId="2147483648"/>
              <pc:sldLayoutMk cId="3060397592" sldId="2147483801"/>
              <ac:spMk id="7" creationId="{DCF9B4A7-FEA6-445B-B847-6133CF0FC610}"/>
            </ac:spMkLst>
          </pc:spChg>
          <pc:picChg chg="add mod">
            <ac:chgData name="Nick Pope" userId="dbbb21f1eaf62e73" providerId="LiveId" clId="{E3182463-D1CE-435A-9036-59100D6C5706}" dt="2023-02-22T10:53:50.262" v="2795"/>
            <ac:picMkLst>
              <pc:docMk/>
              <pc:sldMasterMk cId="853609190" sldId="2147483648"/>
              <pc:sldLayoutMk cId="3060397592" sldId="2147483801"/>
              <ac:picMk id="2" creationId="{D7F0BC4A-901D-B4F7-4322-311EB97C4A50}"/>
            </ac:picMkLst>
          </pc:picChg>
        </pc:sldLayoutChg>
        <pc:sldLayoutChg chg="delSp mod">
          <pc:chgData name="Nick Pope" userId="dbbb21f1eaf62e73" providerId="LiveId" clId="{E3182463-D1CE-435A-9036-59100D6C5706}" dt="2023-02-22T10:49:53.557" v="2782" actId="478"/>
          <pc:sldLayoutMkLst>
            <pc:docMk/>
            <pc:sldMasterMk cId="853609190" sldId="2147483648"/>
            <pc:sldLayoutMk cId="232834855" sldId="2147483835"/>
          </pc:sldLayoutMkLst>
          <pc:spChg chg="del">
            <ac:chgData name="Nick Pope" userId="dbbb21f1eaf62e73" providerId="LiveId" clId="{E3182463-D1CE-435A-9036-59100D6C5706}" dt="2023-02-22T10:49:53.557" v="2782" actId="478"/>
            <ac:spMkLst>
              <pc:docMk/>
              <pc:sldMasterMk cId="853609190" sldId="2147483648"/>
              <pc:sldLayoutMk cId="232834855" sldId="2147483835"/>
              <ac:spMk id="10" creationId="{0516D495-5439-42CE-A8A4-F42D5CB5B64C}"/>
            </ac:spMkLst>
          </pc:spChg>
        </pc:sldLayoutChg>
        <pc:sldLayoutChg chg="addSp delSp modSp mod">
          <pc:chgData name="Nick Pope" userId="dbbb21f1eaf62e73" providerId="LiveId" clId="{E3182463-D1CE-435A-9036-59100D6C5706}" dt="2023-02-22T10:53:30.774" v="2792"/>
          <pc:sldLayoutMkLst>
            <pc:docMk/>
            <pc:sldMasterMk cId="853609190" sldId="2147483648"/>
            <pc:sldLayoutMk cId="1501291192" sldId="2147483863"/>
          </pc:sldLayoutMkLst>
          <pc:spChg chg="del">
            <ac:chgData name="Nick Pope" userId="dbbb21f1eaf62e73" providerId="LiveId" clId="{E3182463-D1CE-435A-9036-59100D6C5706}" dt="2023-02-22T10:50:03.921" v="2783" actId="478"/>
            <ac:spMkLst>
              <pc:docMk/>
              <pc:sldMasterMk cId="853609190" sldId="2147483648"/>
              <pc:sldLayoutMk cId="1501291192" sldId="2147483863"/>
              <ac:spMk id="11" creationId="{DC49BE82-A312-486A-93E3-F95DCDD2EC5A}"/>
            </ac:spMkLst>
          </pc:spChg>
          <pc:picChg chg="add mod">
            <ac:chgData name="Nick Pope" userId="dbbb21f1eaf62e73" providerId="LiveId" clId="{E3182463-D1CE-435A-9036-59100D6C5706}" dt="2023-02-22T10:53:30.774" v="2792"/>
            <ac:picMkLst>
              <pc:docMk/>
              <pc:sldMasterMk cId="853609190" sldId="2147483648"/>
              <pc:sldLayoutMk cId="1501291192" sldId="2147483863"/>
              <ac:picMk id="2" creationId="{FD8EDAC8-7599-D34F-F220-B5CA8D552404}"/>
            </ac:picMkLst>
          </pc:picChg>
        </pc:sldLayoutChg>
        <pc:sldLayoutChg chg="addSp modSp">
          <pc:chgData name="Nick Pope" userId="dbbb21f1eaf62e73" providerId="LiveId" clId="{E3182463-D1CE-435A-9036-59100D6C5706}" dt="2023-02-22T10:53:37.131" v="2793"/>
          <pc:sldLayoutMkLst>
            <pc:docMk/>
            <pc:sldMasterMk cId="853609190" sldId="2147483648"/>
            <pc:sldLayoutMk cId="2598338641" sldId="2147483865"/>
          </pc:sldLayoutMkLst>
          <pc:picChg chg="add mod">
            <ac:chgData name="Nick Pope" userId="dbbb21f1eaf62e73" providerId="LiveId" clId="{E3182463-D1CE-435A-9036-59100D6C5706}" dt="2023-02-22T10:53:37.131" v="2793"/>
            <ac:picMkLst>
              <pc:docMk/>
              <pc:sldMasterMk cId="853609190" sldId="2147483648"/>
              <pc:sldLayoutMk cId="2598338641" sldId="2147483865"/>
              <ac:picMk id="2" creationId="{1D48E58E-F134-EE57-FAD8-E3464625000A}"/>
            </ac:picMkLst>
          </pc:picChg>
        </pc:sldLayoutChg>
      </pc:sldMasterChg>
    </pc:docChg>
  </pc:docChgLst>
  <pc:docChgLst>
    <pc:chgData name="Nick Pope" userId="dbbb21f1eaf62e73" providerId="LiveId" clId="{0E6840AE-1850-40E5-BDCC-7C6B2568C824}"/>
    <pc:docChg chg="undo redo custSel addSld delSld modSld">
      <pc:chgData name="Nick Pope" userId="dbbb21f1eaf62e73" providerId="LiveId" clId="{0E6840AE-1850-40E5-BDCC-7C6B2568C824}" dt="2022-02-21T10:23:26.424" v="996" actId="20577"/>
      <pc:docMkLst>
        <pc:docMk/>
      </pc:docMkLst>
      <pc:sldChg chg="add del">
        <pc:chgData name="Nick Pope" userId="dbbb21f1eaf62e73" providerId="LiveId" clId="{0E6840AE-1850-40E5-BDCC-7C6B2568C824}" dt="2022-02-21T10:15:54.259" v="928" actId="47"/>
        <pc:sldMkLst>
          <pc:docMk/>
          <pc:sldMk cId="1896094647" sldId="339"/>
        </pc:sldMkLst>
      </pc:sldChg>
      <pc:sldChg chg="modSp add del mod">
        <pc:chgData name="Nick Pope" userId="dbbb21f1eaf62e73" providerId="LiveId" clId="{0E6840AE-1850-40E5-BDCC-7C6B2568C824}" dt="2022-02-21T10:23:26.424" v="996" actId="20577"/>
        <pc:sldMkLst>
          <pc:docMk/>
          <pc:sldMk cId="1001662152" sldId="1128"/>
        </pc:sldMkLst>
        <pc:spChg chg="mod">
          <ac:chgData name="Nick Pope" userId="dbbb21f1eaf62e73" providerId="LiveId" clId="{0E6840AE-1850-40E5-BDCC-7C6B2568C824}" dt="2022-02-21T09:55:06.798" v="410" actId="1076"/>
          <ac:spMkLst>
            <pc:docMk/>
            <pc:sldMk cId="1001662152" sldId="1128"/>
            <ac:spMk id="2" creationId="{F886752A-A679-4D91-9431-AD49E7A0F473}"/>
          </ac:spMkLst>
        </pc:spChg>
        <pc:spChg chg="mod">
          <ac:chgData name="Nick Pope" userId="dbbb21f1eaf62e73" providerId="LiveId" clId="{0E6840AE-1850-40E5-BDCC-7C6B2568C824}" dt="2022-02-21T10:23:26.424" v="996" actId="20577"/>
          <ac:spMkLst>
            <pc:docMk/>
            <pc:sldMk cId="1001662152" sldId="1128"/>
            <ac:spMk id="9" creationId="{818C9406-DB65-4B9C-91CE-0A735E9F29D1}"/>
          </ac:spMkLst>
        </pc:spChg>
      </pc:sldChg>
      <pc:sldChg chg="add del">
        <pc:chgData name="Nick Pope" userId="dbbb21f1eaf62e73" providerId="LiveId" clId="{0E6840AE-1850-40E5-BDCC-7C6B2568C824}" dt="2022-02-21T10:15:45.972" v="925" actId="47"/>
        <pc:sldMkLst>
          <pc:docMk/>
          <pc:sldMk cId="2718233699" sldId="1312"/>
        </pc:sldMkLst>
      </pc:sldChg>
      <pc:sldChg chg="modSp mod">
        <pc:chgData name="Nick Pope" userId="dbbb21f1eaf62e73" providerId="LiveId" clId="{0E6840AE-1850-40E5-BDCC-7C6B2568C824}" dt="2022-02-21T09:50:52.167" v="301" actId="20577"/>
        <pc:sldMkLst>
          <pc:docMk/>
          <pc:sldMk cId="3571615742" sldId="1313"/>
        </pc:sldMkLst>
        <pc:spChg chg="mod">
          <ac:chgData name="Nick Pope" userId="dbbb21f1eaf62e73" providerId="LiveId" clId="{0E6840AE-1850-40E5-BDCC-7C6B2568C824}" dt="2022-02-21T09:50:52.167" v="301" actId="20577"/>
          <ac:spMkLst>
            <pc:docMk/>
            <pc:sldMk cId="3571615742" sldId="1313"/>
            <ac:spMk id="3" creationId="{CA23CE3C-BA16-43AE-B9A7-D23F99AB79B7}"/>
          </ac:spMkLst>
        </pc:spChg>
      </pc:sldChg>
      <pc:sldChg chg="add del">
        <pc:chgData name="Nick Pope" userId="dbbb21f1eaf62e73" providerId="LiveId" clId="{0E6840AE-1850-40E5-BDCC-7C6B2568C824}" dt="2022-02-21T10:15:47.429" v="926" actId="47"/>
        <pc:sldMkLst>
          <pc:docMk/>
          <pc:sldMk cId="170598576" sldId="1315"/>
        </pc:sldMkLst>
      </pc:sldChg>
      <pc:sldChg chg="modSp mod">
        <pc:chgData name="Nick Pope" userId="dbbb21f1eaf62e73" providerId="LiveId" clId="{0E6840AE-1850-40E5-BDCC-7C6B2568C824}" dt="2022-02-21T10:17:04.835" v="953" actId="13926"/>
        <pc:sldMkLst>
          <pc:docMk/>
          <pc:sldMk cId="1620133791" sldId="1318"/>
        </pc:sldMkLst>
        <pc:spChg chg="mod">
          <ac:chgData name="Nick Pope" userId="dbbb21f1eaf62e73" providerId="LiveId" clId="{0E6840AE-1850-40E5-BDCC-7C6B2568C824}" dt="2022-02-21T10:17:04.835" v="953" actId="13926"/>
          <ac:spMkLst>
            <pc:docMk/>
            <pc:sldMk cId="1620133791" sldId="1318"/>
            <ac:spMk id="3" creationId="{1A4BD93F-DD44-4C75-8A0D-B3A1DE464125}"/>
          </ac:spMkLst>
        </pc:spChg>
      </pc:sldChg>
    </pc:docChg>
  </pc:docChgLst>
  <pc:docChgLst>
    <pc:chgData name="Nick Pope" userId="dbbb21f1eaf62e73" providerId="LiveId" clId="{3706EC55-0474-4CE5-A2D0-25A9F71063A8}"/>
    <pc:docChg chg="undo custSel modSld">
      <pc:chgData name="Nick Pope" userId="dbbb21f1eaf62e73" providerId="LiveId" clId="{3706EC55-0474-4CE5-A2D0-25A9F71063A8}" dt="2022-06-06T14:38:28.402" v="20" actId="20577"/>
      <pc:docMkLst>
        <pc:docMk/>
      </pc:docMkLst>
      <pc:sldChg chg="modSp mod">
        <pc:chgData name="Nick Pope" userId="dbbb21f1eaf62e73" providerId="LiveId" clId="{3706EC55-0474-4CE5-A2D0-25A9F71063A8}" dt="2022-06-06T14:38:28.402" v="20" actId="20577"/>
        <pc:sldMkLst>
          <pc:docMk/>
          <pc:sldMk cId="2909588876" sldId="264"/>
        </pc:sldMkLst>
        <pc:spChg chg="mod">
          <ac:chgData name="Nick Pope" userId="dbbb21f1eaf62e73" providerId="LiveId" clId="{3706EC55-0474-4CE5-A2D0-25A9F71063A8}" dt="2022-06-06T14:38:28.402" v="20" actId="20577"/>
          <ac:spMkLst>
            <pc:docMk/>
            <pc:sldMk cId="2909588876" sldId="264"/>
            <ac:spMk id="5" creationId="{70EFC105-4126-4095-9808-AAFCC9AA83CD}"/>
          </ac:spMkLst>
        </pc:spChg>
      </pc:sldChg>
      <pc:sldChg chg="modSp mod">
        <pc:chgData name="Nick Pope" userId="dbbb21f1eaf62e73" providerId="LiveId" clId="{3706EC55-0474-4CE5-A2D0-25A9F71063A8}" dt="2022-06-06T14:38:27.961" v="18" actId="20577"/>
        <pc:sldMkLst>
          <pc:docMk/>
          <pc:sldMk cId="3571615742" sldId="1313"/>
        </pc:sldMkLst>
        <pc:spChg chg="mod">
          <ac:chgData name="Nick Pope" userId="dbbb21f1eaf62e73" providerId="LiveId" clId="{3706EC55-0474-4CE5-A2D0-25A9F71063A8}" dt="2022-06-06T14:38:27.961" v="18" actId="20577"/>
          <ac:spMkLst>
            <pc:docMk/>
            <pc:sldMk cId="3571615742" sldId="1313"/>
            <ac:spMk id="3" creationId="{CA23CE3C-BA16-43AE-B9A7-D23F99AB79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3/9/2023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3/9/2023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10167" y="5022688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30DADC7-25AE-4B73-A1DD-1C0132BB56CA}"/>
              </a:ext>
            </a:extLst>
          </p:cNvPr>
          <p:cNvGrpSpPr/>
          <p:nvPr userDrawn="1"/>
        </p:nvGrpSpPr>
        <p:grpSpPr>
          <a:xfrm>
            <a:off x="1953901" y="0"/>
            <a:ext cx="7667717" cy="6858001"/>
            <a:chOff x="2731193" y="0"/>
            <a:chExt cx="7667717" cy="6858001"/>
          </a:xfrm>
        </p:grpSpPr>
        <p:sp>
          <p:nvSpPr>
            <p:cNvPr id="20" name="צורה חופשית: צורה 19">
              <a:extLst>
                <a:ext uri="{FF2B5EF4-FFF2-40B4-BE49-F238E27FC236}">
                  <a16:creationId xmlns:a16="http://schemas.microsoft.com/office/drawing/2014/main" id="{17DF4961-DCED-4D2E-A58B-A63307BFE713}"/>
                </a:ext>
              </a:extLst>
            </p:cNvPr>
            <p:cNvSpPr/>
            <p:nvPr userDrawn="1"/>
          </p:nvSpPr>
          <p:spPr>
            <a:xfrm>
              <a:off x="4777558" y="0"/>
              <a:ext cx="4389250" cy="6858000"/>
            </a:xfrm>
            <a:custGeom>
              <a:avLst/>
              <a:gdLst>
                <a:gd name="connsiteX0" fmla="*/ 2039448 w 4389250"/>
                <a:gd name="connsiteY0" fmla="*/ 0 h 6858000"/>
                <a:gd name="connsiteX1" fmla="*/ 2783030 w 4389250"/>
                <a:gd name="connsiteY1" fmla="*/ 0 h 6858000"/>
                <a:gd name="connsiteX2" fmla="*/ 2854818 w 4389250"/>
                <a:gd name="connsiteY2" fmla="*/ 53222 h 6858000"/>
                <a:gd name="connsiteX3" fmla="*/ 4388762 w 4389250"/>
                <a:gd name="connsiteY3" fmla="*/ 2923229 h 6858000"/>
                <a:gd name="connsiteX4" fmla="*/ 692952 w 4389250"/>
                <a:gd name="connsiteY4" fmla="*/ 6796091 h 6858000"/>
                <a:gd name="connsiteX5" fmla="*/ 498457 w 4389250"/>
                <a:gd name="connsiteY5" fmla="*/ 6858000 h 6858000"/>
                <a:gd name="connsiteX6" fmla="*/ 0 w 4389250"/>
                <a:gd name="connsiteY6" fmla="*/ 6858000 h 6858000"/>
                <a:gd name="connsiteX7" fmla="*/ 163544 w 4389250"/>
                <a:gd name="connsiteY7" fmla="*/ 6793240 h 6858000"/>
                <a:gd name="connsiteX8" fmla="*/ 3648163 w 4389250"/>
                <a:gd name="connsiteY8" fmla="*/ 2892256 h 6858000"/>
                <a:gd name="connsiteX9" fmla="*/ 2055949 w 4389250"/>
                <a:gd name="connsiteY9" fmla="*/ 12634 h 6858000"/>
                <a:gd name="connsiteX10" fmla="*/ 2039448 w 4389250"/>
                <a:gd name="connsiteY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9250" h="6858000">
                  <a:moveTo>
                    <a:pt x="2039448" y="0"/>
                  </a:moveTo>
                  <a:lnTo>
                    <a:pt x="2783030" y="0"/>
                  </a:lnTo>
                  <a:lnTo>
                    <a:pt x="2854818" y="53222"/>
                  </a:lnTo>
                  <a:cubicBezTo>
                    <a:pt x="3715038" y="727088"/>
                    <a:pt x="4367479" y="1656240"/>
                    <a:pt x="4388762" y="2923229"/>
                  </a:cubicBezTo>
                  <a:cubicBezTo>
                    <a:pt x="4425645" y="5114604"/>
                    <a:pt x="2365114" y="6242376"/>
                    <a:pt x="692952" y="6796091"/>
                  </a:cubicBezTo>
                  <a:lnTo>
                    <a:pt x="498457" y="6858000"/>
                  </a:lnTo>
                  <a:lnTo>
                    <a:pt x="0" y="6858000"/>
                  </a:lnTo>
                  <a:lnTo>
                    <a:pt x="163544" y="6793240"/>
                  </a:lnTo>
                  <a:cubicBezTo>
                    <a:pt x="1669864" y="6179291"/>
                    <a:pt x="3711092" y="4949986"/>
                    <a:pt x="3648163" y="2892256"/>
                  </a:cubicBezTo>
                  <a:cubicBezTo>
                    <a:pt x="3610657" y="1644998"/>
                    <a:pt x="2917462" y="702965"/>
                    <a:pt x="2055949" y="12634"/>
                  </a:cubicBezTo>
                  <a:lnTo>
                    <a:pt x="2039448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21" name="צורה חופשית: צורה 20">
              <a:extLst>
                <a:ext uri="{FF2B5EF4-FFF2-40B4-BE49-F238E27FC236}">
                  <a16:creationId xmlns:a16="http://schemas.microsoft.com/office/drawing/2014/main" id="{9F261F25-391E-4495-9F8C-317D9B8B74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1193" y="2"/>
              <a:ext cx="4206981" cy="6857999"/>
            </a:xfrm>
            <a:custGeom>
              <a:avLst/>
              <a:gdLst>
                <a:gd name="connsiteX0" fmla="*/ 2134482 w 4206981"/>
                <a:gd name="connsiteY0" fmla="*/ 0 h 6857999"/>
                <a:gd name="connsiteX1" fmla="*/ 2565507 w 4206981"/>
                <a:gd name="connsiteY1" fmla="*/ 0 h 6857999"/>
                <a:gd name="connsiteX2" fmla="*/ 2607190 w 4206981"/>
                <a:gd name="connsiteY2" fmla="*/ 29852 h 6857999"/>
                <a:gd name="connsiteX3" fmla="*/ 4206859 w 4206981"/>
                <a:gd name="connsiteY3" fmla="*/ 2889873 h 6857999"/>
                <a:gd name="connsiteX4" fmla="*/ 364395 w 4206981"/>
                <a:gd name="connsiteY4" fmla="*/ 6830388 h 6857999"/>
                <a:gd name="connsiteX5" fmla="*/ 280110 w 4206981"/>
                <a:gd name="connsiteY5" fmla="*/ 6857999 h 6857999"/>
                <a:gd name="connsiteX6" fmla="*/ 0 w 4206981"/>
                <a:gd name="connsiteY6" fmla="*/ 6857999 h 6857999"/>
                <a:gd name="connsiteX7" fmla="*/ 67164 w 4206981"/>
                <a:gd name="connsiteY7" fmla="*/ 6831728 h 6857999"/>
                <a:gd name="connsiteX8" fmla="*/ 3516140 w 4206981"/>
                <a:gd name="connsiteY8" fmla="*/ 2908934 h 6857999"/>
                <a:gd name="connsiteX9" fmla="*/ 2319762 w 4206981"/>
                <a:gd name="connsiteY9" fmla="*/ 163793 h 6857999"/>
                <a:gd name="connsiteX10" fmla="*/ 2134482 w 4206981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06981" h="6857999">
                  <a:moveTo>
                    <a:pt x="2134482" y="0"/>
                  </a:moveTo>
                  <a:lnTo>
                    <a:pt x="2565507" y="0"/>
                  </a:lnTo>
                  <a:lnTo>
                    <a:pt x="2607190" y="29852"/>
                  </a:lnTo>
                  <a:cubicBezTo>
                    <a:pt x="3525928" y="721020"/>
                    <a:pt x="4217577" y="1658697"/>
                    <a:pt x="4206859" y="2889873"/>
                  </a:cubicBezTo>
                  <a:cubicBezTo>
                    <a:pt x="4186902" y="5047419"/>
                    <a:pt x="2074272" y="6248861"/>
                    <a:pt x="364395" y="6830388"/>
                  </a:cubicBezTo>
                  <a:lnTo>
                    <a:pt x="280110" y="6857999"/>
                  </a:lnTo>
                  <a:lnTo>
                    <a:pt x="0" y="6857999"/>
                  </a:lnTo>
                  <a:lnTo>
                    <a:pt x="67164" y="6831728"/>
                  </a:lnTo>
                  <a:cubicBezTo>
                    <a:pt x="1611971" y="6205232"/>
                    <a:pt x="3504906" y="4917315"/>
                    <a:pt x="3516140" y="2908934"/>
                  </a:cubicBezTo>
                  <a:cubicBezTo>
                    <a:pt x="3522095" y="1708731"/>
                    <a:pt x="3017034" y="819374"/>
                    <a:pt x="2319762" y="163793"/>
                  </a:cubicBezTo>
                  <a:lnTo>
                    <a:pt x="2134482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2" name="צורה חופשית: צורה 21">
              <a:extLst>
                <a:ext uri="{FF2B5EF4-FFF2-40B4-BE49-F238E27FC236}">
                  <a16:creationId xmlns:a16="http://schemas.microsoft.com/office/drawing/2014/main" id="{703373F4-4545-463C-90D2-59838D91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5728" y="1"/>
              <a:ext cx="4093156" cy="6857999"/>
            </a:xfrm>
            <a:custGeom>
              <a:avLst/>
              <a:gdLst>
                <a:gd name="connsiteX0" fmla="*/ 1916065 w 4093156"/>
                <a:gd name="connsiteY0" fmla="*/ 0 h 6857999"/>
                <a:gd name="connsiteX1" fmla="*/ 2481932 w 4093156"/>
                <a:gd name="connsiteY1" fmla="*/ 0 h 6857999"/>
                <a:gd name="connsiteX2" fmla="*/ 2637513 w 4093156"/>
                <a:gd name="connsiteY2" fmla="*/ 119981 h 6857999"/>
                <a:gd name="connsiteX3" fmla="*/ 4093021 w 4093156"/>
                <a:gd name="connsiteY3" fmla="*/ 2889873 h 6857999"/>
                <a:gd name="connsiteX4" fmla="*/ 424957 w 4093156"/>
                <a:gd name="connsiteY4" fmla="*/ 6820408 h 6857999"/>
                <a:gd name="connsiteX5" fmla="*/ 312696 w 4093156"/>
                <a:gd name="connsiteY5" fmla="*/ 6857999 h 6857999"/>
                <a:gd name="connsiteX6" fmla="*/ 0 w 4093156"/>
                <a:gd name="connsiteY6" fmla="*/ 6857999 h 6857999"/>
                <a:gd name="connsiteX7" fmla="*/ 37473 w 4093156"/>
                <a:gd name="connsiteY7" fmla="*/ 6843451 h 6857999"/>
                <a:gd name="connsiteX8" fmla="*/ 3414182 w 4093156"/>
                <a:gd name="connsiteY8" fmla="*/ 2923229 h 6857999"/>
                <a:gd name="connsiteX9" fmla="*/ 1931972 w 4093156"/>
                <a:gd name="connsiteY9" fmla="*/ 12867 h 6857999"/>
                <a:gd name="connsiteX10" fmla="*/ 1916065 w 4093156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3156" h="6857999">
                  <a:moveTo>
                    <a:pt x="1916065" y="0"/>
                  </a:moveTo>
                  <a:lnTo>
                    <a:pt x="2481932" y="0"/>
                  </a:lnTo>
                  <a:lnTo>
                    <a:pt x="2637513" y="119981"/>
                  </a:lnTo>
                  <a:cubicBezTo>
                    <a:pt x="3461823" y="790118"/>
                    <a:pt x="4082377" y="1693319"/>
                    <a:pt x="4093021" y="2889873"/>
                  </a:cubicBezTo>
                  <a:cubicBezTo>
                    <a:pt x="4112374" y="5087764"/>
                    <a:pt x="2050364" y="6254462"/>
                    <a:pt x="424957" y="6820408"/>
                  </a:cubicBezTo>
                  <a:lnTo>
                    <a:pt x="312696" y="6857999"/>
                  </a:lnTo>
                  <a:lnTo>
                    <a:pt x="0" y="6857999"/>
                  </a:lnTo>
                  <a:lnTo>
                    <a:pt x="37473" y="6843451"/>
                  </a:lnTo>
                  <a:cubicBezTo>
                    <a:pt x="1492772" y="6258553"/>
                    <a:pt x="3443881" y="5043389"/>
                    <a:pt x="3414182" y="2923229"/>
                  </a:cubicBezTo>
                  <a:cubicBezTo>
                    <a:pt x="3397211" y="1658102"/>
                    <a:pt x="2750863" y="707246"/>
                    <a:pt x="1931972" y="12867"/>
                  </a:cubicBezTo>
                  <a:lnTo>
                    <a:pt x="1916065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23" name="צורה חופשית: צורה 22">
              <a:extLst>
                <a:ext uri="{FF2B5EF4-FFF2-40B4-BE49-F238E27FC236}">
                  <a16:creationId xmlns:a16="http://schemas.microsoft.com/office/drawing/2014/main" id="{590407C2-26F7-45D5-BE31-B110BBC52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3203" y="1"/>
              <a:ext cx="2425707" cy="2659585"/>
            </a:xfrm>
            <a:custGeom>
              <a:avLst/>
              <a:gdLst>
                <a:gd name="connsiteX0" fmla="*/ 0 w 2425707"/>
                <a:gd name="connsiteY0" fmla="*/ 0 h 2659585"/>
                <a:gd name="connsiteX1" fmla="*/ 544789 w 2425707"/>
                <a:gd name="connsiteY1" fmla="*/ 0 h 2659585"/>
                <a:gd name="connsiteX2" fmla="*/ 617562 w 2425707"/>
                <a:gd name="connsiteY2" fmla="*/ 48632 h 2659585"/>
                <a:gd name="connsiteX3" fmla="*/ 2425707 w 2425707"/>
                <a:gd name="connsiteY3" fmla="*/ 2659585 h 2659585"/>
                <a:gd name="connsiteX4" fmla="*/ 1558654 w 2425707"/>
                <a:gd name="connsiteY4" fmla="*/ 2659585 h 2659585"/>
                <a:gd name="connsiteX5" fmla="*/ 140026 w 2425707"/>
                <a:gd name="connsiteY5" fmla="*/ 105783 h 2659585"/>
                <a:gd name="connsiteX6" fmla="*/ 0 w 2425707"/>
                <a:gd name="connsiteY6" fmla="*/ 0 h 26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5707" h="2659585">
                  <a:moveTo>
                    <a:pt x="0" y="0"/>
                  </a:moveTo>
                  <a:lnTo>
                    <a:pt x="544789" y="0"/>
                  </a:lnTo>
                  <a:lnTo>
                    <a:pt x="617562" y="48632"/>
                  </a:lnTo>
                  <a:cubicBezTo>
                    <a:pt x="1525571" y="684578"/>
                    <a:pt x="2263581" y="1537343"/>
                    <a:pt x="2425707" y="2659585"/>
                  </a:cubicBezTo>
                  <a:lnTo>
                    <a:pt x="1558654" y="2659585"/>
                  </a:lnTo>
                  <a:cubicBezTo>
                    <a:pt x="1555379" y="1581578"/>
                    <a:pt x="942724" y="742636"/>
                    <a:pt x="140026" y="1057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</p:grpSp>
      <p:sp>
        <p:nvSpPr>
          <p:cNvPr id="26" name="מציין מיקום טקסט 46">
            <a:extLst>
              <a:ext uri="{FF2B5EF4-FFF2-40B4-BE49-F238E27FC236}">
                <a16:creationId xmlns:a16="http://schemas.microsoft.com/office/drawing/2014/main" id="{E8764290-FB38-42DB-A451-B6028A7F4A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2" name="מציין מיקום טקסט 46">
            <a:extLst>
              <a:ext uri="{FF2B5EF4-FFF2-40B4-BE49-F238E27FC236}">
                <a16:creationId xmlns:a16="http://schemas.microsoft.com/office/drawing/2014/main" id="{04D61B56-6656-4B35-905A-D7A6DE36E9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A7211-2781-4CC7-A862-D01C14DA3256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39F56A-2FC9-4842-8E82-805A8A15B5D4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5BB3E-08E5-45D6-B257-2910811173C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2020</a:t>
            </a:r>
            <a:endParaRPr lang="he-IL" sz="1400" dirty="0">
              <a:solidFill>
                <a:schemeClr val="bg1"/>
              </a:solidFill>
            </a:endParaRPr>
          </a:p>
        </p:txBody>
      </p:sp>
      <p:pic>
        <p:nvPicPr>
          <p:cNvPr id="2" name="תמונה 12">
            <a:extLst>
              <a:ext uri="{FF2B5EF4-FFF2-40B4-BE49-F238E27FC236}">
                <a16:creationId xmlns:a16="http://schemas.microsoft.com/office/drawing/2014/main" id="{4B615311-154E-6132-E8EF-6215080C2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2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תמונה 12">
            <a:extLst>
              <a:ext uri="{FF2B5EF4-FFF2-40B4-BE49-F238E27FC236}">
                <a16:creationId xmlns:a16="http://schemas.microsoft.com/office/drawing/2014/main" id="{D7F0BC4A-901D-B4F7-4322-311EB97C4A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תמונה 12">
            <a:extLst>
              <a:ext uri="{FF2B5EF4-FFF2-40B4-BE49-F238E27FC236}">
                <a16:creationId xmlns:a16="http://schemas.microsoft.com/office/drawing/2014/main" id="{2AEBB2BE-138C-69D0-2547-A255168AB8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2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4E42D40-548C-4F03-B969-9E06A979BE3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Security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</p:spTree>
    <p:extLst>
      <p:ext uri="{BB962C8B-B14F-4D97-AF65-F5344CB8AC3E}">
        <p14:creationId xmlns:p14="http://schemas.microsoft.com/office/powerpoint/2010/main" val="428343518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Securi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22" name="מציין מיקום טקסט 2">
            <a:extLst>
              <a:ext uri="{FF2B5EF4-FFF2-40B4-BE49-F238E27FC236}">
                <a16:creationId xmlns:a16="http://schemas.microsoft.com/office/drawing/2014/main" id="{64E833D8-9D22-4905-AA6E-CE14AAD616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8600" y="6390520"/>
            <a:ext cx="4114800" cy="363600"/>
          </a:xfrm>
        </p:spPr>
        <p:txBody>
          <a:bodyPr anchor="ctr"/>
          <a:lstStyle>
            <a:lvl1pPr algn="ctr">
              <a:spcBef>
                <a:spcPts val="0"/>
              </a:spcBef>
              <a:defRPr sz="14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ADD SECTION NAME</a:t>
            </a:r>
            <a:endParaRPr lang="he-IL" dirty="0"/>
          </a:p>
        </p:txBody>
      </p:sp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550B28D8-9AF2-47E9-A96A-1E52D940EB6C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תמונה 12">
            <a:extLst>
              <a:ext uri="{FF2B5EF4-FFF2-40B4-BE49-F238E27FC236}">
                <a16:creationId xmlns:a16="http://schemas.microsoft.com/office/drawing/2014/main" id="{FD8EDAC8-7599-D34F-F220-B5CA8D5524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9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0" r:id="rId2"/>
    <p:sldLayoutId id="2147483801" r:id="rId3"/>
    <p:sldLayoutId id="2147483660" r:id="rId4"/>
    <p:sldLayoutId id="2147483835" r:id="rId5"/>
    <p:sldLayoutId id="2147483804" r:id="rId6"/>
    <p:sldLayoutId id="2147483805" r:id="rId7"/>
    <p:sldLayoutId id="2147483863" r:id="rId8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10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10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10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949" y="2175869"/>
            <a:ext cx="10998774" cy="1330920"/>
          </a:xfrm>
        </p:spPr>
        <p:txBody>
          <a:bodyPr/>
          <a:lstStyle/>
          <a:p>
            <a:r>
              <a:rPr lang="en-GB" dirty="0"/>
              <a:t>TC ESI Standardisation Activities and QSC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ETSI – TC Cyber QSC Join meeting</a:t>
            </a:r>
            <a:br>
              <a:rPr lang="en-GB" dirty="0"/>
            </a:br>
            <a:r>
              <a:rPr lang="en-GB" dirty="0"/>
              <a:t>9 March 2023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9EB5DC-A176-49B1-BEC0-CB6608DCFBD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333392" y="4372560"/>
            <a:ext cx="3619891" cy="917745"/>
          </a:xfrm>
        </p:spPr>
        <p:txBody>
          <a:bodyPr/>
          <a:lstStyle/>
          <a:p>
            <a:pPr algn="ctr"/>
            <a:r>
              <a:rPr lang="en-GB" dirty="0"/>
              <a:t>Nick Pope</a:t>
            </a:r>
            <a:br>
              <a:rPr lang="en-GB" dirty="0"/>
            </a:br>
            <a:r>
              <a:rPr lang="en-GB" dirty="0"/>
              <a:t>ETSI TC ESI Vice Chairs</a:t>
            </a:r>
          </a:p>
        </p:txBody>
      </p:sp>
      <p:pic>
        <p:nvPicPr>
          <p:cNvPr id="3" name="תמונה 12">
            <a:extLst>
              <a:ext uri="{FF2B5EF4-FFF2-40B4-BE49-F238E27FC236}">
                <a16:creationId xmlns:a16="http://schemas.microsoft.com/office/drawing/2014/main" id="{A66C3147-3332-6668-82AC-155BE1ED0A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D472-8450-CE57-9C72-88FB17FF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ETSI &amp; CEN Standards supporting eIDAS – the overall picture</a:t>
            </a:r>
          </a:p>
        </p:txBody>
      </p:sp>
      <p:grpSp>
        <p:nvGrpSpPr>
          <p:cNvPr id="6" name="Group 46">
            <a:extLst>
              <a:ext uri="{FF2B5EF4-FFF2-40B4-BE49-F238E27FC236}">
                <a16:creationId xmlns:a16="http://schemas.microsoft.com/office/drawing/2014/main" id="{E8858FDF-712A-2B8C-A80E-F66BA0A2A078}"/>
              </a:ext>
            </a:extLst>
          </p:cNvPr>
          <p:cNvGrpSpPr>
            <a:grpSpLocks/>
          </p:cNvGrpSpPr>
          <p:nvPr/>
        </p:nvGrpSpPr>
        <p:grpSpPr bwMode="auto">
          <a:xfrm>
            <a:off x="6030671" y="1954447"/>
            <a:ext cx="2344848" cy="843764"/>
            <a:chOff x="4513530" y="2436009"/>
            <a:chExt cx="2345430" cy="84375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F8FFCA-B7CD-4347-0449-7DD9D2D9130A}"/>
                </a:ext>
              </a:extLst>
            </p:cNvPr>
            <p:cNvSpPr/>
            <p:nvPr/>
          </p:nvSpPr>
          <p:spPr>
            <a:xfrm>
              <a:off x="4513732" y="2595654"/>
              <a:ext cx="2170651" cy="684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" name="TextBox 9">
              <a:extLst>
                <a:ext uri="{FF2B5EF4-FFF2-40B4-BE49-F238E27FC236}">
                  <a16:creationId xmlns:a16="http://schemas.microsoft.com/office/drawing/2014/main" id="{1E9586C0-C551-5EB2-523D-64F154613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0854" y="2579674"/>
              <a:ext cx="2128106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Trust application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service providers</a:t>
              </a:r>
            </a:p>
          </p:txBody>
        </p:sp>
        <p:sp>
          <p:nvSpPr>
            <p:cNvPr id="59" name="Oval 37">
              <a:extLst>
                <a:ext uri="{FF2B5EF4-FFF2-40B4-BE49-F238E27FC236}">
                  <a16:creationId xmlns:a16="http://schemas.microsoft.com/office/drawing/2014/main" id="{30FF2FD2-343C-04DA-BF0C-EC0226FAC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596" y="2435319"/>
              <a:ext cx="1430692" cy="239709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>
                  <a:solidFill>
                    <a:srgbClr val="C00000"/>
                  </a:solidFill>
                  <a:cs typeface="Arial" charset="0"/>
                </a:rPr>
                <a:t>x19 5xx</a:t>
              </a:r>
              <a:endParaRPr lang="en-US" altLang="es-ES_tradnl" sz="160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7" name="Group 45">
            <a:extLst>
              <a:ext uri="{FF2B5EF4-FFF2-40B4-BE49-F238E27FC236}">
                <a16:creationId xmlns:a16="http://schemas.microsoft.com/office/drawing/2014/main" id="{E576AD98-DBD2-D9B0-126A-DC5437176AE5}"/>
              </a:ext>
            </a:extLst>
          </p:cNvPr>
          <p:cNvGrpSpPr>
            <a:grpSpLocks/>
          </p:cNvGrpSpPr>
          <p:nvPr/>
        </p:nvGrpSpPr>
        <p:grpSpPr bwMode="auto">
          <a:xfrm>
            <a:off x="3817592" y="1921437"/>
            <a:ext cx="2141638" cy="876781"/>
            <a:chOff x="2301593" y="2402994"/>
            <a:chExt cx="2141334" cy="87676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3C7AA3-CAD3-D913-1719-11511B7EF488}"/>
                </a:ext>
              </a:extLst>
            </p:cNvPr>
            <p:cNvSpPr/>
            <p:nvPr/>
          </p:nvSpPr>
          <p:spPr>
            <a:xfrm>
              <a:off x="2303486" y="2595648"/>
              <a:ext cx="2139646" cy="6842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TextBox 8">
              <a:extLst>
                <a:ext uri="{FF2B5EF4-FFF2-40B4-BE49-F238E27FC236}">
                  <a16:creationId xmlns:a16="http://schemas.microsoft.com/office/drawing/2014/main" id="{F807E98C-2265-E2B2-7F2D-4991E0401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593" y="2579674"/>
              <a:ext cx="1945842" cy="584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TSPs supporting digital signatures</a:t>
              </a:r>
            </a:p>
          </p:txBody>
        </p:sp>
        <p:sp>
          <p:nvSpPr>
            <p:cNvPr id="56" name="Oval 38">
              <a:extLst>
                <a:ext uri="{FF2B5EF4-FFF2-40B4-BE49-F238E27FC236}">
                  <a16:creationId xmlns:a16="http://schemas.microsoft.com/office/drawing/2014/main" id="{0E936877-B764-CD55-7851-5622BAA3D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005" y="2403564"/>
              <a:ext cx="1533307" cy="301620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>
                  <a:solidFill>
                    <a:srgbClr val="C00000"/>
                  </a:solidFill>
                  <a:cs typeface="Arial" charset="0"/>
                </a:rPr>
                <a:t>x19 4xx</a:t>
              </a:r>
              <a:endParaRPr lang="en-US" altLang="es-ES_tradnl" sz="160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8" name="Group 44">
            <a:extLst>
              <a:ext uri="{FF2B5EF4-FFF2-40B4-BE49-F238E27FC236}">
                <a16:creationId xmlns:a16="http://schemas.microsoft.com/office/drawing/2014/main" id="{699D25A9-8AFF-9778-C6C9-73ECFC00C1FB}"/>
              </a:ext>
            </a:extLst>
          </p:cNvPr>
          <p:cNvGrpSpPr>
            <a:grpSpLocks/>
          </p:cNvGrpSpPr>
          <p:nvPr/>
        </p:nvGrpSpPr>
        <p:grpSpPr bwMode="auto">
          <a:xfrm>
            <a:off x="3606444" y="1126669"/>
            <a:ext cx="4746849" cy="707920"/>
            <a:chOff x="2089129" y="1439929"/>
            <a:chExt cx="4746625" cy="7083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0B03CFE-C89A-614D-21C3-A5AD448E53A7}"/>
                </a:ext>
              </a:extLst>
            </p:cNvPr>
            <p:cNvSpPr/>
            <p:nvPr/>
          </p:nvSpPr>
          <p:spPr>
            <a:xfrm>
              <a:off x="2302160" y="1667069"/>
              <a:ext cx="4381293" cy="4812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2" name="TextBox 10">
              <a:extLst>
                <a:ext uri="{FF2B5EF4-FFF2-40B4-BE49-F238E27FC236}">
                  <a16:creationId xmlns:a16="http://schemas.microsoft.com/office/drawing/2014/main" id="{4B6A315E-C364-84DB-947F-23552815A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9129" y="1716198"/>
              <a:ext cx="4746625" cy="338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Trust service status lists</a:t>
              </a:r>
            </a:p>
          </p:txBody>
        </p:sp>
        <p:sp>
          <p:nvSpPr>
            <p:cNvPr id="53" name="Oval 39">
              <a:extLst>
                <a:ext uri="{FF2B5EF4-FFF2-40B4-BE49-F238E27FC236}">
                  <a16:creationId xmlns:a16="http://schemas.microsoft.com/office/drawing/2014/main" id="{F92D8365-D892-1BFD-2104-A5E72EE93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157" y="1439929"/>
              <a:ext cx="1700132" cy="389156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>
                  <a:solidFill>
                    <a:srgbClr val="C00000"/>
                  </a:solidFill>
                  <a:cs typeface="Arial" charset="0"/>
                </a:rPr>
                <a:t>119 6xx</a:t>
              </a:r>
              <a:endParaRPr lang="en-US" altLang="es-ES_tradnl" sz="160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9" name="Group 44">
            <a:extLst>
              <a:ext uri="{FF2B5EF4-FFF2-40B4-BE49-F238E27FC236}">
                <a16:creationId xmlns:a16="http://schemas.microsoft.com/office/drawing/2014/main" id="{8161EA39-E789-98C4-FAB7-143DEF31AD38}"/>
              </a:ext>
            </a:extLst>
          </p:cNvPr>
          <p:cNvGrpSpPr>
            <a:grpSpLocks/>
          </p:cNvGrpSpPr>
          <p:nvPr/>
        </p:nvGrpSpPr>
        <p:grpSpPr bwMode="auto">
          <a:xfrm>
            <a:off x="3582631" y="5728774"/>
            <a:ext cx="4746849" cy="481020"/>
            <a:chOff x="2089129" y="1666958"/>
            <a:chExt cx="4746625" cy="48128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7387EA2-AB5A-99BD-3D22-89B76E93606F}"/>
                </a:ext>
              </a:extLst>
            </p:cNvPr>
            <p:cNvSpPr/>
            <p:nvPr/>
          </p:nvSpPr>
          <p:spPr>
            <a:xfrm>
              <a:off x="2327560" y="1667016"/>
              <a:ext cx="4381293" cy="4812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0" name="TextBox 10">
              <a:extLst>
                <a:ext uri="{FF2B5EF4-FFF2-40B4-BE49-F238E27FC236}">
                  <a16:creationId xmlns:a16="http://schemas.microsoft.com/office/drawing/2014/main" id="{325AB7BF-7D1D-249C-BC56-E85FA8AB0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9129" y="1716198"/>
              <a:ext cx="4746625" cy="369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800" b="1">
                  <a:solidFill>
                    <a:srgbClr val="000000"/>
                  </a:solidFill>
                </a:rPr>
                <a:t>General Framework</a:t>
              </a:r>
            </a:p>
          </p:txBody>
        </p:sp>
      </p:grpSp>
      <p:pic>
        <p:nvPicPr>
          <p:cNvPr id="10" name="Picture 8" descr="cen_logo1">
            <a:extLst>
              <a:ext uri="{FF2B5EF4-FFF2-40B4-BE49-F238E27FC236}">
                <a16:creationId xmlns:a16="http://schemas.microsoft.com/office/drawing/2014/main" id="{3E370912-0599-0C44-0EE7-B0B711465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64" y="5192904"/>
            <a:ext cx="323865" cy="26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281D32D-605A-9279-8D71-838C47DAC0B1}"/>
              </a:ext>
            </a:extLst>
          </p:cNvPr>
          <p:cNvSpPr txBox="1">
            <a:spLocks/>
          </p:cNvSpPr>
          <p:nvPr/>
        </p:nvSpPr>
        <p:spPr bwMode="auto">
          <a:xfrm>
            <a:off x="568173" y="1410505"/>
            <a:ext cx="2289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endParaRPr lang="en-US" altLang="en-US" sz="1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endParaRPr lang="en-US" altLang="en-US" sz="1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SzPct val="90000"/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Trust services for: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Issuing certificates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Time Stamping 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Signature creation services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302E45"/>
                </a:solidFill>
                <a:latin typeface="Calibri" pitchFamily="34" charset="0"/>
              </a:rPr>
              <a:t>Signature </a:t>
            </a: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validation services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Identity proofing 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Open Banking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Support for NIS 2 </a:t>
            </a:r>
            <a:r>
              <a:rPr lang="en-US" sz="1200" b="1" dirty="0">
                <a:solidFill>
                  <a:srgbClr val="00B0F0"/>
                </a:solidFill>
                <a:latin typeface="Calibri" pitchFamily="34" charset="0"/>
                <a:cs typeface="Arial" charset="0"/>
              </a:rPr>
              <a:t>(new)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TSP Audit</a:t>
            </a:r>
          </a:p>
          <a:p>
            <a:pPr marL="185738" indent="-185738">
              <a:buSzPct val="90000"/>
              <a:buBlip>
                <a:blip r:embed="rId2"/>
              </a:buBlip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Calibri" pitchFamily="34" charset="0"/>
              </a:rPr>
              <a:t>Attribute Attestations </a:t>
            </a:r>
            <a:r>
              <a:rPr lang="en-US" altLang="en-US" sz="1200" b="1" dirty="0">
                <a:solidFill>
                  <a:srgbClr val="00B0F0"/>
                </a:solidFill>
                <a:latin typeface="Calibri" pitchFamily="34" charset="0"/>
              </a:rPr>
              <a:t>(new)</a:t>
            </a: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C354014E-DCCE-800E-C2BB-1C11FE3F279D}"/>
              </a:ext>
            </a:extLst>
          </p:cNvPr>
          <p:cNvSpPr/>
          <p:nvPr/>
        </p:nvSpPr>
        <p:spPr bwMode="auto">
          <a:xfrm>
            <a:off x="3556886" y="1568955"/>
            <a:ext cx="194338" cy="161450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24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2000">
                <a:solidFill>
                  <a:srgbClr val="404040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endParaRPr lang="es-ES_tradnl" altLang="es-ES_tradnl" sz="1800">
              <a:solidFill>
                <a:srgbClr val="333366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" name="Group 27">
            <a:extLst>
              <a:ext uri="{FF2B5EF4-FFF2-40B4-BE49-F238E27FC236}">
                <a16:creationId xmlns:a16="http://schemas.microsoft.com/office/drawing/2014/main" id="{0B865BC2-9FE9-1BA5-AD8E-5B4DA9275EF3}"/>
              </a:ext>
            </a:extLst>
          </p:cNvPr>
          <p:cNvGrpSpPr>
            <a:grpSpLocks/>
          </p:cNvGrpSpPr>
          <p:nvPr/>
        </p:nvGrpSpPr>
        <p:grpSpPr bwMode="auto">
          <a:xfrm>
            <a:off x="8261311" y="2096760"/>
            <a:ext cx="2830912" cy="780922"/>
            <a:chOff x="6813651" y="1328814"/>
            <a:chExt cx="2830779" cy="585685"/>
          </a:xfrm>
        </p:grpSpPr>
        <p:sp>
          <p:nvSpPr>
            <p:cNvPr id="45" name="Content Placeholder 2">
              <a:extLst>
                <a:ext uri="{FF2B5EF4-FFF2-40B4-BE49-F238E27FC236}">
                  <a16:creationId xmlns:a16="http://schemas.microsoft.com/office/drawing/2014/main" id="{33ACC794-0164-B11A-FDDE-043809B0F2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83505" y="1328814"/>
              <a:ext cx="2660925" cy="489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20000"/>
                </a:spcBef>
                <a:buSzPct val="90000"/>
                <a:buFontTx/>
                <a:buBlip>
                  <a:blip r:embed="rId2"/>
                </a:buBlip>
                <a:defRPr/>
              </a:pPr>
              <a:endParaRPr lang="en-US" altLang="en-US" sz="1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>
                <a:buSzPct val="90000"/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Trust services for:</a:t>
              </a:r>
            </a:p>
            <a:p>
              <a:pPr marL="185738" indent="-185738">
                <a:buSzPct val="90000"/>
                <a:buBlip>
                  <a:blip r:embed="rId2"/>
                </a:buBlip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Registered </a:t>
              </a:r>
              <a:r>
                <a:rPr lang="en-US" altLang="en-US" sz="1200" b="1" dirty="0" err="1">
                  <a:solidFill>
                    <a:srgbClr val="000000"/>
                  </a:solidFill>
                  <a:latin typeface="Calibri" pitchFamily="34" charset="0"/>
                </a:rPr>
                <a:t>eDelivery</a:t>
              </a: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 / </a:t>
              </a:r>
              <a:r>
                <a:rPr lang="en-US" altLang="en-US" sz="1200" b="1" dirty="0" err="1">
                  <a:solidFill>
                    <a:srgbClr val="000000"/>
                  </a:solidFill>
                  <a:latin typeface="Calibri" pitchFamily="34" charset="0"/>
                </a:rPr>
                <a:t>eMail</a:t>
              </a:r>
              <a:endParaRPr lang="en-US" altLang="en-US" sz="12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185738" indent="-185738">
                <a:buSzPct val="90000"/>
                <a:buBlip>
                  <a:blip r:embed="rId2"/>
                </a:buBlip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Long term preservation</a:t>
              </a:r>
            </a:p>
          </p:txBody>
        </p:sp>
        <p:sp>
          <p:nvSpPr>
            <p:cNvPr id="46" name="Left Brace 45">
              <a:extLst>
                <a:ext uri="{FF2B5EF4-FFF2-40B4-BE49-F238E27FC236}">
                  <a16:creationId xmlns:a16="http://schemas.microsoft.com/office/drawing/2014/main" id="{EE368968-07B5-71FF-6E09-392E1C525BCD}"/>
                </a:ext>
              </a:extLst>
            </p:cNvPr>
            <p:cNvSpPr/>
            <p:nvPr/>
          </p:nvSpPr>
          <p:spPr>
            <a:xfrm>
              <a:off x="6813651" y="1401345"/>
              <a:ext cx="114295" cy="513154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s-ES_tradnl" altLang="es-ES_tradnl" sz="1800">
                <a:solidFill>
                  <a:srgbClr val="3333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3" name="Group 42">
            <a:extLst>
              <a:ext uri="{FF2B5EF4-FFF2-40B4-BE49-F238E27FC236}">
                <a16:creationId xmlns:a16="http://schemas.microsoft.com/office/drawing/2014/main" id="{26EFACFC-0863-D054-942C-B146B5103C37}"/>
              </a:ext>
            </a:extLst>
          </p:cNvPr>
          <p:cNvGrpSpPr>
            <a:grpSpLocks/>
          </p:cNvGrpSpPr>
          <p:nvPr/>
        </p:nvGrpSpPr>
        <p:grpSpPr bwMode="auto">
          <a:xfrm>
            <a:off x="3815055" y="4452540"/>
            <a:ext cx="2160857" cy="1003168"/>
            <a:chOff x="2299146" y="4812372"/>
            <a:chExt cx="2159001" cy="1002876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AF2E40-0A57-9170-8069-DC0C7332D8B0}"/>
                </a:ext>
              </a:extLst>
            </p:cNvPr>
            <p:cNvSpPr/>
            <p:nvPr/>
          </p:nvSpPr>
          <p:spPr>
            <a:xfrm>
              <a:off x="2301987" y="5024977"/>
              <a:ext cx="2138112" cy="7903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C0B3310-C1C7-1634-6044-ECAA4DC1B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146" y="5236742"/>
              <a:ext cx="2159001" cy="30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400" b="1">
                  <a:solidFill>
                    <a:srgbClr val="000000"/>
                  </a:solidFill>
                </a:rPr>
                <a:t>Signing Devices</a:t>
              </a:r>
            </a:p>
          </p:txBody>
        </p:sp>
        <p:sp>
          <p:nvSpPr>
            <p:cNvPr id="44" name="Oval 35">
              <a:extLst>
                <a:ext uri="{FF2B5EF4-FFF2-40B4-BE49-F238E27FC236}">
                  <a16:creationId xmlns:a16="http://schemas.microsoft.com/office/drawing/2014/main" id="{509F3F24-13AB-A24E-7137-6438067C8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550" y="4812314"/>
              <a:ext cx="1357733" cy="391998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>
                  <a:solidFill>
                    <a:srgbClr val="C00000"/>
                  </a:solidFill>
                  <a:cs typeface="Arial" charset="0"/>
                </a:rPr>
                <a:t>419 2xx</a:t>
              </a:r>
              <a:endParaRPr lang="en-US" altLang="es-ES_tradnl" sz="160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14" name="Group 19">
            <a:extLst>
              <a:ext uri="{FF2B5EF4-FFF2-40B4-BE49-F238E27FC236}">
                <a16:creationId xmlns:a16="http://schemas.microsoft.com/office/drawing/2014/main" id="{BF6A51CE-2D1C-11EE-6CE0-DCE9D13AE9F2}"/>
              </a:ext>
            </a:extLst>
          </p:cNvPr>
          <p:cNvGrpSpPr>
            <a:grpSpLocks/>
          </p:cNvGrpSpPr>
          <p:nvPr/>
        </p:nvGrpSpPr>
        <p:grpSpPr bwMode="auto">
          <a:xfrm>
            <a:off x="704991" y="4582323"/>
            <a:ext cx="3022419" cy="1373187"/>
            <a:chOff x="-669744" y="3192963"/>
            <a:chExt cx="3022277" cy="1029878"/>
          </a:xfrm>
        </p:grpSpPr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CF32766F-32E8-6F4D-3E1B-861F95FD83F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-669744" y="3192963"/>
              <a:ext cx="2289174" cy="102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85738" indent="-185738"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CC </a:t>
              </a:r>
              <a:r>
                <a:rPr lang="en-US" altLang="en-US" sz="1200" b="1" dirty="0">
                  <a:solidFill>
                    <a:srgbClr val="000000"/>
                  </a:solidFill>
                </a:rPr>
                <a:t>Protection Profiles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QSCD - Smart Cards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HSM used as QSCD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HSM used by TSPs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Remote QSCD</a:t>
              </a:r>
            </a:p>
          </p:txBody>
        </p:sp>
        <p:sp>
          <p:nvSpPr>
            <p:cNvPr id="41" name="Right Brace 40">
              <a:extLst>
                <a:ext uri="{FF2B5EF4-FFF2-40B4-BE49-F238E27FC236}">
                  <a16:creationId xmlns:a16="http://schemas.microsoft.com/office/drawing/2014/main" id="{6DAC0896-3D82-8806-F01F-056B02C9DB9E}"/>
                </a:ext>
              </a:extLst>
            </p:cNvPr>
            <p:cNvSpPr/>
            <p:nvPr/>
          </p:nvSpPr>
          <p:spPr>
            <a:xfrm>
              <a:off x="2149343" y="3217026"/>
              <a:ext cx="203190" cy="710794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s-ES_tradnl" altLang="es-ES_tradnl" sz="1800">
                <a:solidFill>
                  <a:srgbClr val="3333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41">
            <a:extLst>
              <a:ext uri="{FF2B5EF4-FFF2-40B4-BE49-F238E27FC236}">
                <a16:creationId xmlns:a16="http://schemas.microsoft.com/office/drawing/2014/main" id="{FEF529B1-E4DF-823A-9C7F-A32F95E2B402}"/>
              </a:ext>
            </a:extLst>
          </p:cNvPr>
          <p:cNvGrpSpPr>
            <a:grpSpLocks/>
          </p:cNvGrpSpPr>
          <p:nvPr/>
        </p:nvGrpSpPr>
        <p:grpSpPr bwMode="auto">
          <a:xfrm>
            <a:off x="3820767" y="2957482"/>
            <a:ext cx="4364243" cy="1375859"/>
            <a:chOff x="2303436" y="3300898"/>
            <a:chExt cx="4365331" cy="137603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51DC116-D194-0E92-D594-5BE8BD64E15D}"/>
                </a:ext>
              </a:extLst>
            </p:cNvPr>
            <p:cNvSpPr/>
            <p:nvPr/>
          </p:nvSpPr>
          <p:spPr>
            <a:xfrm>
              <a:off x="2303742" y="3452893"/>
              <a:ext cx="4365125" cy="1224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8" name="TextBox 7">
              <a:extLst>
                <a:ext uri="{FF2B5EF4-FFF2-40B4-BE49-F238E27FC236}">
                  <a16:creationId xmlns:a16="http://schemas.microsoft.com/office/drawing/2014/main" id="{485F0D96-FA4A-BD92-3B28-A8ED0AB19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145" y="3886588"/>
              <a:ext cx="3571796" cy="584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Signature Creation 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&amp; Validation</a:t>
              </a:r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9FF8DDDE-3F10-D0C3-4AE6-14730B1D7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661" y="3300473"/>
              <a:ext cx="1405287" cy="279436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 dirty="0">
                  <a:solidFill>
                    <a:srgbClr val="C00000"/>
                  </a:solidFill>
                  <a:cs typeface="Arial" charset="0"/>
                </a:rPr>
                <a:t>x19 1xx</a:t>
              </a:r>
              <a:endParaRPr lang="en-US" altLang="es-ES_tradnl" sz="1600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16" name="Group 45">
            <a:extLst>
              <a:ext uri="{FF2B5EF4-FFF2-40B4-BE49-F238E27FC236}">
                <a16:creationId xmlns:a16="http://schemas.microsoft.com/office/drawing/2014/main" id="{9D182082-5FA8-9FDB-DA19-51F13F66D4C0}"/>
              </a:ext>
            </a:extLst>
          </p:cNvPr>
          <p:cNvGrpSpPr>
            <a:grpSpLocks/>
          </p:cNvGrpSpPr>
          <p:nvPr/>
        </p:nvGrpSpPr>
        <p:grpSpPr bwMode="auto">
          <a:xfrm>
            <a:off x="354623" y="2977362"/>
            <a:ext cx="10059335" cy="1804332"/>
            <a:chOff x="-1078150" y="1989268"/>
            <a:chExt cx="10058861" cy="1353238"/>
          </a:xfrm>
        </p:grpSpPr>
        <p:grpSp>
          <p:nvGrpSpPr>
            <p:cNvPr id="31" name="Group 17">
              <a:extLst>
                <a:ext uri="{FF2B5EF4-FFF2-40B4-BE49-F238E27FC236}">
                  <a16:creationId xmlns:a16="http://schemas.microsoft.com/office/drawing/2014/main" id="{65D3BCF8-9500-67C4-E750-CD74187D0E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078150" y="2190727"/>
              <a:ext cx="3396440" cy="1151779"/>
              <a:chOff x="-1078150" y="2190727"/>
              <a:chExt cx="3396440" cy="1151779"/>
            </a:xfrm>
          </p:grpSpPr>
          <p:sp>
            <p:nvSpPr>
              <p:cNvPr id="35" name="Content Placeholder 2">
                <a:extLst>
                  <a:ext uri="{FF2B5EF4-FFF2-40B4-BE49-F238E27FC236}">
                    <a16:creationId xmlns:a16="http://schemas.microsoft.com/office/drawing/2014/main" id="{F7E055CF-6D96-314F-7436-6D6C5EAB520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1078150" y="2312625"/>
                <a:ext cx="2936672" cy="10298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SzPct val="90000"/>
                  <a:buFontTx/>
                  <a:buBlip>
                    <a:blip r:embed="rId2"/>
                  </a:buBlip>
                  <a:defRPr/>
                </a:pPr>
                <a:endParaRPr lang="en-US" altLang="en-US" sz="100" b="1" dirty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marL="185738" indent="-185738">
                  <a:buSzPct val="90000"/>
                  <a:buBlip>
                    <a:blip r:embed="rId2"/>
                  </a:buBlip>
                  <a:defRPr/>
                </a:pPr>
                <a:r>
                  <a:rPr lang="en-US" altLang="en-US" sz="1200" b="1" dirty="0" err="1">
                    <a:solidFill>
                      <a:srgbClr val="000000"/>
                    </a:solidFill>
                    <a:latin typeface="Calibri" pitchFamily="34" charset="0"/>
                  </a:rPr>
                  <a:t>AdES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Calibri" pitchFamily="34" charset="0"/>
                  </a:rPr>
                  <a:t> creation &amp; validation</a:t>
                </a:r>
              </a:p>
              <a:p>
                <a:pPr marL="585788" lvl="1" indent="-185738">
                  <a:buSzPct val="90000"/>
                  <a:buBlip>
                    <a:blip r:embed="rId2"/>
                  </a:buBlip>
                  <a:defRPr/>
                </a:pPr>
                <a:r>
                  <a:rPr lang="en-US" altLang="en-US" sz="1200" b="1" dirty="0">
                    <a:solidFill>
                      <a:srgbClr val="000000"/>
                    </a:solidFill>
                    <a:latin typeface="Calibri" pitchFamily="34" charset="0"/>
                  </a:rPr>
                  <a:t>Part 1: procedures</a:t>
                </a:r>
              </a:p>
              <a:p>
                <a:pPr marL="585788" lvl="1" indent="-185738">
                  <a:buSzPct val="90000"/>
                  <a:buBlip>
                    <a:blip r:embed="rId2"/>
                  </a:buBlip>
                  <a:defRPr/>
                </a:pPr>
                <a:r>
                  <a:rPr lang="en-US" altLang="en-US" sz="1200" b="1" dirty="0">
                    <a:solidFill>
                      <a:srgbClr val="000000"/>
                    </a:solidFill>
                    <a:latin typeface="Calibri" pitchFamily="34" charset="0"/>
                  </a:rPr>
                  <a:t>Part 2: signature validation report</a:t>
                </a:r>
              </a:p>
            </p:txBody>
          </p:sp>
          <p:sp>
            <p:nvSpPr>
              <p:cNvPr id="36" name="Right Brace 35">
                <a:extLst>
                  <a:ext uri="{FF2B5EF4-FFF2-40B4-BE49-F238E27FC236}">
                    <a16:creationId xmlns:a16="http://schemas.microsoft.com/office/drawing/2014/main" id="{07A17192-C472-6BC7-3BD2-902B435BC3AD}"/>
                  </a:ext>
                </a:extLst>
              </p:cNvPr>
              <p:cNvSpPr/>
              <p:nvPr/>
            </p:nvSpPr>
            <p:spPr>
              <a:xfrm>
                <a:off x="2124624" y="2190727"/>
                <a:ext cx="193666" cy="766756"/>
              </a:xfrm>
              <a:prstGeom prst="rightBrac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SzPct val="90000"/>
                  <a:buBlip>
                    <a:blip r:embed="rId2"/>
                  </a:buBlip>
                  <a:defRPr sz="2400">
                    <a:solidFill>
                      <a:srgbClr val="404040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2000">
                    <a:solidFill>
                      <a:srgbClr val="404040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s-ES_tradnl" altLang="es-ES_tradnl" sz="1800">
                  <a:solidFill>
                    <a:srgbClr val="333366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2" name="Group 25">
              <a:extLst>
                <a:ext uri="{FF2B5EF4-FFF2-40B4-BE49-F238E27FC236}">
                  <a16:creationId xmlns:a16="http://schemas.microsoft.com/office/drawing/2014/main" id="{25D72620-23DA-1646-A28D-7E0D114FBA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8164" y="1989268"/>
              <a:ext cx="2152547" cy="1029882"/>
              <a:chOff x="6828164" y="1989268"/>
              <a:chExt cx="2152547" cy="1029882"/>
            </a:xfrm>
          </p:grpSpPr>
          <p:sp>
            <p:nvSpPr>
              <p:cNvPr id="33" name="Content Placeholder 2">
                <a:extLst>
                  <a:ext uri="{FF2B5EF4-FFF2-40B4-BE49-F238E27FC236}">
                    <a16:creationId xmlns:a16="http://schemas.microsoft.com/office/drawing/2014/main" id="{4227311C-2124-565E-4DC0-1694277E5D7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14555" y="1989268"/>
                <a:ext cx="1966156" cy="1029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buSzPct val="90000"/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Formats: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XAdES (XML)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CAdES (CMS)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PAdES (PDF)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ASiC (containers)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JAdES (JSON)</a:t>
                </a:r>
              </a:p>
              <a:p>
                <a:pPr marL="176213" indent="-176213">
                  <a:buSzPct val="90000"/>
                  <a:buBlip>
                    <a:blip r:embed="rId2"/>
                  </a:buBlip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CB-</a:t>
                </a:r>
                <a:r>
                  <a:rPr lang="en-US" sz="1200" b="1" dirty="0" err="1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AdES</a:t>
                </a:r>
                <a:r>
                  <a:rPr lang="en-US" sz="1200" b="1" dirty="0">
                    <a:solidFill>
                      <a:prstClr val="black"/>
                    </a:solidFill>
                    <a:latin typeface="Calibri" pitchFamily="34" charset="0"/>
                    <a:cs typeface="Arial" charset="0"/>
                  </a:rPr>
                  <a:t> (CBOR) </a:t>
                </a:r>
                <a:r>
                  <a:rPr lang="en-US" sz="1200" b="1" dirty="0">
                    <a:solidFill>
                      <a:srgbClr val="00B0F0"/>
                    </a:solidFill>
                    <a:latin typeface="Calibri" pitchFamily="34" charset="0"/>
                    <a:cs typeface="Arial" charset="0"/>
                  </a:rPr>
                  <a:t>(new)</a:t>
                </a:r>
              </a:p>
            </p:txBody>
          </p:sp>
          <p:sp>
            <p:nvSpPr>
              <p:cNvPr id="34" name="Left Brace 33">
                <a:extLst>
                  <a:ext uri="{FF2B5EF4-FFF2-40B4-BE49-F238E27FC236}">
                    <a16:creationId xmlns:a16="http://schemas.microsoft.com/office/drawing/2014/main" id="{952C5B08-64A1-D3E8-6EA1-9B4334363DBD}"/>
                  </a:ext>
                </a:extLst>
              </p:cNvPr>
              <p:cNvSpPr/>
              <p:nvPr/>
            </p:nvSpPr>
            <p:spPr>
              <a:xfrm>
                <a:off x="6828164" y="2074047"/>
                <a:ext cx="146043" cy="883436"/>
              </a:xfrm>
              <a:prstGeom prst="leftBrac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lvl1pPr>
                  <a:spcBef>
                    <a:spcPct val="20000"/>
                  </a:spcBef>
                  <a:buSzPct val="90000"/>
                  <a:buBlip>
                    <a:blip r:embed="rId2"/>
                  </a:buBlip>
                  <a:defRPr sz="2400">
                    <a:solidFill>
                      <a:srgbClr val="404040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2000">
                    <a:solidFill>
                      <a:srgbClr val="404040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•"/>
                  <a:defRPr sz="1600">
                    <a:solidFill>
                      <a:srgbClr val="404040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s-ES_tradnl" altLang="es-ES_tradnl" sz="1800">
                  <a:solidFill>
                    <a:srgbClr val="333366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7" name="Group 43">
            <a:extLst>
              <a:ext uri="{FF2B5EF4-FFF2-40B4-BE49-F238E27FC236}">
                <a16:creationId xmlns:a16="http://schemas.microsoft.com/office/drawing/2014/main" id="{DC71CA2A-FABD-82A7-84ED-4BD9B5438ECB}"/>
              </a:ext>
            </a:extLst>
          </p:cNvPr>
          <p:cNvGrpSpPr>
            <a:grpSpLocks/>
          </p:cNvGrpSpPr>
          <p:nvPr/>
        </p:nvGrpSpPr>
        <p:grpSpPr bwMode="auto">
          <a:xfrm>
            <a:off x="6013901" y="4482704"/>
            <a:ext cx="2154339" cy="974566"/>
            <a:chOff x="4561485" y="4861628"/>
            <a:chExt cx="2154404" cy="9757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D9AE7E8-3D03-72AB-98A1-F4520DD7449A}"/>
                </a:ext>
              </a:extLst>
            </p:cNvPr>
            <p:cNvSpPr/>
            <p:nvPr/>
          </p:nvSpPr>
          <p:spPr>
            <a:xfrm>
              <a:off x="4560995" y="5045949"/>
              <a:ext cx="2154303" cy="7915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n-US" altLang="es-ES_tradnl" sz="16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B33A8EA7-AAEE-175E-8985-D338938E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7044" y="5276996"/>
              <a:ext cx="1990713" cy="27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altLang="en-US" sz="1200" b="1">
                  <a:solidFill>
                    <a:srgbClr val="000000"/>
                  </a:solidFill>
                </a:rPr>
                <a:t>Cryptographic  suites</a:t>
              </a:r>
            </a:p>
          </p:txBody>
        </p:sp>
        <p:sp>
          <p:nvSpPr>
            <p:cNvPr id="30" name="Oval 36">
              <a:extLst>
                <a:ext uri="{FF2B5EF4-FFF2-40B4-BE49-F238E27FC236}">
                  <a16:creationId xmlns:a16="http://schemas.microsoft.com/office/drawing/2014/main" id="{F8B7ADE7-DA41-1CAA-251F-5FB666ADF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470" y="4861568"/>
              <a:ext cx="1223999" cy="332204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fr-BE" altLang="es-ES_tradnl" sz="1600">
                  <a:solidFill>
                    <a:srgbClr val="C00000"/>
                  </a:solidFill>
                  <a:cs typeface="Arial" charset="0"/>
                </a:rPr>
                <a:t>119 3xx</a:t>
              </a:r>
              <a:endParaRPr lang="en-US" altLang="es-ES_tradnl" sz="1600">
                <a:solidFill>
                  <a:srgbClr val="C00000"/>
                </a:solidFill>
                <a:cs typeface="Arial" charset="0"/>
              </a:endParaRPr>
            </a:p>
          </p:txBody>
        </p:sp>
      </p:grpSp>
      <p:grpSp>
        <p:nvGrpSpPr>
          <p:cNvPr id="18" name="Group 23">
            <a:extLst>
              <a:ext uri="{FF2B5EF4-FFF2-40B4-BE49-F238E27FC236}">
                <a16:creationId xmlns:a16="http://schemas.microsoft.com/office/drawing/2014/main" id="{7F647125-9A7C-B09E-0D2D-E0C3AC2FEDD5}"/>
              </a:ext>
            </a:extLst>
          </p:cNvPr>
          <p:cNvGrpSpPr>
            <a:grpSpLocks/>
          </p:cNvGrpSpPr>
          <p:nvPr/>
        </p:nvGrpSpPr>
        <p:grpSpPr bwMode="auto">
          <a:xfrm>
            <a:off x="8324811" y="4368847"/>
            <a:ext cx="3035574" cy="1266300"/>
            <a:chOff x="6877147" y="3032859"/>
            <a:chExt cx="3035431" cy="949714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B428F013-FFE0-C5BC-955C-42E3EE9CAB9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35423" y="3032859"/>
              <a:ext cx="2877155" cy="949714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342900" indent="-342900"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en-US" altLang="fr-FR" sz="100" b="1" dirty="0">
                <a:solidFill>
                  <a:srgbClr val="000000"/>
                </a:solidFill>
                <a:cs typeface="Arial" charset="0"/>
              </a:endParaRPr>
            </a:p>
            <a:p>
              <a:pPr marL="185738" indent="-185738">
                <a:spcBef>
                  <a:spcPct val="0"/>
                </a:spcBef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Signature suites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     - Hash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     - Asymmetric crypto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     - Key generation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     - Lifetime</a:t>
              </a:r>
            </a:p>
            <a:p>
              <a:pPr marL="185738" indent="-185738"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Schema for algorithm catalogues </a:t>
              </a:r>
              <a:r>
                <a:rPr lang="en-US" sz="1200" b="1" dirty="0">
                  <a:solidFill>
                    <a:srgbClr val="00B0F0"/>
                  </a:solidFill>
                  <a:latin typeface="Calibri" pitchFamily="34" charset="0"/>
                  <a:cs typeface="Arial" charset="0"/>
                </a:rPr>
                <a:t>(new)</a:t>
              </a:r>
            </a:p>
            <a:p>
              <a:pPr marL="185738" indent="-185738">
                <a:defRPr/>
              </a:pPr>
              <a:endParaRPr lang="en-US" altLang="fr-FR" sz="1200" b="1" dirty="0">
                <a:solidFill>
                  <a:srgbClr val="000000"/>
                </a:solidFill>
                <a:cs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fr-FR" sz="12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Left Brace 26">
              <a:extLst>
                <a:ext uri="{FF2B5EF4-FFF2-40B4-BE49-F238E27FC236}">
                  <a16:creationId xmlns:a16="http://schemas.microsoft.com/office/drawing/2014/main" id="{D5171406-4811-0970-25BA-584D16E96EA2}"/>
                </a:ext>
              </a:extLst>
            </p:cNvPr>
            <p:cNvSpPr/>
            <p:nvPr/>
          </p:nvSpPr>
          <p:spPr>
            <a:xfrm>
              <a:off x="6877147" y="3095586"/>
              <a:ext cx="106357" cy="752467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s-ES_tradnl" altLang="es-ES_tradnl" sz="1800">
                <a:solidFill>
                  <a:srgbClr val="3333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9" name="Group 21">
            <a:extLst>
              <a:ext uri="{FF2B5EF4-FFF2-40B4-BE49-F238E27FC236}">
                <a16:creationId xmlns:a16="http://schemas.microsoft.com/office/drawing/2014/main" id="{325EA986-F65B-AD8A-EDD5-D0A20003B0C2}"/>
              </a:ext>
            </a:extLst>
          </p:cNvPr>
          <p:cNvGrpSpPr>
            <a:grpSpLocks/>
          </p:cNvGrpSpPr>
          <p:nvPr/>
        </p:nvGrpSpPr>
        <p:grpSpPr bwMode="auto">
          <a:xfrm>
            <a:off x="8324713" y="5585957"/>
            <a:ext cx="2089247" cy="1038225"/>
            <a:chOff x="6877050" y="3945682"/>
            <a:chExt cx="2089149" cy="778660"/>
          </a:xfrm>
        </p:grpSpPr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522D976D-8B86-EAB9-455D-3639EC17A96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50178" y="3945682"/>
              <a:ext cx="1916021" cy="77866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342900" indent="-342900"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en-US" altLang="fr-FR" sz="100" b="1" dirty="0">
                <a:solidFill>
                  <a:srgbClr val="000000"/>
                </a:solidFill>
                <a:cs typeface="Arial" charset="0"/>
              </a:endParaRPr>
            </a:p>
            <a:p>
              <a:pPr marL="185738" indent="-185738"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Standards framework</a:t>
              </a:r>
            </a:p>
            <a:p>
              <a:pPr marL="185738" indent="-185738"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Common definitions</a:t>
              </a:r>
            </a:p>
            <a:p>
              <a:pPr marL="185738" indent="-185738">
                <a:defRPr/>
              </a:pPr>
              <a:r>
                <a:rPr lang="en-US" altLang="fr-FR" sz="1200" b="1" dirty="0">
                  <a:solidFill>
                    <a:srgbClr val="000000"/>
                  </a:solidFill>
                  <a:cs typeface="Arial" charset="0"/>
                </a:rPr>
                <a:t>Guides</a:t>
              </a:r>
            </a:p>
          </p:txBody>
        </p:sp>
        <p:sp>
          <p:nvSpPr>
            <p:cNvPr id="25" name="Left Brace 24">
              <a:extLst>
                <a:ext uri="{FF2B5EF4-FFF2-40B4-BE49-F238E27FC236}">
                  <a16:creationId xmlns:a16="http://schemas.microsoft.com/office/drawing/2014/main" id="{18067328-AF9D-52CF-D970-600B9BEE9239}"/>
                </a:ext>
              </a:extLst>
            </p:cNvPr>
            <p:cNvSpPr/>
            <p:nvPr/>
          </p:nvSpPr>
          <p:spPr>
            <a:xfrm>
              <a:off x="6877148" y="4080221"/>
              <a:ext cx="146043" cy="448861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s-ES_tradnl" altLang="es-ES_tradnl" sz="1800">
                <a:solidFill>
                  <a:srgbClr val="3333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oup 29">
            <a:extLst>
              <a:ext uri="{FF2B5EF4-FFF2-40B4-BE49-F238E27FC236}">
                <a16:creationId xmlns:a16="http://schemas.microsoft.com/office/drawing/2014/main" id="{B9D36550-DE4E-CC70-890B-DCED85EAF260}"/>
              </a:ext>
            </a:extLst>
          </p:cNvPr>
          <p:cNvGrpSpPr>
            <a:grpSpLocks/>
          </p:cNvGrpSpPr>
          <p:nvPr/>
        </p:nvGrpSpPr>
        <p:grpSpPr bwMode="auto">
          <a:xfrm>
            <a:off x="8256548" y="1182531"/>
            <a:ext cx="3408001" cy="809632"/>
            <a:chOff x="6808888" y="643150"/>
            <a:chExt cx="3407840" cy="607219"/>
          </a:xfrm>
        </p:grpSpPr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E740B711-7D7D-1694-2028-3EBD87AFFA1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75067" y="643150"/>
              <a:ext cx="3141661" cy="60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1600">
                  <a:solidFill>
                    <a:srgbClr val="40404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00" b="1" dirty="0">
                <a:solidFill>
                  <a:srgbClr val="000000"/>
                </a:solidFill>
              </a:endParaRPr>
            </a:p>
            <a:p>
              <a:pPr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Trusted list</a:t>
              </a:r>
            </a:p>
            <a:p>
              <a:pPr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Using &amp; interpreting trusted list </a:t>
              </a:r>
            </a:p>
            <a:p>
              <a:pPr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</a:rPr>
                <a:t>Validation policy using trusted list </a:t>
              </a:r>
              <a:endParaRPr lang="en-US" alt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id="{3A5E3ABD-94E9-7100-19B0-25B080F2CCF5}"/>
                </a:ext>
              </a:extLst>
            </p:cNvPr>
            <p:cNvSpPr/>
            <p:nvPr/>
          </p:nvSpPr>
          <p:spPr>
            <a:xfrm>
              <a:off x="6808888" y="719125"/>
              <a:ext cx="136519" cy="464340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2400">
                  <a:solidFill>
                    <a:srgbClr val="404040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2000">
                  <a:solidFill>
                    <a:srgbClr val="40404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•"/>
                <a:defRPr sz="1600">
                  <a:solidFill>
                    <a:srgbClr val="404040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  <a:defRPr/>
              </a:pPr>
              <a:endParaRPr lang="es-ES_tradnl" altLang="es-ES_tradnl" sz="1800">
                <a:solidFill>
                  <a:srgbClr val="333366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Oval 34">
            <a:extLst>
              <a:ext uri="{FF2B5EF4-FFF2-40B4-BE49-F238E27FC236}">
                <a16:creationId xmlns:a16="http://schemas.microsoft.com/office/drawing/2014/main" id="{9153592A-4728-838C-75B7-75FC29700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10" y="5579607"/>
            <a:ext cx="1406525" cy="2794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D9D9D9"/>
            </a:solidFill>
            <a:round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24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2000">
                <a:solidFill>
                  <a:srgbClr val="404040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fr-BE" altLang="es-ES_tradnl" sz="1600">
                <a:solidFill>
                  <a:srgbClr val="C00000"/>
                </a:solidFill>
                <a:cs typeface="Arial" charset="0"/>
              </a:rPr>
              <a:t>119 0xx</a:t>
            </a:r>
            <a:endParaRPr lang="en-US" altLang="es-ES_tradnl" sz="160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60" name="Picture 60">
            <a:extLst>
              <a:ext uri="{FF2B5EF4-FFF2-40B4-BE49-F238E27FC236}">
                <a16:creationId xmlns:a16="http://schemas.microsoft.com/office/drawing/2014/main" id="{9CE6CD64-02FD-A0FF-456C-A13B4505C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004" y="1581924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C4DB335-B343-7815-6CCC-130553A32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279" y="1780362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0">
            <a:extLst>
              <a:ext uri="{FF2B5EF4-FFF2-40B4-BE49-F238E27FC236}">
                <a16:creationId xmlns:a16="http://schemas.microsoft.com/office/drawing/2014/main" id="{1CF9DFFB-26DE-3549-368F-D46257FA7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588" y="1217359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0">
            <a:extLst>
              <a:ext uri="{FF2B5EF4-FFF2-40B4-BE49-F238E27FC236}">
                <a16:creationId xmlns:a16="http://schemas.microsoft.com/office/drawing/2014/main" id="{087C2923-0923-E09E-514C-C4A4F1593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20" y="3624044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0">
            <a:extLst>
              <a:ext uri="{FF2B5EF4-FFF2-40B4-BE49-F238E27FC236}">
                <a16:creationId xmlns:a16="http://schemas.microsoft.com/office/drawing/2014/main" id="{0C8F9B66-C541-2F89-7E6E-73F518824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365" y="4408468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0">
            <a:extLst>
              <a:ext uri="{FF2B5EF4-FFF2-40B4-BE49-F238E27FC236}">
                <a16:creationId xmlns:a16="http://schemas.microsoft.com/office/drawing/2014/main" id="{D3972556-DB88-C35B-E4EB-8D6106A0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10" y="4785812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0">
            <a:extLst>
              <a:ext uri="{FF2B5EF4-FFF2-40B4-BE49-F238E27FC236}">
                <a16:creationId xmlns:a16="http://schemas.microsoft.com/office/drawing/2014/main" id="{4F1FF6B3-2F7B-1585-FD91-CD87EFB9E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724" y="5604150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0">
            <a:extLst>
              <a:ext uri="{FF2B5EF4-FFF2-40B4-BE49-F238E27FC236}">
                <a16:creationId xmlns:a16="http://schemas.microsoft.com/office/drawing/2014/main" id="{ECD7858B-58F8-1B60-6AEF-5ED8005C5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274" y="5847037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60">
            <a:extLst>
              <a:ext uri="{FF2B5EF4-FFF2-40B4-BE49-F238E27FC236}">
                <a16:creationId xmlns:a16="http://schemas.microsoft.com/office/drawing/2014/main" id="{61394C82-178B-6FE4-FD99-B576EEB23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470" y="6094688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DCF74D3-8ACE-B0B2-B0E4-F4FA92585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49" y="5164316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0">
            <a:extLst>
              <a:ext uri="{FF2B5EF4-FFF2-40B4-BE49-F238E27FC236}">
                <a16:creationId xmlns:a16="http://schemas.microsoft.com/office/drawing/2014/main" id="{BF83AFFD-6C70-2EC6-B71A-DA12A52F1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726" y="2193268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60">
            <a:extLst>
              <a:ext uri="{FF2B5EF4-FFF2-40B4-BE49-F238E27FC236}">
                <a16:creationId xmlns:a16="http://schemas.microsoft.com/office/drawing/2014/main" id="{C6C41DAE-8BE5-43D4-CF73-D2772BD22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637" y="3840866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E7971D9B-C805-6CB8-F28D-5CF5F6E2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073" y="4995282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60">
            <a:extLst>
              <a:ext uri="{FF2B5EF4-FFF2-40B4-BE49-F238E27FC236}">
                <a16:creationId xmlns:a16="http://schemas.microsoft.com/office/drawing/2014/main" id="{AF41C302-7F12-F8AE-EB4F-EC0903A5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775" y="1971449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60">
            <a:extLst>
              <a:ext uri="{FF2B5EF4-FFF2-40B4-BE49-F238E27FC236}">
                <a16:creationId xmlns:a16="http://schemas.microsoft.com/office/drawing/2014/main" id="{644C0EEC-26CD-9D42-B5CA-09EBEA6D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882" y="2351179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611AC7E-ECE1-9CA4-7CF2-5D6694B05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99" y="5351059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60">
            <a:extLst>
              <a:ext uri="{FF2B5EF4-FFF2-40B4-BE49-F238E27FC236}">
                <a16:creationId xmlns:a16="http://schemas.microsoft.com/office/drawing/2014/main" id="{35E05803-0E24-01C1-5085-78A0CA3EB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069" y="2533235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D3CC6385-8BCC-B39C-C719-D053D8068065}"/>
              </a:ext>
            </a:extLst>
          </p:cNvPr>
          <p:cNvSpPr txBox="1"/>
          <p:nvPr/>
        </p:nvSpPr>
        <p:spPr>
          <a:xfrm>
            <a:off x="2732565" y="1913588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688352-30BF-10A2-6AD2-834C07E1F249}"/>
              </a:ext>
            </a:extLst>
          </p:cNvPr>
          <p:cNvSpPr txBox="1"/>
          <p:nvPr/>
        </p:nvSpPr>
        <p:spPr>
          <a:xfrm>
            <a:off x="2290520" y="1521891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9BA6B9A-BD0D-97D2-2D63-44BC6E8E5335}"/>
              </a:ext>
            </a:extLst>
          </p:cNvPr>
          <p:cNvSpPr txBox="1"/>
          <p:nvPr/>
        </p:nvSpPr>
        <p:spPr>
          <a:xfrm>
            <a:off x="1157565" y="5764012"/>
            <a:ext cx="2153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Completed</a:t>
            </a:r>
          </a:p>
          <a:p>
            <a:r>
              <a:rPr lang="en-GB" sz="2000" dirty="0">
                <a:solidFill>
                  <a:schemeClr val="tx2"/>
                </a:solidFill>
              </a:rPr>
              <a:t>Update in progress</a:t>
            </a:r>
          </a:p>
          <a:p>
            <a:r>
              <a:rPr lang="en-GB" sz="2000" dirty="0">
                <a:solidFill>
                  <a:schemeClr val="tx2"/>
                </a:solidFill>
              </a:rPr>
              <a:t>New</a:t>
            </a:r>
          </a:p>
        </p:txBody>
      </p:sp>
      <p:pic>
        <p:nvPicPr>
          <p:cNvPr id="80" name="Picture 60">
            <a:extLst>
              <a:ext uri="{FF2B5EF4-FFF2-40B4-BE49-F238E27FC236}">
                <a16:creationId xmlns:a16="http://schemas.microsoft.com/office/drawing/2014/main" id="{C31A8565-B9CB-53DD-E52A-CFA4A87BE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08" y="5879582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A61E7BFD-0744-2414-2F72-2FB805DFDC1C}"/>
              </a:ext>
            </a:extLst>
          </p:cNvPr>
          <p:cNvSpPr txBox="1"/>
          <p:nvPr/>
        </p:nvSpPr>
        <p:spPr>
          <a:xfrm>
            <a:off x="576864" y="61105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7DC6E35-595F-EC39-B83D-4B212C2D48C3}"/>
              </a:ext>
            </a:extLst>
          </p:cNvPr>
          <p:cNvSpPr txBox="1"/>
          <p:nvPr/>
        </p:nvSpPr>
        <p:spPr>
          <a:xfrm>
            <a:off x="527451" y="6402951"/>
            <a:ext cx="677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  <a:latin typeface="Calibri" pitchFamily="34" charset="0"/>
                <a:cs typeface="Arial" charset="0"/>
              </a:rPr>
              <a:t>(new)</a:t>
            </a:r>
            <a:endParaRPr lang="en-GB" sz="1600" dirty="0" err="1">
              <a:solidFill>
                <a:schemeClr val="tx2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24F2117-53BC-1DC4-4410-8B89AA0FF4CD}"/>
              </a:ext>
            </a:extLst>
          </p:cNvPr>
          <p:cNvSpPr txBox="1"/>
          <p:nvPr/>
        </p:nvSpPr>
        <p:spPr>
          <a:xfrm>
            <a:off x="3305666" y="3778928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5023E1B-A0CF-D355-2211-B814CECBFC07}"/>
              </a:ext>
            </a:extLst>
          </p:cNvPr>
          <p:cNvSpPr txBox="1"/>
          <p:nvPr/>
        </p:nvSpPr>
        <p:spPr>
          <a:xfrm>
            <a:off x="2328186" y="359120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6EDF351-A364-2439-3CBD-AC0E86BEF392}"/>
              </a:ext>
            </a:extLst>
          </p:cNvPr>
          <p:cNvSpPr txBox="1"/>
          <p:nvPr/>
        </p:nvSpPr>
        <p:spPr>
          <a:xfrm>
            <a:off x="10636576" y="226207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pic>
        <p:nvPicPr>
          <p:cNvPr id="86" name="Picture 60">
            <a:extLst>
              <a:ext uri="{FF2B5EF4-FFF2-40B4-BE49-F238E27FC236}">
                <a16:creationId xmlns:a16="http://schemas.microsoft.com/office/drawing/2014/main" id="{80F1F465-35A4-5BEF-21D8-69C9167A9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68" y="2572284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45A24CA9-4E38-0A9F-F057-644827EF2E93}"/>
              </a:ext>
            </a:extLst>
          </p:cNvPr>
          <p:cNvSpPr txBox="1"/>
          <p:nvPr/>
        </p:nvSpPr>
        <p:spPr>
          <a:xfrm>
            <a:off x="10233549" y="5591556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pic>
        <p:nvPicPr>
          <p:cNvPr id="88" name="Picture 60">
            <a:extLst>
              <a:ext uri="{FF2B5EF4-FFF2-40B4-BE49-F238E27FC236}">
                <a16:creationId xmlns:a16="http://schemas.microsoft.com/office/drawing/2014/main" id="{15EF6AD1-D2C3-6B31-9BE0-B2C916F98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429" y="2357333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64F4FEC2-E40B-D7E8-DA8A-3E20ABA7625F}"/>
              </a:ext>
            </a:extLst>
          </p:cNvPr>
          <p:cNvGrpSpPr/>
          <p:nvPr/>
        </p:nvGrpSpPr>
        <p:grpSpPr>
          <a:xfrm>
            <a:off x="9508666" y="3075176"/>
            <a:ext cx="552006" cy="1018966"/>
            <a:chOff x="9520598" y="3023149"/>
            <a:chExt cx="552006" cy="1018966"/>
          </a:xfrm>
        </p:grpSpPr>
        <p:pic>
          <p:nvPicPr>
            <p:cNvPr id="90" name="Picture 60">
              <a:extLst>
                <a:ext uri="{FF2B5EF4-FFF2-40B4-BE49-F238E27FC236}">
                  <a16:creationId xmlns:a16="http://schemas.microsoft.com/office/drawing/2014/main" id="{7F937756-D587-09CB-FE30-A942C613E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0611" y="3101580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60">
              <a:extLst>
                <a:ext uri="{FF2B5EF4-FFF2-40B4-BE49-F238E27FC236}">
                  <a16:creationId xmlns:a16="http://schemas.microsoft.com/office/drawing/2014/main" id="{B2AEEABB-6C8A-0C85-6C6F-CCEC9E002A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5211" y="3279380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60">
              <a:extLst>
                <a:ext uri="{FF2B5EF4-FFF2-40B4-BE49-F238E27FC236}">
                  <a16:creationId xmlns:a16="http://schemas.microsoft.com/office/drawing/2014/main" id="{ADB38938-835C-B00C-3617-0120A9AEC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174" y="3476230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60">
              <a:extLst>
                <a:ext uri="{FF2B5EF4-FFF2-40B4-BE49-F238E27FC236}">
                  <a16:creationId xmlns:a16="http://schemas.microsoft.com/office/drawing/2014/main" id="{2B705D22-6A86-FEA2-CE52-C458E520F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2579" y="3658856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6BE9343-A4C6-F231-15BA-2B7AB5C0B10D}"/>
                </a:ext>
              </a:extLst>
            </p:cNvPr>
            <p:cNvSpPr txBox="1"/>
            <p:nvPr/>
          </p:nvSpPr>
          <p:spPr>
            <a:xfrm>
              <a:off x="9665869" y="3205775"/>
              <a:ext cx="33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2"/>
                  </a:solidFill>
                </a:rPr>
                <a:t>*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A3AA639-1750-F025-7C5A-A9B0B0EC1D55}"/>
                </a:ext>
              </a:extLst>
            </p:cNvPr>
            <p:cNvSpPr txBox="1"/>
            <p:nvPr/>
          </p:nvSpPr>
          <p:spPr>
            <a:xfrm>
              <a:off x="9714859" y="3023149"/>
              <a:ext cx="33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2"/>
                  </a:solidFill>
                </a:rPr>
                <a:t>*</a:t>
              </a:r>
            </a:p>
          </p:txBody>
        </p:sp>
        <p:pic>
          <p:nvPicPr>
            <p:cNvPr id="96" name="Picture 60">
              <a:extLst>
                <a:ext uri="{FF2B5EF4-FFF2-40B4-BE49-F238E27FC236}">
                  <a16:creationId xmlns:a16="http://schemas.microsoft.com/office/drawing/2014/main" id="{D303CCF4-FE40-A29E-2B8E-2349FECB6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0598" y="3851615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7" name="Picture 60">
            <a:extLst>
              <a:ext uri="{FF2B5EF4-FFF2-40B4-BE49-F238E27FC236}">
                <a16:creationId xmlns:a16="http://schemas.microsoft.com/office/drawing/2014/main" id="{5C4730EC-EEE1-15FB-BAA5-08013A158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293" y="5345194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60">
            <a:extLst>
              <a:ext uri="{FF2B5EF4-FFF2-40B4-BE49-F238E27FC236}">
                <a16:creationId xmlns:a16="http://schemas.microsoft.com/office/drawing/2014/main" id="{5823A86F-B6F3-D62B-4919-D36AF9305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624" y="1476812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60">
            <a:extLst>
              <a:ext uri="{FF2B5EF4-FFF2-40B4-BE49-F238E27FC236}">
                <a16:creationId xmlns:a16="http://schemas.microsoft.com/office/drawing/2014/main" id="{2D110470-EF79-5991-EED0-0D73ED2E5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117" y="1644303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53A2E19B-5083-0159-B86C-FEC53B6ED9C4}"/>
              </a:ext>
            </a:extLst>
          </p:cNvPr>
          <p:cNvSpPr txBox="1"/>
          <p:nvPr/>
        </p:nvSpPr>
        <p:spPr>
          <a:xfrm>
            <a:off x="2195855" y="23074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  <p:pic>
        <p:nvPicPr>
          <p:cNvPr id="101" name="Picture 60">
            <a:extLst>
              <a:ext uri="{FF2B5EF4-FFF2-40B4-BE49-F238E27FC236}">
                <a16:creationId xmlns:a16="http://schemas.microsoft.com/office/drawing/2014/main" id="{2B0DFC91-428E-DD50-FB46-A473923FE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89" y="2948315"/>
            <a:ext cx="2000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B2E2C2D2-3341-F953-75DE-7B9E52C2577B}"/>
              </a:ext>
            </a:extLst>
          </p:cNvPr>
          <p:cNvSpPr txBox="1"/>
          <p:nvPr/>
        </p:nvSpPr>
        <p:spPr>
          <a:xfrm>
            <a:off x="1667387" y="28358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527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BC29-6C27-308E-2259-C6A6F890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Security Protocols currently Used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F1F9-050F-D226-D702-368C1D693EE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X.509 Certificates, Public key cryptography and Digital Signatures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RFC 3161 Time-stamps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X.509 Website Authentication Certificates for Transport Layer Security </a:t>
            </a:r>
          </a:p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5387-8609-1217-A17B-09C9E5B3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99" y="275084"/>
            <a:ext cx="9525657" cy="866110"/>
          </a:xfrm>
        </p:spPr>
        <p:txBody>
          <a:bodyPr/>
          <a:lstStyle/>
          <a:p>
            <a:r>
              <a:rPr lang="en-GB" dirty="0"/>
              <a:t>eIDAS 2 Potential Standards for EU Digital Identities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0838433-9443-C53A-978E-7E9BEF11B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12430"/>
              </p:ext>
            </p:extLst>
          </p:nvPr>
        </p:nvGraphicFramePr>
        <p:xfrm>
          <a:off x="180065" y="1140812"/>
          <a:ext cx="12011935" cy="5531787"/>
        </p:xfrm>
        <a:graphic>
          <a:graphicData uri="http://schemas.openxmlformats.org/drawingml/2006/table">
            <a:tbl>
              <a:tblPr/>
              <a:tblGrid>
                <a:gridCol w="1956968">
                  <a:extLst>
                    <a:ext uri="{9D8B030D-6E8A-4147-A177-3AD203B41FA5}">
                      <a16:colId xmlns:a16="http://schemas.microsoft.com/office/drawing/2014/main" val="2294227282"/>
                    </a:ext>
                  </a:extLst>
                </a:gridCol>
                <a:gridCol w="1114311">
                  <a:extLst>
                    <a:ext uri="{9D8B030D-6E8A-4147-A177-3AD203B41FA5}">
                      <a16:colId xmlns:a16="http://schemas.microsoft.com/office/drawing/2014/main" val="2568049483"/>
                    </a:ext>
                  </a:extLst>
                </a:gridCol>
                <a:gridCol w="1764384">
                  <a:extLst>
                    <a:ext uri="{9D8B030D-6E8A-4147-A177-3AD203B41FA5}">
                      <a16:colId xmlns:a16="http://schemas.microsoft.com/office/drawing/2014/main" val="4182039879"/>
                    </a:ext>
                  </a:extLst>
                </a:gridCol>
                <a:gridCol w="858532">
                  <a:extLst>
                    <a:ext uri="{9D8B030D-6E8A-4147-A177-3AD203B41FA5}">
                      <a16:colId xmlns:a16="http://schemas.microsoft.com/office/drawing/2014/main" val="3162404145"/>
                    </a:ext>
                  </a:extLst>
                </a:gridCol>
                <a:gridCol w="1380488">
                  <a:extLst>
                    <a:ext uri="{9D8B030D-6E8A-4147-A177-3AD203B41FA5}">
                      <a16:colId xmlns:a16="http://schemas.microsoft.com/office/drawing/2014/main" val="1312574460"/>
                    </a:ext>
                  </a:extLst>
                </a:gridCol>
                <a:gridCol w="1396717">
                  <a:extLst>
                    <a:ext uri="{9D8B030D-6E8A-4147-A177-3AD203B41FA5}">
                      <a16:colId xmlns:a16="http://schemas.microsoft.com/office/drawing/2014/main" val="3884178905"/>
                    </a:ext>
                  </a:extLst>
                </a:gridCol>
                <a:gridCol w="1553239">
                  <a:extLst>
                    <a:ext uri="{9D8B030D-6E8A-4147-A177-3AD203B41FA5}">
                      <a16:colId xmlns:a16="http://schemas.microsoft.com/office/drawing/2014/main" val="1983222858"/>
                    </a:ext>
                  </a:extLst>
                </a:gridCol>
                <a:gridCol w="1181565">
                  <a:extLst>
                    <a:ext uri="{9D8B030D-6E8A-4147-A177-3AD203B41FA5}">
                      <a16:colId xmlns:a16="http://schemas.microsoft.com/office/drawing/2014/main" val="4092466216"/>
                    </a:ext>
                  </a:extLst>
                </a:gridCol>
                <a:gridCol w="805731">
                  <a:extLst>
                    <a:ext uri="{9D8B030D-6E8A-4147-A177-3AD203B41FA5}">
                      <a16:colId xmlns:a16="http://schemas.microsoft.com/office/drawing/2014/main" val="3179466518"/>
                    </a:ext>
                  </a:extLst>
                </a:gridCol>
              </a:tblGrid>
              <a:tr h="1252807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Reference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DIF, OIDF, IETF, W3C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ICAO NTWG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18013-5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23220-2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</a:t>
                      </a:r>
                      <a:b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</a:b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23220-4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22385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22376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491252"/>
                  </a:ext>
                </a:extLst>
              </a:tr>
              <a:tr h="955538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Data model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VC/W3C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Indy/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AnonCred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ICAO-DTC VC (Digital Travel Credential – Virtual Component)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mdoc (e.g. mDL)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18013-5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mso_mdoc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VDS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(Visible Digital Seal)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428755"/>
                  </a:ext>
                </a:extLst>
              </a:tr>
              <a:tr h="425183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Syntax / encoding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JSON /JWT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SD-JWT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JSON-LD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JSON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ASN.1/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DER-TLV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CDDL/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CBOR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CDDL/</a:t>
                      </a:r>
                      <a:b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</a:br>
                      <a:r>
                        <a:rPr lang="fr-FR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CBOR, JSON, JWT, JWE, JWS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2D-barcode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506551"/>
                  </a:ext>
                </a:extLst>
              </a:tr>
              <a:tr h="236464"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Proofs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JWS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LD-Proofs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Anoncreds specification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SOD,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dtcSignature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COSE (RFC 8152)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MSO (mobile security object)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MSO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JWS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Digital signature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037862"/>
                  </a:ext>
                </a:extLst>
              </a:tr>
              <a:tr h="784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BBS+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(multi-message digital scheme)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ZKP-enabling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ZKP-CL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(Camenish-Lysyanskaya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signature)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CL-Signature only, RSA 2048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44362"/>
                  </a:ext>
                </a:extLst>
              </a:tr>
              <a:tr h="424941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Presentation (and protocols)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OpenID4VC, OpenID4VP (OAuth2)/ TLS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Hyperledger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Aries / DIDComm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NFC, TLS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ISO/IEC 23220-4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RestAPI/TLS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OpenID4VP 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vp_token</a:t>
                      </a:r>
                      <a:b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</a:b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(OAuth2) / TLS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TLS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416210"/>
                  </a:ext>
                </a:extLst>
              </a:tr>
              <a:tr h="469655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Trust Infrastructure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CA/PKI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Hyperledger Indy (DLT)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CA/PKI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CA/PKI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CA/PKI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CA/PKI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962011"/>
                  </a:ext>
                </a:extLst>
              </a:tr>
              <a:tr h="123864">
                <a:tc gridSpan="3"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89" marR="47689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13962"/>
                  </a:ext>
                </a:extLst>
              </a:tr>
            </a:tbl>
          </a:graphicData>
        </a:graphic>
      </p:graphicFrame>
      <p:sp>
        <p:nvSpPr>
          <p:cNvPr id="3" name="AutoShape 2" descr="Logo">
            <a:extLst>
              <a:ext uri="{FF2B5EF4-FFF2-40B4-BE49-F238E27FC236}">
                <a16:creationId xmlns:a16="http://schemas.microsoft.com/office/drawing/2014/main" id="{D238230F-A7AA-3875-5A3E-0C2A57DE01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8AED1-1591-6A96-2B6C-09E4F2BCA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219" y="195548"/>
            <a:ext cx="1708637" cy="5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1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0C38-A9F0-741E-BC5E-0988AD12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of the Target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9BA71-58DD-BBE2-58C4-CCA053692CE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Governmental services</a:t>
            </a:r>
          </a:p>
          <a:p>
            <a:r>
              <a:rPr lang="en-GB" dirty="0"/>
              <a:t>Document management systems</a:t>
            </a:r>
          </a:p>
          <a:p>
            <a:r>
              <a:rPr lang="en-GB" dirty="0"/>
              <a:t>Web services</a:t>
            </a:r>
          </a:p>
          <a:p>
            <a:r>
              <a:rPr lang="en-GB" dirty="0"/>
              <a:t>Electronic Mail / Postal Services</a:t>
            </a:r>
          </a:p>
          <a:p>
            <a:r>
              <a:rPr lang="en-GB" dirty="0"/>
              <a:t>E-Commerce</a:t>
            </a:r>
          </a:p>
          <a:p>
            <a:r>
              <a:rPr lang="en-GB" dirty="0"/>
              <a:t>……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73696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9 - Full Template.potx" id="{42855A37-32DD-4945-9F97-7FA350214550}" vid="{D10ECC08-61AA-4036-8998-2834E18A65AC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E612840BD924296FB804A9C92D5B8" ma:contentTypeVersion="2" ma:contentTypeDescription="Create a new document." ma:contentTypeScope="" ma:versionID="751c7fa81e89e71dc24271082e3df3c9">
  <xsd:schema xmlns:xsd="http://www.w3.org/2001/XMLSchema" xmlns:xs="http://www.w3.org/2001/XMLSchema" xmlns:p="http://schemas.microsoft.com/office/2006/metadata/properties" xmlns:ns2="5e315013-c7c5-490c-b4a2-3081cb9cb053" targetNamespace="http://schemas.microsoft.com/office/2006/metadata/properties" ma:root="true" ma:fieldsID="781cef4e871314d6e6fc4ea4d67c25fa" ns2:_="">
    <xsd:import namespace="5e315013-c7c5-490c-b4a2-3081cb9cb0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15013-c7c5-490c-b4a2-3081cb9cb0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13632B-A622-4C84-868D-EAD89D018D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55DB4-07F1-468C-BD78-BFE9EC00BE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9E0174-F26F-4C16-A6D0-20E74BC738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15013-c7c5-490c-b4a2-3081cb9cb0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 Corporate Presentation Template V9 - Full Template</Template>
  <TotalTime>0</TotalTime>
  <Words>496</Words>
  <Application>Microsoft Office PowerPoint</Application>
  <PresentationFormat>Widescreen</PresentationFormat>
  <Paragraphs>164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Wingdings</vt:lpstr>
      <vt:lpstr>ETSI Corporate 2018</vt:lpstr>
      <vt:lpstr>TC ESI Standardisation Activities and QSC  ETSI – TC Cyber QSC Join meeting 9 March 2023</vt:lpstr>
      <vt:lpstr>ETSI &amp; CEN Standards supporting eIDAS – the overall picture</vt:lpstr>
      <vt:lpstr>Main Security Protocols currently Used</vt:lpstr>
      <vt:lpstr>eIDAS 2 Potential Standards for EU Digital Identities</vt:lpstr>
      <vt:lpstr>Some of the Target Communities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 Activities</dc:title>
  <dc:subject>&lt;Speech title here&gt;</dc:subject>
  <dc:creator>Arno Fiedler;Nick Pope</dc:creator>
  <cp:keywords>eIDAS, qualified, PTC</cp:keywords>
  <cp:lastModifiedBy>Nick Pope</cp:lastModifiedBy>
  <cp:revision>143</cp:revision>
  <dcterms:created xsi:type="dcterms:W3CDTF">2018-05-25T12:48:31Z</dcterms:created>
  <dcterms:modified xsi:type="dcterms:W3CDTF">2023-03-09T13:28:20Z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ContentTypeId">
    <vt:lpwstr>0x010100433E612840BD924296FB804A9C92D5B8</vt:lpwstr>
  </property>
  <property fmtid="{D5CDD505-2E9C-101B-9397-08002B2CF9AE}" pid="5" name="MSIP_Label_82b8a584-3bd9-4da7-ae26-d0d77959a250_Enabled">
    <vt:lpwstr>true</vt:lpwstr>
  </property>
  <property fmtid="{D5CDD505-2E9C-101B-9397-08002B2CF9AE}" pid="6" name="MSIP_Label_82b8a584-3bd9-4da7-ae26-d0d77959a250_SetDate">
    <vt:lpwstr>2023-02-22T12:04:28Z</vt:lpwstr>
  </property>
  <property fmtid="{D5CDD505-2E9C-101B-9397-08002B2CF9AE}" pid="7" name="MSIP_Label_82b8a584-3bd9-4da7-ae26-d0d77959a250_Method">
    <vt:lpwstr>Privileged</vt:lpwstr>
  </property>
  <property fmtid="{D5CDD505-2E9C-101B-9397-08002B2CF9AE}" pid="8" name="MSIP_Label_82b8a584-3bd9-4da7-ae26-d0d77959a250_Name">
    <vt:lpwstr>Confidential</vt:lpwstr>
  </property>
  <property fmtid="{D5CDD505-2E9C-101B-9397-08002B2CF9AE}" pid="9" name="MSIP_Label_82b8a584-3bd9-4da7-ae26-d0d77959a250_SiteId">
    <vt:lpwstr>9bca2438-3ff2-47b0-bede-2efe38e71067</vt:lpwstr>
  </property>
  <property fmtid="{D5CDD505-2E9C-101B-9397-08002B2CF9AE}" pid="10" name="MSIP_Label_82b8a584-3bd9-4da7-ae26-d0d77959a250_ActionId">
    <vt:lpwstr>acb30a10-391e-4495-a65c-c882686fcad7</vt:lpwstr>
  </property>
  <property fmtid="{D5CDD505-2E9C-101B-9397-08002B2CF9AE}" pid="11" name="MSIP_Label_82b8a584-3bd9-4da7-ae26-d0d77959a250_ContentBits">
    <vt:lpwstr>0</vt:lpwstr>
  </property>
</Properties>
</file>