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839" r:id="rId6"/>
    <p:sldId id="3828" r:id="rId7"/>
    <p:sldId id="3852" r:id="rId8"/>
    <p:sldId id="3850" r:id="rId9"/>
    <p:sldId id="3851" r:id="rId10"/>
    <p:sldId id="3829" r:id="rId11"/>
    <p:sldId id="3811" r:id="rId12"/>
  </p:sldIdLst>
  <p:sldSz cx="12192000" cy="6858000"/>
  <p:notesSz cx="6858000" cy="987425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C898C-769B-422D-88EB-1908EE58B1BA}" v="3" dt="2023-04-25T14:19:04.572"/>
    <p1510:client id="{DFBB1201-7DA9-4482-A71B-0C99AFB1D897}" v="14" dt="2023-04-25T19:06:46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40" d="100"/>
          <a:sy n="40" d="100"/>
        </p:scale>
        <p:origin x="952" y="40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25/04/2023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37882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37882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235075"/>
            <a:ext cx="592137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  <p:pic>
        <p:nvPicPr>
          <p:cNvPr id="4" name="Picture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2AC82182-0024-AFD0-89D8-9E5498CC9C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908" y="4856810"/>
            <a:ext cx="2220912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6" r:id="rId2"/>
    <p:sldLayoutId id="2147484033" r:id="rId3"/>
    <p:sldLayoutId id="2147484028" r:id="rId4"/>
    <p:sldLayoutId id="2147484029" r:id="rId5"/>
    <p:sldLayoutId id="2147484038" r:id="rId6"/>
    <p:sldLayoutId id="2147484030" r:id="rId7"/>
    <p:sldLayoutId id="214748403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harpe@etsi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mailto:Frederique.Cheron@ets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11" y="1886522"/>
            <a:ext cx="5395080" cy="1805799"/>
          </a:xfrm>
        </p:spPr>
        <p:txBody>
          <a:bodyPr/>
          <a:lstStyle/>
          <a:p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GSC-23: Global Standards Collaboration Meeting for a More Sustainable, Safer </a:t>
            </a:r>
            <a:r>
              <a:rPr lang="en-GB" dirty="0"/>
              <a:t>W</a:t>
            </a:r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orld</a:t>
            </a:r>
            <a:b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b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Agenda</a:t>
            </a:r>
            <a:endParaRPr lang="en-US" b="1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Bettina Funk, GSC-23 Chair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19</a:t>
            </a:r>
            <a:r>
              <a:rPr lang="en-GB" sz="1400" dirty="0">
                <a:latin typeface="+mn-lt"/>
              </a:rPr>
              <a:t>/04/2023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1A: Wednesday 26 April afternoon 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53475"/>
              </p:ext>
            </p:extLst>
          </p:nvPr>
        </p:nvGraphicFramePr>
        <p:xfrm>
          <a:off x="586316" y="1849138"/>
          <a:ext cx="11019367" cy="315972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0434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7937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35642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3828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14:00 -14:15 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Introduction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Bettina Funk, GSC-23 Chair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1864623"/>
                  </a:ext>
                </a:extLst>
              </a:tr>
              <a:tr h="241747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14:15-15:45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PSO Operational Aspects including 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u="sng" dirty="0">
                          <a:effectLst/>
                          <a:latin typeface="+mj-lt"/>
                        </a:rPr>
                        <a:t>Value of Global Standards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in the environment </a:t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r>
                        <a:rPr lang="en-GB" sz="1400" dirty="0">
                          <a:effectLst/>
                          <a:latin typeface="+mj-lt"/>
                        </a:rPr>
                        <a:t>of global geopolitical fragmentation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Moderator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Dirk Weiler, ETSI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Iain Sharp, ATIS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Simon Hicks, ETSI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Gilles Thonet, IEC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James Matthews, IEEE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Rossi, ISO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Phil Rushton, ITU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Pamela Kumar, TSDSI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Kyoung Cheol Koo, TTA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 </a:t>
                      </a:r>
                      <a:endParaRPr lang="en-GB" sz="1400" dirty="0"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15:45-16:15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1B: Wednesday 26 April afternoon 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64377"/>
              </p:ext>
            </p:extLst>
          </p:nvPr>
        </p:nvGraphicFramePr>
        <p:xfrm>
          <a:off x="532435" y="1514692"/>
          <a:ext cx="11019367" cy="354438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0434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7937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35642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15:45-16:15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14399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16:15-17:45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PSO Operational Aspects  </a:t>
                      </a:r>
                      <a:r>
                        <a:rPr lang="en-GB" sz="14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(continued)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Transformation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making and providing global standards digitally, and their contribution to the sustainability of the standards-making process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Moderator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Vimal Mahendru, IEC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contributors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Iain Sharp, ATIS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Jorge Romero,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ETSI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Gilles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Thonet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IEC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James Matthews, IEEE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Rossi, ISO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Phil Rushton, ITU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Kyoung Cheol Koo, TTA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Suresh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Chitturi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TSDSI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17:45-18:00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Discussion and Closure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2315836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18:30</a:t>
                      </a:r>
                      <a:endParaRPr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Cocktail &amp; dinner at St Ermin’s Hotel</a:t>
                      </a:r>
                      <a:endParaRPr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4567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8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858564" cy="1140607"/>
          </a:xfrm>
        </p:spPr>
        <p:txBody>
          <a:bodyPr/>
          <a:lstStyle/>
          <a:p>
            <a:r>
              <a:rPr lang="en-GB" b="1" dirty="0"/>
              <a:t>Session 2: Thursday 27 April morning:</a:t>
            </a:r>
            <a:br>
              <a:rPr lang="en-GB" b="1" dirty="0"/>
            </a:br>
            <a:r>
              <a:rPr lang="en-GB" b="1" dirty="0"/>
              <a:t>ICT Standards Enabling Global Sustainability Goals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45774"/>
              </p:ext>
            </p:extLst>
          </p:nvPr>
        </p:nvGraphicFramePr>
        <p:xfrm>
          <a:off x="478052" y="1323981"/>
          <a:ext cx="10971588" cy="51111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08:30-09:00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</a:t>
                      </a: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coffee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985461380"/>
                  </a:ext>
                </a:extLst>
              </a:tr>
              <a:tr h="50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09:00-09:05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Opening</a:t>
                      </a:r>
                      <a:r>
                        <a:rPr lang="fr-FR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speech and introduction</a:t>
                      </a:r>
                      <a:endParaRPr lang="en-GB" sz="1600" b="1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Moderator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Xuemin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Wang, CCSA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2613642435"/>
                  </a:ext>
                </a:extLst>
              </a:tr>
              <a:tr h="212864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09:00-10:25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ICT Standards Enabling Global Sustainability Goals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Stephen Hayes, ATIS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Xuemin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Christian Toche, ETSI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Johannes Stein, IEC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Robert Fish, IEEE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David Reiner, ISO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Dominique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Wurges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ITU 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10:25-10:55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5228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10:55-11:35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ICT Standards Enabling Global Sustainability Goals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Pamela Kumar, TSDSI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Hideyuki Iwata, TTC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1708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11:35-12:15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Panel Discussion (9 Speakers)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– 12:30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Top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ideas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Panel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2315836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12:30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Group photo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45674892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12:45-14:00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05113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32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3: Thursday 27 April afternoon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99021"/>
              </p:ext>
            </p:extLst>
          </p:nvPr>
        </p:nvGraphicFramePr>
        <p:xfrm>
          <a:off x="532435" y="1626955"/>
          <a:ext cx="10971588" cy="409055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294740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14:00-15:30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 Standards to Support Metaverse/XR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Co-moderators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Bilel Jamoussi, ITU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Yu Yuan, IEEE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Farrokh </a:t>
                      </a:r>
                      <a:r>
                        <a:rPr lang="en-GB" sz="1600" dirty="0" err="1">
                          <a:effectLst/>
                          <a:latin typeface="+mj-lt"/>
                        </a:rPr>
                        <a:t>Khatibi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, ATIS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Xinhui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Kevin Holley, ETSI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Phil Wennblom, IEC &amp; ISO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Yu Yuan, IEEE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Shin-</a:t>
                      </a:r>
                      <a:r>
                        <a:rPr lang="fr-FR" sz="1600" dirty="0" err="1">
                          <a:effectLst/>
                          <a:latin typeface="+mj-lt"/>
                        </a:rPr>
                        <a:t>Gak</a:t>
                      </a:r>
                      <a:r>
                        <a:rPr lang="fr-FR" sz="1600" dirty="0">
                          <a:effectLst/>
                          <a:latin typeface="+mj-lt"/>
                        </a:rPr>
                        <a:t> Kang, ITU-T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+mj-lt"/>
                        </a:rPr>
                        <a:t>Kaushik Saha, TSDSI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Kyoungro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Yoon, TTA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15:30-16:00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1629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16:00-17:15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 Standards to Support Metaverse/XR </a:t>
                      </a:r>
                      <a:r>
                        <a:rPr lang="en-GB" sz="16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(continued)</a:t>
                      </a:r>
                      <a:endParaRPr lang="en-GB" sz="16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3310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17:15-17:30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Closure of GSC 23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Bettina Funk, GSC-23 Chair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27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62" y="4520418"/>
            <a:ext cx="6227053" cy="547842"/>
          </a:xfrm>
        </p:spPr>
        <p:txBody>
          <a:bodyPr/>
          <a:lstStyle/>
          <a:p>
            <a:r>
              <a:rPr lang="fr-FR"/>
              <a:t>Thank you for your attention</a:t>
            </a:r>
            <a:endParaRPr lang="en-US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984" y="6385828"/>
            <a:ext cx="288000" cy="288000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126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68" y="6374662"/>
            <a:ext cx="317052" cy="31705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2759" y="2054501"/>
            <a:ext cx="7571353" cy="1911894"/>
          </a:xfrm>
        </p:spPr>
        <p:txBody>
          <a:bodyPr/>
          <a:lstStyle/>
          <a:p>
            <a:r>
              <a:rPr lang="en-GB" dirty="0">
                <a:latin typeface="+mj-lt"/>
              </a:rPr>
              <a:t>Contacts during the meeting:</a:t>
            </a: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Sharpe (ETSI Director with overall responsibility for GSC-23):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michael.sharpe@etsi.org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TP: +33607590844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Frédérique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Cheron (ETSI point of contact for logistical support of the event):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Frederique.Cheron@etsi.org</a:t>
            </a:r>
            <a:endParaRPr lang="en-GB" dirty="0">
              <a:latin typeface="+mj-lt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lcf76f155ced4ddcb4097134ff3c332f xmlns="fc83f5ae-c705-442c-bbce-78d795024fac">
      <Terms xmlns="http://schemas.microsoft.com/office/infopath/2007/PartnerControls"/>
    </lcf76f155ced4ddcb4097134ff3c332f>
    <Original_x0020_owner xmlns="9069a6be-6d50-495c-b8b5-a075e1fb0980" xsi:nil="true"/>
    <_dlc_DocId xmlns="9069a6be-6d50-495c-b8b5-a075e1fb0980">ZYKYDAHJ57YP-741745085-40661</_dlc_DocId>
    <_dlc_DocIdUrl xmlns="9069a6be-6d50-495c-b8b5-a075e1fb0980">
      <Url>https://etsihq.sharepoint.com/teams/EVE/_layouts/15/DocIdRedir.aspx?ID=ZYKYDAHJ57YP-741745085-40661</Url>
      <Description>ZYKYDAHJ57YP-741745085-40661</Description>
    </_dlc_DocIdUrl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9AA1476A1547A719BA1BEB086E8F" ma:contentTypeVersion="121" ma:contentTypeDescription="Create a new document." ma:contentTypeScope="" ma:versionID="e6a00f066ccb18f41b0b2a988eadffcf">
  <xsd:schema xmlns:xsd="http://www.w3.org/2001/XMLSchema" xmlns:xs="http://www.w3.org/2001/XMLSchema" xmlns:p="http://schemas.microsoft.com/office/2006/metadata/properties" xmlns:ns2="9069a6be-6d50-495c-b8b5-a075e1fb0980" xmlns:ns3="fc83f5ae-c705-442c-bbce-78d795024fac" targetNamespace="http://schemas.microsoft.com/office/2006/metadata/properties" ma:root="true" ma:fieldsID="c2565f27e5c0e57d83dfefcb0b732ee5" ns2:_="" ns3:_="">
    <xsd:import namespace="9069a6be-6d50-495c-b8b5-a075e1fb0980"/>
    <xsd:import namespace="fc83f5ae-c705-442c-bbce-78d795024fac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 ma:readOnly="false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9b6d8a-bb58-4b84-ae70-f9e70db0e8c2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3f5ae-c705-442c-bbce-78d795024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CCA33A-442D-4C40-9143-7CAB90C381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C9A1125-5B9B-41FC-AC00-8DEBC621D7C1}">
  <ds:schemaRefs>
    <ds:schemaRef ds:uri="9069a6be-6d50-495c-b8b5-a075e1fb098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c83f5ae-c705-442c-bbce-78d795024fa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AC63AA-9731-4B55-B9A2-D77CD6D2D0D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1E34B0A-090C-4357-8DE8-CB40720E4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9a6be-6d50-495c-b8b5-a075e1fb0980"/>
    <ds:schemaRef ds:uri="fc83f5ae-c705-442c-bbce-78d795024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228</TotalTime>
  <Words>490</Words>
  <Application>Microsoft Office PowerPoint</Application>
  <PresentationFormat>Widescreen</PresentationFormat>
  <Paragraphs>145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Symbol</vt:lpstr>
      <vt:lpstr>Calibri</vt:lpstr>
      <vt:lpstr>Arial</vt:lpstr>
      <vt:lpstr>Poppins</vt:lpstr>
      <vt:lpstr>Office Theme</vt:lpstr>
      <vt:lpstr>GSC-23: Global Standards Collaboration Meeting for a More Sustainable, Safer World  Agenda</vt:lpstr>
      <vt:lpstr>Session 1A: Wednesday 26 April afternoon </vt:lpstr>
      <vt:lpstr>Session 1B: Wednesday 26 April afternoon </vt:lpstr>
      <vt:lpstr>Session 2: Thursday 27 April morning: ICT Standards Enabling Global Sustainability Goals</vt:lpstr>
      <vt:lpstr>Session 3: Thursday 27 April afternoon</vt:lpstr>
      <vt:lpstr>Thank you for your attention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B 1 or 2 lines</dc:title>
  <dc:subject>How to use the ETSI branded presentation template.</dc:subject>
  <dc:creator>Nathalie Kounakoff</dc:creator>
  <cp:keywords>ETSI; Template; Powerpoint; brand.</cp:keywords>
  <dc:description/>
  <cp:lastModifiedBy>Michael Sharpe</cp:lastModifiedBy>
  <cp:revision>7</cp:revision>
  <cp:lastPrinted>2023-04-25T18:36:33Z</cp:lastPrinted>
  <dcterms:created xsi:type="dcterms:W3CDTF">2023-04-04T07:54:51Z</dcterms:created>
  <dcterms:modified xsi:type="dcterms:W3CDTF">2023-04-25T19:07:17Z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0x01010087819AA1476A1547A719BA1BEB086E8F</vt:lpwstr>
  </property>
  <property fmtid="{D5CDD505-2E9C-101B-9397-08002B2CF9AE}" pid="3" name="MediaServiceImageTags">
    <vt:lpwstr/>
  </property>
  <property fmtid="{D5CDD505-2E9C-101B-9397-08002B2CF9AE}" pid="4" name="_dlc_DocIdItemGuid">
    <vt:lpwstr>bd1f91e5-ba13-48e4-9b01-590d7e7f4ae0</vt:lpwstr>
  </property>
</Properties>
</file>