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96" r:id="rId6"/>
    <p:sldId id="297" r:id="rId7"/>
    <p:sldId id="301" r:id="rId8"/>
    <p:sldId id="261" r:id="rId9"/>
    <p:sldId id="262" r:id="rId10"/>
    <p:sldId id="263" r:id="rId11"/>
    <p:sldId id="264" r:id="rId12"/>
    <p:sldId id="266" r:id="rId13"/>
    <p:sldId id="298" r:id="rId14"/>
    <p:sldId id="294" r:id="rId15"/>
    <p:sldId id="29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erriweather Sans" pitchFamily="2"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boldItalic r:id="rId31"/>
    </p:embeddedFont>
    <p:embeddedFont>
      <p:font typeface="Montserrat Medium" panose="00000600000000000000"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ExtraBold" panose="020B0906030804020204" pitchFamily="34" charset="0"/>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
          <p15:clr>
            <a:srgbClr val="9AA0A6"/>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dhugVdPlj/QHeHJyzKt3jLWNH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B6574-02FB-46A0-9877-5AB2EBD6F95D}" v="3" dt="2023-04-25T08:11:18.867"/>
    <p1510:client id="{D8AC0265-81DB-42E9-8475-B39205EF8630}" v="3" dt="2023-04-25T17:09:4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6"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s, James E (Standards)" userId="29904c9d-9ec4-400e-9b15-b1bb492d8335" providerId="ADAL" clId="{B77B6574-02FB-46A0-9877-5AB2EBD6F95D}"/>
    <pc:docChg chg="undo custSel addSld delSld modSld">
      <pc:chgData name="Matthews, James E (Standards)" userId="29904c9d-9ec4-400e-9b15-b1bb492d8335" providerId="ADAL" clId="{B77B6574-02FB-46A0-9877-5AB2EBD6F95D}" dt="2023-04-25T08:16:27.411" v="1962" actId="1076"/>
      <pc:docMkLst>
        <pc:docMk/>
      </pc:docMkLst>
      <pc:sldChg chg="modSp mod">
        <pc:chgData name="Matthews, James E (Standards)" userId="29904c9d-9ec4-400e-9b15-b1bb492d8335" providerId="ADAL" clId="{B77B6574-02FB-46A0-9877-5AB2EBD6F95D}" dt="2023-04-25T08:12:51.231" v="1959" actId="20577"/>
        <pc:sldMkLst>
          <pc:docMk/>
          <pc:sldMk cId="0" sldId="256"/>
        </pc:sldMkLst>
        <pc:spChg chg="mod">
          <ac:chgData name="Matthews, James E (Standards)" userId="29904c9d-9ec4-400e-9b15-b1bb492d8335" providerId="ADAL" clId="{B77B6574-02FB-46A0-9877-5AB2EBD6F95D}" dt="2023-04-25T08:12:51.231" v="1959" actId="20577"/>
          <ac:spMkLst>
            <pc:docMk/>
            <pc:sldMk cId="0" sldId="256"/>
            <ac:spMk id="173" creationId="{00000000-0000-0000-0000-000000000000}"/>
          </ac:spMkLst>
        </pc:spChg>
      </pc:sldChg>
      <pc:sldChg chg="del">
        <pc:chgData name="Matthews, James E (Standards)" userId="29904c9d-9ec4-400e-9b15-b1bb492d8335" providerId="ADAL" clId="{B77B6574-02FB-46A0-9877-5AB2EBD6F95D}" dt="2023-04-25T08:12:18.466" v="1892" actId="47"/>
        <pc:sldMkLst>
          <pc:docMk/>
          <pc:sldMk cId="0" sldId="265"/>
        </pc:sldMkLst>
      </pc:sldChg>
      <pc:sldChg chg="addSp modSp mod">
        <pc:chgData name="Matthews, James E (Standards)" userId="29904c9d-9ec4-400e-9b15-b1bb492d8335" providerId="ADAL" clId="{B77B6574-02FB-46A0-9877-5AB2EBD6F95D}" dt="2023-04-25T08:16:27.411" v="1962" actId="1076"/>
        <pc:sldMkLst>
          <pc:docMk/>
          <pc:sldMk cId="0" sldId="294"/>
        </pc:sldMkLst>
        <pc:spChg chg="add mod">
          <ac:chgData name="Matthews, James E (Standards)" userId="29904c9d-9ec4-400e-9b15-b1bb492d8335" providerId="ADAL" clId="{B77B6574-02FB-46A0-9877-5AB2EBD6F95D}" dt="2023-04-25T08:16:27.411" v="1962" actId="1076"/>
          <ac:spMkLst>
            <pc:docMk/>
            <pc:sldMk cId="0" sldId="294"/>
            <ac:spMk id="2" creationId="{5ABACFC9-FA23-3A0F-F9E4-4FCCA41B082D}"/>
          </ac:spMkLst>
        </pc:spChg>
        <pc:spChg chg="add mod">
          <ac:chgData name="Matthews, James E (Standards)" userId="29904c9d-9ec4-400e-9b15-b1bb492d8335" providerId="ADAL" clId="{B77B6574-02FB-46A0-9877-5AB2EBD6F95D}" dt="2023-04-25T08:12:02.813" v="1890" actId="1076"/>
          <ac:spMkLst>
            <pc:docMk/>
            <pc:sldMk cId="0" sldId="294"/>
            <ac:spMk id="3" creationId="{89EC96C2-12F8-63AC-D6A4-3422E69A5DAB}"/>
          </ac:spMkLst>
        </pc:spChg>
        <pc:spChg chg="mod">
          <ac:chgData name="Matthews, James E (Standards)" userId="29904c9d-9ec4-400e-9b15-b1bb492d8335" providerId="ADAL" clId="{B77B6574-02FB-46A0-9877-5AB2EBD6F95D}" dt="2023-04-25T08:11:04.859" v="1836" actId="1076"/>
          <ac:spMkLst>
            <pc:docMk/>
            <pc:sldMk cId="0" sldId="294"/>
            <ac:spMk id="675" creationId="{00000000-0000-0000-0000-000000000000}"/>
          </ac:spMkLst>
        </pc:spChg>
        <pc:picChg chg="mod">
          <ac:chgData name="Matthews, James E (Standards)" userId="29904c9d-9ec4-400e-9b15-b1bb492d8335" providerId="ADAL" clId="{B77B6574-02FB-46A0-9877-5AB2EBD6F95D}" dt="2023-04-25T08:16:19.683" v="1961" actId="1076"/>
          <ac:picMkLst>
            <pc:docMk/>
            <pc:sldMk cId="0" sldId="294"/>
            <ac:picMk id="674" creationId="{00000000-0000-0000-0000-000000000000}"/>
          </ac:picMkLst>
        </pc:picChg>
      </pc:sldChg>
      <pc:sldChg chg="mod modShow">
        <pc:chgData name="Matthews, James E (Standards)" userId="29904c9d-9ec4-400e-9b15-b1bb492d8335" providerId="ADAL" clId="{B77B6574-02FB-46A0-9877-5AB2EBD6F95D}" dt="2023-04-25T08:15:25.629" v="1960" actId="729"/>
        <pc:sldMkLst>
          <pc:docMk/>
          <pc:sldMk cId="0" sldId="296"/>
        </pc:sldMkLst>
      </pc:sldChg>
      <pc:sldChg chg="modSp del mod">
        <pc:chgData name="Matthews, James E (Standards)" userId="29904c9d-9ec4-400e-9b15-b1bb492d8335" providerId="ADAL" clId="{B77B6574-02FB-46A0-9877-5AB2EBD6F95D}" dt="2023-04-25T08:12:11.204" v="1891" actId="47"/>
        <pc:sldMkLst>
          <pc:docMk/>
          <pc:sldMk cId="733009158" sldId="299"/>
        </pc:sldMkLst>
        <pc:spChg chg="mod">
          <ac:chgData name="Matthews, James E (Standards)" userId="29904c9d-9ec4-400e-9b15-b1bb492d8335" providerId="ADAL" clId="{B77B6574-02FB-46A0-9877-5AB2EBD6F95D}" dt="2023-04-25T08:06:53.122" v="1685" actId="20577"/>
          <ac:spMkLst>
            <pc:docMk/>
            <pc:sldMk cId="733009158" sldId="299"/>
            <ac:spMk id="2" creationId="{8A76414E-6ABE-EBD7-E880-24643E54F64F}"/>
          </ac:spMkLst>
        </pc:spChg>
        <pc:spChg chg="mod">
          <ac:chgData name="Matthews, James E (Standards)" userId="29904c9d-9ec4-400e-9b15-b1bb492d8335" providerId="ADAL" clId="{B77B6574-02FB-46A0-9877-5AB2EBD6F95D}" dt="2023-04-25T08:09:09.309" v="1815" actId="20577"/>
          <ac:spMkLst>
            <pc:docMk/>
            <pc:sldMk cId="733009158" sldId="299"/>
            <ac:spMk id="3" creationId="{ACAD36C6-3A3E-1AC6-C150-9F00BA1DB419}"/>
          </ac:spMkLst>
        </pc:spChg>
      </pc:sldChg>
      <pc:sldChg chg="modSp new del mod">
        <pc:chgData name="Matthews, James E (Standards)" userId="29904c9d-9ec4-400e-9b15-b1bb492d8335" providerId="ADAL" clId="{B77B6574-02FB-46A0-9877-5AB2EBD6F95D}" dt="2023-04-25T08:06:24.574" v="1670" actId="47"/>
        <pc:sldMkLst>
          <pc:docMk/>
          <pc:sldMk cId="2547431060" sldId="300"/>
        </pc:sldMkLst>
        <pc:spChg chg="mod">
          <ac:chgData name="Matthews, James E (Standards)" userId="29904c9d-9ec4-400e-9b15-b1bb492d8335" providerId="ADAL" clId="{B77B6574-02FB-46A0-9877-5AB2EBD6F95D}" dt="2023-04-25T07:45:15.645" v="84" actId="20577"/>
          <ac:spMkLst>
            <pc:docMk/>
            <pc:sldMk cId="2547431060" sldId="300"/>
            <ac:spMk id="2" creationId="{2EEDED29-B60A-8066-2832-A7AD045869E3}"/>
          </ac:spMkLst>
        </pc:spChg>
      </pc:sldChg>
      <pc:sldChg chg="delSp modSp add mod">
        <pc:chgData name="Matthews, James E (Standards)" userId="29904c9d-9ec4-400e-9b15-b1bb492d8335" providerId="ADAL" clId="{B77B6574-02FB-46A0-9877-5AB2EBD6F95D}" dt="2023-04-25T08:06:15.808" v="1669" actId="14100"/>
        <pc:sldMkLst>
          <pc:docMk/>
          <pc:sldMk cId="2811574406" sldId="301"/>
        </pc:sldMkLst>
        <pc:spChg chg="mod">
          <ac:chgData name="Matthews, James E (Standards)" userId="29904c9d-9ec4-400e-9b15-b1bb492d8335" providerId="ADAL" clId="{B77B6574-02FB-46A0-9877-5AB2EBD6F95D}" dt="2023-04-25T08:05:24.303" v="1636" actId="1076"/>
          <ac:spMkLst>
            <pc:docMk/>
            <pc:sldMk cId="2811574406" sldId="301"/>
            <ac:spMk id="236" creationId="{00000000-0000-0000-0000-000000000000}"/>
          </ac:spMkLst>
        </pc:spChg>
        <pc:spChg chg="mod">
          <ac:chgData name="Matthews, James E (Standards)" userId="29904c9d-9ec4-400e-9b15-b1bb492d8335" providerId="ADAL" clId="{B77B6574-02FB-46A0-9877-5AB2EBD6F95D}" dt="2023-04-25T07:45:56.778" v="123" actId="20577"/>
          <ac:spMkLst>
            <pc:docMk/>
            <pc:sldMk cId="2811574406" sldId="301"/>
            <ac:spMk id="238" creationId="{00000000-0000-0000-0000-000000000000}"/>
          </ac:spMkLst>
        </pc:spChg>
        <pc:spChg chg="del mod">
          <ac:chgData name="Matthews, James E (Standards)" userId="29904c9d-9ec4-400e-9b15-b1bb492d8335" providerId="ADAL" clId="{B77B6574-02FB-46A0-9877-5AB2EBD6F95D}" dt="2023-04-25T07:46:06.370" v="126" actId="478"/>
          <ac:spMkLst>
            <pc:docMk/>
            <pc:sldMk cId="2811574406" sldId="301"/>
            <ac:spMk id="239" creationId="{00000000-0000-0000-0000-000000000000}"/>
          </ac:spMkLst>
        </pc:spChg>
        <pc:spChg chg="mod">
          <ac:chgData name="Matthews, James E (Standards)" userId="29904c9d-9ec4-400e-9b15-b1bb492d8335" providerId="ADAL" clId="{B77B6574-02FB-46A0-9877-5AB2EBD6F95D}" dt="2023-04-25T08:03:09.706" v="1590" actId="1076"/>
          <ac:spMkLst>
            <pc:docMk/>
            <pc:sldMk cId="2811574406" sldId="301"/>
            <ac:spMk id="240" creationId="{00000000-0000-0000-0000-000000000000}"/>
          </ac:spMkLst>
        </pc:spChg>
        <pc:spChg chg="mod">
          <ac:chgData name="Matthews, James E (Standards)" userId="29904c9d-9ec4-400e-9b15-b1bb492d8335" providerId="ADAL" clId="{B77B6574-02FB-46A0-9877-5AB2EBD6F95D}" dt="2023-04-25T08:05:38.593" v="1638" actId="1076"/>
          <ac:spMkLst>
            <pc:docMk/>
            <pc:sldMk cId="2811574406" sldId="301"/>
            <ac:spMk id="241" creationId="{00000000-0000-0000-0000-000000000000}"/>
          </ac:spMkLst>
        </pc:spChg>
        <pc:spChg chg="mod">
          <ac:chgData name="Matthews, James E (Standards)" userId="29904c9d-9ec4-400e-9b15-b1bb492d8335" providerId="ADAL" clId="{B77B6574-02FB-46A0-9877-5AB2EBD6F95D}" dt="2023-04-25T08:06:06.939" v="1666" actId="1076"/>
          <ac:spMkLst>
            <pc:docMk/>
            <pc:sldMk cId="2811574406" sldId="301"/>
            <ac:spMk id="242" creationId="{00000000-0000-0000-0000-000000000000}"/>
          </ac:spMkLst>
        </pc:spChg>
        <pc:spChg chg="del mod">
          <ac:chgData name="Matthews, James E (Standards)" userId="29904c9d-9ec4-400e-9b15-b1bb492d8335" providerId="ADAL" clId="{B77B6574-02FB-46A0-9877-5AB2EBD6F95D}" dt="2023-04-25T07:56:32.804" v="986" actId="478"/>
          <ac:spMkLst>
            <pc:docMk/>
            <pc:sldMk cId="2811574406" sldId="301"/>
            <ac:spMk id="243" creationId="{00000000-0000-0000-0000-000000000000}"/>
          </ac:spMkLst>
        </pc:spChg>
        <pc:spChg chg="del">
          <ac:chgData name="Matthews, James E (Standards)" userId="29904c9d-9ec4-400e-9b15-b1bb492d8335" providerId="ADAL" clId="{B77B6574-02FB-46A0-9877-5AB2EBD6F95D}" dt="2023-04-25T07:56:28.927" v="985" actId="478"/>
          <ac:spMkLst>
            <pc:docMk/>
            <pc:sldMk cId="2811574406" sldId="301"/>
            <ac:spMk id="244" creationId="{00000000-0000-0000-0000-000000000000}"/>
          </ac:spMkLst>
        </pc:spChg>
        <pc:spChg chg="mod">
          <ac:chgData name="Matthews, James E (Standards)" userId="29904c9d-9ec4-400e-9b15-b1bb492d8335" providerId="ADAL" clId="{B77B6574-02FB-46A0-9877-5AB2EBD6F95D}" dt="2023-04-25T08:05:31.655" v="1637" actId="1076"/>
          <ac:spMkLst>
            <pc:docMk/>
            <pc:sldMk cId="2811574406" sldId="301"/>
            <ac:spMk id="245" creationId="{00000000-0000-0000-0000-000000000000}"/>
          </ac:spMkLst>
        </pc:spChg>
        <pc:spChg chg="mod">
          <ac:chgData name="Matthews, James E (Standards)" userId="29904c9d-9ec4-400e-9b15-b1bb492d8335" providerId="ADAL" clId="{B77B6574-02FB-46A0-9877-5AB2EBD6F95D}" dt="2023-04-25T08:06:15.808" v="1669" actId="14100"/>
          <ac:spMkLst>
            <pc:docMk/>
            <pc:sldMk cId="2811574406" sldId="301"/>
            <ac:spMk id="251" creationId="{00000000-0000-0000-0000-000000000000}"/>
          </ac:spMkLst>
        </pc:spChg>
        <pc:spChg chg="del">
          <ac:chgData name="Matthews, James E (Standards)" userId="29904c9d-9ec4-400e-9b15-b1bb492d8335" providerId="ADAL" clId="{B77B6574-02FB-46A0-9877-5AB2EBD6F95D}" dt="2023-04-25T07:58:55.932" v="1239" actId="478"/>
          <ac:spMkLst>
            <pc:docMk/>
            <pc:sldMk cId="2811574406" sldId="301"/>
            <ac:spMk id="252" creationId="{00000000-0000-0000-0000-000000000000}"/>
          </ac:spMkLst>
        </pc:spChg>
        <pc:spChg chg="mod">
          <ac:chgData name="Matthews, James E (Standards)" userId="29904c9d-9ec4-400e-9b15-b1bb492d8335" providerId="ADAL" clId="{B77B6574-02FB-46A0-9877-5AB2EBD6F95D}" dt="2023-04-25T08:04:11.736" v="1628" actId="20577"/>
          <ac:spMkLst>
            <pc:docMk/>
            <pc:sldMk cId="2811574406" sldId="301"/>
            <ac:spMk id="253" creationId="{00000000-0000-0000-0000-000000000000}"/>
          </ac:spMkLst>
        </pc:spChg>
      </pc:sldChg>
      <pc:sldMasterChg chg="delSldLayout">
        <pc:chgData name="Matthews, James E (Standards)" userId="29904c9d-9ec4-400e-9b15-b1bb492d8335" providerId="ADAL" clId="{B77B6574-02FB-46A0-9877-5AB2EBD6F95D}" dt="2023-04-25T08:12:11.204" v="1891" actId="47"/>
        <pc:sldMasterMkLst>
          <pc:docMk/>
          <pc:sldMasterMk cId="0" sldId="2147483648"/>
        </pc:sldMasterMkLst>
        <pc:sldLayoutChg chg="del">
          <pc:chgData name="Matthews, James E (Standards)" userId="29904c9d-9ec4-400e-9b15-b1bb492d8335" providerId="ADAL" clId="{B77B6574-02FB-46A0-9877-5AB2EBD6F95D}" dt="2023-04-25T08:12:11.204" v="1891" actId="47"/>
          <pc:sldLayoutMkLst>
            <pc:docMk/>
            <pc:sldMasterMk cId="0" sldId="2147483648"/>
            <pc:sldLayoutMk cId="0" sldId="2147483668"/>
          </pc:sldLayoutMkLst>
        </pc:sldLayoutChg>
      </pc:sldMasterChg>
    </pc:docChg>
  </pc:docChgLst>
  <pc:docChgLst>
    <pc:chgData name="Frederique Cheron" userId="5ca4738b-16d1-4833-9c93-4417d0e8d66e" providerId="ADAL" clId="{D8AC0265-81DB-42E9-8475-B39205EF8630}"/>
    <pc:docChg chg="custSel delSld modSld delMainMaster modMainMaster">
      <pc:chgData name="Frederique Cheron" userId="5ca4738b-16d1-4833-9c93-4417d0e8d66e" providerId="ADAL" clId="{D8AC0265-81DB-42E9-8475-B39205EF8630}" dt="2023-04-25T17:25:28.599" v="6" actId="47"/>
      <pc:docMkLst>
        <pc:docMk/>
      </pc:docMkLst>
      <pc:sldChg chg="addSp delSp modSp del mod">
        <pc:chgData name="Frederique Cheron" userId="5ca4738b-16d1-4833-9c93-4417d0e8d66e" providerId="ADAL" clId="{D8AC0265-81DB-42E9-8475-B39205EF8630}" dt="2023-04-25T17:25:28.599" v="6" actId="47"/>
        <pc:sldMkLst>
          <pc:docMk/>
          <pc:sldMk cId="940055488" sldId="3839"/>
        </pc:sldMkLst>
        <pc:picChg chg="add mod">
          <ac:chgData name="Frederique Cheron" userId="5ca4738b-16d1-4833-9c93-4417d0e8d66e" providerId="ADAL" clId="{D8AC0265-81DB-42E9-8475-B39205EF8630}" dt="2023-04-25T17:09:37.645" v="2" actId="1076"/>
          <ac:picMkLst>
            <pc:docMk/>
            <pc:sldMk cId="940055488" sldId="3839"/>
            <ac:picMk id="2" creationId="{523E55CB-C915-B622-4465-B399410598E5}"/>
          </ac:picMkLst>
        </pc:picChg>
        <pc:picChg chg="add del mod">
          <ac:chgData name="Frederique Cheron" userId="5ca4738b-16d1-4833-9c93-4417d0e8d66e" providerId="ADAL" clId="{D8AC0265-81DB-42E9-8475-B39205EF8630}" dt="2023-04-25T17:10:41.447" v="5" actId="478"/>
          <ac:picMkLst>
            <pc:docMk/>
            <pc:sldMk cId="940055488" sldId="3839"/>
            <ac:picMk id="4" creationId="{6F0056BC-2B5E-64A6-599D-697F0F07D049}"/>
          </ac:picMkLst>
        </pc:picChg>
      </pc:sldChg>
      <pc:sldMasterChg chg="del delSldLayout modSldLayout">
        <pc:chgData name="Frederique Cheron" userId="5ca4738b-16d1-4833-9c93-4417d0e8d66e" providerId="ADAL" clId="{D8AC0265-81DB-42E9-8475-B39205EF8630}" dt="2023-04-25T17:25:28.599" v="6" actId="47"/>
        <pc:sldMasterMkLst>
          <pc:docMk/>
          <pc:sldMasterMk cId="515912680" sldId="2147483670"/>
        </pc:sldMasterMkLst>
        <pc:sldLayoutChg chg="delSp del mod">
          <pc:chgData name="Frederique Cheron" userId="5ca4738b-16d1-4833-9c93-4417d0e8d66e" providerId="ADAL" clId="{D8AC0265-81DB-42E9-8475-B39205EF8630}" dt="2023-04-25T17:25:28.599" v="6" actId="47"/>
          <pc:sldLayoutMkLst>
            <pc:docMk/>
            <pc:sldMasterMk cId="515912680" sldId="2147483670"/>
            <pc:sldLayoutMk cId="2638174520" sldId="2147483671"/>
          </pc:sldLayoutMkLst>
          <pc:picChg chg="del">
            <ac:chgData name="Frederique Cheron" userId="5ca4738b-16d1-4833-9c93-4417d0e8d66e" providerId="ADAL" clId="{D8AC0265-81DB-42E9-8475-B39205EF8630}" dt="2023-04-25T17:09:31.996" v="0" actId="478"/>
            <ac:picMkLst>
              <pc:docMk/>
              <pc:sldMasterMk cId="515912680" sldId="2147483670"/>
              <pc:sldLayoutMk cId="2638174520" sldId="2147483671"/>
              <ac:picMk id="8" creationId="{7CFF0206-66F6-4FDE-A62B-89E652449F1A}"/>
            </ac:picMkLst>
          </pc:picChg>
        </pc:sldLayoutChg>
        <pc:sldLayoutChg chg="del">
          <pc:chgData name="Frederique Cheron" userId="5ca4738b-16d1-4833-9c93-4417d0e8d66e" providerId="ADAL" clId="{D8AC0265-81DB-42E9-8475-B39205EF8630}" dt="2023-04-25T17:25:28.599" v="6" actId="47"/>
          <pc:sldLayoutMkLst>
            <pc:docMk/>
            <pc:sldMasterMk cId="515912680" sldId="2147483670"/>
            <pc:sldLayoutMk cId="3245904665" sldId="2147483672"/>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780914588" sldId="2147483673"/>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3487087692" sldId="2147483674"/>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798985837" sldId="2147483675"/>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85994051" sldId="2147483676"/>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682858546" sldId="2147483677"/>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583974143"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iso.org/committee/5336224.html" TargetMode="External"/><Relationship Id="rId13" Type="http://schemas.openxmlformats.org/officeDocument/2006/relationships/hyperlink" Target="https://www.iso.org/committee/5915511.html" TargetMode="External"/><Relationship Id="rId18" Type="http://schemas.openxmlformats.org/officeDocument/2006/relationships/hyperlink" Target="https://www.iec.ch/dyn/www/f?p=103:46:0::::FSP_ORG_ID,FSP_IECPARTNER,FSP_LANG_ID:22310,1,25" TargetMode="External"/><Relationship Id="rId26" Type="http://schemas.openxmlformats.org/officeDocument/2006/relationships/hyperlink" Target="https://www.iec.ch/dyn/www/f?p=103:46:0::::FSP_ORG_ID,FSP_IECPARTNER,FSP_LANG_ID:8922,1,25" TargetMode="External"/><Relationship Id="rId3" Type="http://schemas.openxmlformats.org/officeDocument/2006/relationships/hyperlink" Target="https://www.iec.ch/dyn/www/f?p=103:46:0::::FSP_ORG_ID,FSP_IECPARTNER,FSP_LANG_ID:19495,1,25" TargetMode="External"/><Relationship Id="rId21" Type="http://schemas.openxmlformats.org/officeDocument/2006/relationships/hyperlink" Target="https://www.iec.ch/dyn/www/f?p=103:46:0::::FSP_ORG_ID,FSP_IECPARTNER,FSP_LANG_ID:23073,1,25" TargetMode="External"/><Relationship Id="rId34" Type="http://schemas.openxmlformats.org/officeDocument/2006/relationships/hyperlink" Target="https://www.iec.ch/dyn/www/f?p=103:46:0::::FSP_ORG_ID,FSP_IECPARTNER,FSP_LANG_ID:4013,1,25" TargetMode="External"/><Relationship Id="rId7" Type="http://schemas.openxmlformats.org/officeDocument/2006/relationships/hyperlink" Target="https://www.iec.ch/dyn/www/f?p=103:7:7113218836851::::FSP_ORG_ID,FSP_LANG_ID:1384,25" TargetMode="External"/><Relationship Id="rId12" Type="http://schemas.openxmlformats.org/officeDocument/2006/relationships/hyperlink" Target="https://www.iso.org/committee/54960.html" TargetMode="External"/><Relationship Id="rId17" Type="http://schemas.openxmlformats.org/officeDocument/2006/relationships/hyperlink" Target="https://www.iec.ch/dyn/www/f?p=103:46:0::::FSP_ORG_ID,FSP_IECPARTNER,FSP_LANG_ID:4086,1,25" TargetMode="External"/><Relationship Id="rId25" Type="http://schemas.openxmlformats.org/officeDocument/2006/relationships/hyperlink" Target="https://www.iec.ch/dyn/www/f?p=103:46:0::::FSP_ORG_ID,FSP_IECPARTNER,FSP_LANG_ID:3931,1,25" TargetMode="External"/><Relationship Id="rId33" Type="http://schemas.openxmlformats.org/officeDocument/2006/relationships/hyperlink" Target="https://www.iec.ch/dyn/www/f?p=103:46:0::::FSP_ORG_ID,FSP_IECPARTNER,FSP_LANG_ID:4031,1,25" TargetMode="External"/><Relationship Id="rId2" Type="http://schemas.openxmlformats.org/officeDocument/2006/relationships/slide" Target="../slides/slide7.xml"/><Relationship Id="rId16" Type="http://schemas.openxmlformats.org/officeDocument/2006/relationships/hyperlink" Target="https://www.iec.ch/dyn/www/f?p=103:46:0::::FSP_ORG_ID,FSP_IECPARTNER,FSP_LANG_ID:4050,1,25" TargetMode="External"/><Relationship Id="rId20" Type="http://schemas.openxmlformats.org/officeDocument/2006/relationships/hyperlink" Target="https://www.iec.ch/dyn/www/f?p=103:46:0::::FSP_ORG_ID,FSP_IECPARTNER,FSP_LANG_ID:4081,1,25" TargetMode="External"/><Relationship Id="rId29" Type="http://schemas.openxmlformats.org/officeDocument/2006/relationships/hyperlink" Target="https://www.iec.ch/dyn/www/f?p=103:46:0::::FSP_ORG_ID,FSP_IECPARTNER,FSP_LANG_ID:10616,1,25" TargetMode="External"/><Relationship Id="rId1" Type="http://schemas.openxmlformats.org/officeDocument/2006/relationships/notesMaster" Target="../notesMasters/notesMaster1.xml"/><Relationship Id="rId6" Type="http://schemas.openxmlformats.org/officeDocument/2006/relationships/hyperlink" Target="https://www.iec.ch/dyn/www/f?p=103:46:0::::FSP_ORG_ID,FSP_IECPARTNER,FSP_LANG_ID:8734,1,25" TargetMode="External"/><Relationship Id="rId11" Type="http://schemas.openxmlformats.org/officeDocument/2006/relationships/hyperlink" Target="https://www.iso.org/committee/54904.html" TargetMode="External"/><Relationship Id="rId24" Type="http://schemas.openxmlformats.org/officeDocument/2006/relationships/hyperlink" Target="https://www.iec.ch/dyn/www/f?p=103:46:0::::FSP_ORG_ID,FSP_IECPARTNER,FSP_LANG_ID:23066,1,25" TargetMode="External"/><Relationship Id="rId32" Type="http://schemas.openxmlformats.org/officeDocument/2006/relationships/hyperlink" Target="https://www.iec.ch/dyn/www/f?p=103:46:0::::FSP_ORG_ID,FSP_IECPARTNER,FSP_LANG_ID:10340,1,25" TargetMode="External"/><Relationship Id="rId37" Type="http://schemas.openxmlformats.org/officeDocument/2006/relationships/hyperlink" Target="http://globalpolicy.ieee.org/wp-content/uploads/2020/08/IEEE20013.pdf" TargetMode="External"/><Relationship Id="rId5" Type="http://schemas.openxmlformats.org/officeDocument/2006/relationships/hyperlink" Target="https://www.iec.ch/dyn/www/f?p=103:7:7113218836851::::FSP_ORG_ID,FSP_LANG_ID:20447,25" TargetMode="External"/><Relationship Id="rId15" Type="http://schemas.openxmlformats.org/officeDocument/2006/relationships/hyperlink" Target="https://www.iso.org/committee/6266703.html" TargetMode="External"/><Relationship Id="rId23" Type="http://schemas.openxmlformats.org/officeDocument/2006/relationships/hyperlink" Target="https://www.iec.ch/dyn/www/f?p=103:46:0::::FSP_ORG_ID,FSP_IECPARTNER,FSP_LANG_ID:21729,1,25" TargetMode="External"/><Relationship Id="rId28" Type="http://schemas.openxmlformats.org/officeDocument/2006/relationships/hyperlink" Target="https://www.iec.ch/dyn/www/f?p=103:46:0::::FSP_ORG_ID,FSP_IECPARTNER,FSP_LANG_ID:4087,1,25" TargetMode="External"/><Relationship Id="rId36" Type="http://schemas.openxmlformats.org/officeDocument/2006/relationships/hyperlink" Target="https://www.iec.ch/dyn/www/f?p=103:46:0::::FSP_ORG_ID,FSP_IECPARTNER,FSP_LANG_ID:4058,1,25" TargetMode="External"/><Relationship Id="rId10" Type="http://schemas.openxmlformats.org/officeDocument/2006/relationships/hyperlink" Target="https://www.iso.org/committee/54706.html" TargetMode="External"/><Relationship Id="rId19" Type="http://schemas.openxmlformats.org/officeDocument/2006/relationships/hyperlink" Target="https://www.iec.ch/dyn/www/f?p=103:46:0::::FSP_ORG_ID,FSP_IECPARTNER,FSP_LANG_ID:21731,1,25" TargetMode="External"/><Relationship Id="rId31" Type="http://schemas.openxmlformats.org/officeDocument/2006/relationships/hyperlink" Target="https://www.iec.ch/dyn/www/f?p=103:46:0::::FSP_ORG_ID,FSP_IECPARTNER,FSP_LANG_ID:4056,1,25" TargetMode="External"/><Relationship Id="rId4" Type="http://schemas.openxmlformats.org/officeDocument/2006/relationships/hyperlink" Target="https://www.iec.ch/dyn/www/f?p=103:7:7113218836851::::FSP_ORG_ID,FSP_LANG_ID:1266,25" TargetMode="External"/><Relationship Id="rId9" Type="http://schemas.openxmlformats.org/officeDocument/2006/relationships/hyperlink" Target="https://www.iso.org/committee/5383636.html" TargetMode="External"/><Relationship Id="rId14" Type="http://schemas.openxmlformats.org/officeDocument/2006/relationships/hyperlink" Target="https://www.iso.org/committee/6266604.html" TargetMode="External"/><Relationship Id="rId22" Type="http://schemas.openxmlformats.org/officeDocument/2006/relationships/hyperlink" Target="https://www.iec.ch/dyn/www/f?p=103:46:0::::FSP_ORG_ID,FSP_IECPARTNER,FSP_LANG_ID:6628,1,25" TargetMode="External"/><Relationship Id="rId27" Type="http://schemas.openxmlformats.org/officeDocument/2006/relationships/hyperlink" Target="https://www.iec.ch/dyn/www/f?p=103:46:0::::FSP_ORG_ID,FSP_IECPARTNER,FSP_LANG_ID:3998,1,25" TargetMode="External"/><Relationship Id="rId30" Type="http://schemas.openxmlformats.org/officeDocument/2006/relationships/hyperlink" Target="https://www.iec.ch/dyn/www/f?p=103:46:0::::FSP_ORG_ID,FSP_IECPARTNER,FSP_LANG_ID:4085,1,25" TargetMode="External"/><Relationship Id="rId35" Type="http://schemas.openxmlformats.org/officeDocument/2006/relationships/hyperlink" Target="https://www.iec.ch/dyn/www/f?p=103:46:0::::FSP_ORG_ID,FSP_IECPARTNER,FSP_LANG_ID:3948,1,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c2ab9cf4f_0_2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8c2ab9cf4f_0_234: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
                <a:solidFill>
                  <a:schemeClr val="dk1"/>
                </a:solidFill>
              </a:rPr>
              <a:t>The program offers:</a:t>
            </a:r>
            <a:br>
              <a:rPr lang="en">
                <a:solidFill>
                  <a:schemeClr val="dk1"/>
                </a:solidFill>
              </a:rPr>
            </a:br>
            <a:r>
              <a:rPr lang="en">
                <a:solidFill>
                  <a:schemeClr val="dk1"/>
                </a:solidFill>
              </a:rPr>
              <a:t>- Tutorials and presentations</a:t>
            </a:r>
            <a:br>
              <a:rPr lang="en" strike="sngStrike">
                <a:solidFill>
                  <a:schemeClr val="dk1"/>
                </a:solidFill>
              </a:rPr>
            </a:br>
            <a:r>
              <a:rPr lang="en" strike="sngStrike">
                <a:solidFill>
                  <a:schemeClr val="dk1"/>
                </a:solidFill>
              </a:rPr>
              <a:t>- </a:t>
            </a:r>
            <a:r>
              <a:rPr lang="en">
                <a:solidFill>
                  <a:schemeClr val="dk1"/>
                </a:solidFill>
              </a:rPr>
              <a:t>The opportunity to attend IEEE SA Standards Board (SASB) meetings</a:t>
            </a:r>
            <a:r>
              <a:rPr lang="en" strike="sngStrike">
                <a:solidFill>
                  <a:schemeClr val="dk1"/>
                </a:solidFill>
              </a:rPr>
              <a:t> </a:t>
            </a:r>
            <a:br>
              <a:rPr lang="en" strike="sngStrike">
                <a:solidFill>
                  <a:schemeClr val="dk1"/>
                </a:solidFill>
              </a:rPr>
            </a:br>
            <a:r>
              <a:rPr lang="en" strike="sngStrike">
                <a:solidFill>
                  <a:schemeClr val="dk1"/>
                </a:solidFill>
              </a:rPr>
              <a:t>- </a:t>
            </a:r>
            <a:r>
              <a:rPr lang="en">
                <a:solidFill>
                  <a:schemeClr val="dk1"/>
                </a:solidFill>
              </a:rPr>
              <a:t>Opportunities to establish relationships with industry and standards experts</a:t>
            </a:r>
            <a:br>
              <a:rPr lang="en">
                <a:solidFill>
                  <a:schemeClr val="dk1"/>
                </a:solidFill>
              </a:rPr>
            </a:br>
            <a:r>
              <a:rPr lang="en">
                <a:solidFill>
                  <a:schemeClr val="dk1"/>
                </a:solidFill>
              </a:rPr>
              <a:t>- Visibility for organization </a:t>
            </a:r>
            <a:br>
              <a:rPr lang="en" strike="sngStrike">
                <a:solidFill>
                  <a:schemeClr val="dk1"/>
                </a:solidFill>
              </a:rPr>
            </a:br>
            <a:r>
              <a:rPr lang="en" strike="sngStrike">
                <a:solidFill>
                  <a:schemeClr val="dk1"/>
                </a:solidFill>
              </a:rPr>
              <a:t>- </a:t>
            </a:r>
            <a:r>
              <a:rPr lang="en">
                <a:solidFill>
                  <a:schemeClr val="dk1"/>
                </a:solidFill>
              </a:rPr>
              <a:t>Options to participate in IEEE standards working groups</a:t>
            </a:r>
            <a:br>
              <a:rPr lang="en">
                <a:solidFill>
                  <a:schemeClr val="dk1"/>
                </a:solidFill>
              </a:rPr>
            </a:br>
            <a:r>
              <a:rPr lang="en">
                <a:solidFill>
                  <a:schemeClr val="dk1"/>
                </a:solidFill>
              </a:rPr>
              <a:t>- Opportunities to get engaged in IEEE standards governance</a:t>
            </a:r>
            <a:endParaRPr/>
          </a:p>
          <a:p>
            <a:pPr marL="0" indent="0"/>
            <a:endParaRPr/>
          </a:p>
        </p:txBody>
      </p:sp>
      <p:sp>
        <p:nvSpPr>
          <p:cNvPr id="198" name="Google Shape;198;g18c2ab9cf4f_0_234: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39973e75c_0_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239973e75c_0_96: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190" name="Google Shape;190;g2239973e75c_0_96: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39973e75c_0_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239973e75c_0_11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05" name="Google Shape;205;g2239973e75c_0_11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39973e75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239973e75c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239973e75c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6361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39973e75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239973e75c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239973e75c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39973e75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239973e75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2239973e75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929640" y="3268861"/>
            <a:ext cx="7437120" cy="3096816"/>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Clr>
                <a:srgbClr val="0070C0"/>
              </a:buClr>
              <a:buSzPts val="1920"/>
              <a:buFont typeface="Noto Sans Symbols"/>
              <a:buNone/>
            </a:pPr>
            <a:r>
              <a:rPr lang="en-US"/>
              <a:t>-   </a:t>
            </a:r>
            <a:r>
              <a:rPr lang="en-US" b="1"/>
              <a:t>ITU-T</a:t>
            </a:r>
            <a:r>
              <a:rPr lang="en-US" b="0"/>
              <a:t>:</a:t>
            </a:r>
            <a:r>
              <a:rPr lang="en-US"/>
              <a:t> IEEE = Sector Member of ITU-T, ITU-R and ITU-D:</a:t>
            </a:r>
            <a:endParaRPr/>
          </a:p>
          <a:p>
            <a:pPr marL="742950" lvl="1" indent="-285750" algn="l" rtl="0">
              <a:lnSpc>
                <a:spcPct val="100000"/>
              </a:lnSpc>
              <a:spcBef>
                <a:spcPts val="1200"/>
              </a:spcBef>
              <a:spcAft>
                <a:spcPts val="0"/>
              </a:spcAft>
              <a:buClr>
                <a:srgbClr val="0070C0"/>
              </a:buClr>
              <a:buSzPts val="1920"/>
              <a:buFont typeface="Noto Sans Symbols"/>
              <a:buChar char="▪"/>
            </a:pPr>
            <a:r>
              <a:rPr lang="en-US"/>
              <a:t>Participate in the work of ITU-T Study Groups, Working Parties and expert groups, seminars, round tables, colloquia and workshops</a:t>
            </a:r>
            <a:endParaRPr/>
          </a:p>
          <a:p>
            <a:pPr marL="742950" lvl="1" indent="-285750" algn="l" rtl="0">
              <a:lnSpc>
                <a:spcPct val="100000"/>
              </a:lnSpc>
              <a:spcBef>
                <a:spcPts val="1200"/>
              </a:spcBef>
              <a:spcAft>
                <a:spcPts val="0"/>
              </a:spcAft>
              <a:buClr>
                <a:srgbClr val="0070C0"/>
              </a:buClr>
              <a:buSzPts val="1920"/>
              <a:buFont typeface="Noto Sans Symbols"/>
              <a:buChar char="▪"/>
            </a:pPr>
            <a:r>
              <a:rPr lang="en-US"/>
              <a:t>Attend ITU and ITU-T decision-making bodies’ meetings (e.g., ITU Plenipotentiary Conference, World Telecommunication Standardization Assembly) - IEEE is classified as a “regional or other international organization”</a:t>
            </a:r>
            <a:endParaRPr/>
          </a:p>
          <a:p>
            <a:pPr marL="171450" lvl="0" indent="-171450" algn="l" rtl="0">
              <a:lnSpc>
                <a:spcPct val="100000"/>
              </a:lnSpc>
              <a:spcBef>
                <a:spcPts val="1200"/>
              </a:spcBef>
              <a:spcAft>
                <a:spcPts val="0"/>
              </a:spcAft>
              <a:buClr>
                <a:schemeClr val="dk1"/>
              </a:buClr>
              <a:buSzPts val="1200"/>
              <a:buFont typeface="Arial"/>
              <a:buChar char="-"/>
            </a:pPr>
            <a:r>
              <a:rPr lang="en-US" sz="1200" b="1" i="0">
                <a:solidFill>
                  <a:schemeClr val="dk1"/>
                </a:solidFill>
                <a:latin typeface="Arial"/>
                <a:ea typeface="Arial"/>
                <a:cs typeface="Arial"/>
                <a:sym typeface="Arial"/>
              </a:rPr>
              <a:t>IEC: IEEE and IEC have an agreement </a:t>
            </a:r>
            <a:r>
              <a:rPr lang="en-US" sz="1200" b="0" i="0">
                <a:solidFill>
                  <a:schemeClr val="dk1"/>
                </a:solidFill>
                <a:latin typeface="Arial"/>
                <a:ea typeface="Arial"/>
                <a:cs typeface="Arial"/>
                <a:sym typeface="Arial"/>
              </a:rPr>
              <a:t>in place to increase their cooperation in developing international standards. The IEC/IEEE Dual Logo agreement aims to optimize stakeholder resources in the development of standards where both IEC and IEEE have expertise, and to shorten time-to-market. The  agreement facilitates processes for the joint development of standards and for the adoption of IEEE standards by IEC.</a:t>
            </a:r>
            <a:endParaRPr/>
          </a:p>
          <a:p>
            <a:pPr marL="171450" marR="0" lvl="0" indent="-171450" algn="l" rtl="0">
              <a:lnSpc>
                <a:spcPct val="100000"/>
              </a:lnSpc>
              <a:spcBef>
                <a:spcPts val="0"/>
              </a:spcBef>
              <a:spcAft>
                <a:spcPts val="0"/>
              </a:spcAft>
              <a:buClr>
                <a:schemeClr val="dk1"/>
              </a:buClr>
              <a:buSzPts val="1200"/>
              <a:buFont typeface="Arial"/>
              <a:buChar char="-"/>
            </a:pPr>
            <a:r>
              <a:rPr lang="en-US" b="1"/>
              <a:t>Liaison Category A organizations</a:t>
            </a:r>
            <a:r>
              <a:rPr lang="en-US"/>
              <a:t> make an effective contribution to the IEC </a:t>
            </a:r>
            <a:r>
              <a:rPr lang="en-US" sz="1200" b="0" i="0">
                <a:solidFill>
                  <a:schemeClr val="dk1"/>
                </a:solidFill>
                <a:latin typeface="Arial"/>
                <a:ea typeface="Arial"/>
                <a:cs typeface="Arial"/>
                <a:sym typeface="Arial"/>
              </a:rPr>
              <a:t>technical committee or subcommittee for questions dealt with by this technical committee or subcommittee. Such organizations are given access to all relevant documentation and are invited to meetings. They may nominate experts to participate in a WG/PT): </a:t>
            </a:r>
            <a:r>
              <a:rPr lang="en-US" u="sng"/>
              <a:t>https://www.iec.ch/standardsdev/how/partners/cat_a.htm </a:t>
            </a:r>
            <a:endParaRPr/>
          </a:p>
          <a:p>
            <a:pPr marL="171450" lvl="0" indent="-171450" algn="l" rtl="0">
              <a:lnSpc>
                <a:spcPct val="100000"/>
              </a:lnSpc>
              <a:spcBef>
                <a:spcPts val="0"/>
              </a:spcBef>
              <a:spcAft>
                <a:spcPts val="0"/>
              </a:spcAft>
              <a:buClr>
                <a:schemeClr val="dk1"/>
              </a:buClr>
              <a:buSzPts val="1200"/>
              <a:buFont typeface="Arial"/>
              <a:buChar char="-"/>
            </a:pPr>
            <a:r>
              <a:rPr lang="en-US" b="0"/>
              <a:t>IEEE is a </a:t>
            </a:r>
            <a:r>
              <a:rPr lang="en-US" b="1"/>
              <a:t>Category Liaison A </a:t>
            </a:r>
            <a:r>
              <a:rPr lang="en-US" b="0"/>
              <a:t>organization:</a:t>
            </a:r>
            <a:endParaRPr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IEEE-SA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Computer Society/Software &amp; Systems Engineering Committee (</a:t>
            </a:r>
            <a:r>
              <a:rPr lang="en-US" sz="1200" u="sng">
                <a:solidFill>
                  <a:schemeClr val="dk1"/>
                </a:solidFill>
                <a:latin typeface="Arial"/>
                <a:ea typeface="Arial"/>
                <a:cs typeface="Arial"/>
                <a:sym typeface="Arial"/>
              </a:rPr>
              <a:t>https://www.iec.ch/dyn/www/f?p=103:46:0::::FSP_ORG_ID,FSP_IECPARTNER,FSP_LANG_ID:19495,1,25</a:t>
            </a:r>
            <a:r>
              <a:rPr lang="en-US" sz="1200">
                <a:solidFill>
                  <a:schemeClr val="dk1"/>
                </a:solidFill>
                <a:latin typeface="Arial"/>
                <a:ea typeface="Arial"/>
                <a:cs typeface="Arial"/>
                <a:sym typeface="Arial"/>
              </a:rPr>
              <a:t>):</a:t>
            </a:r>
            <a:endParaRPr/>
          </a:p>
          <a:p>
            <a:pPr marL="1085850" marR="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TC 51</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Magnetic components, ferrite and magnetic powder materials</a:t>
            </a:r>
            <a:endParaRPr/>
          </a:p>
          <a:p>
            <a:pPr marL="1085850" marR="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SyC LVDC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Low Voltage Direct Current and Low Voltage Direct Current for Electricity Access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IEEE/SC22</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IEEE/SC22 (</a:t>
            </a:r>
            <a:r>
              <a:rPr lang="en-US" sz="1200" u="sng">
                <a:solidFill>
                  <a:schemeClr val="dk1"/>
                </a:solidFill>
                <a:latin typeface="Arial"/>
                <a:ea typeface="Arial"/>
                <a:cs typeface="Arial"/>
                <a:sym typeface="Arial"/>
              </a:rPr>
              <a:t>https://www.iec.ch/dyn/www/f?p=103:46:0::::FSP_ORG_ID,FSP_IECPARTNER,FSP_LANG_ID:8734,1,25</a:t>
            </a:r>
            <a:r>
              <a:rPr lang="en-US" sz="1200">
                <a:solidFill>
                  <a:schemeClr val="dk1"/>
                </a:solidFill>
                <a:latin typeface="Arial"/>
                <a:ea typeface="Arial"/>
                <a:cs typeface="Arial"/>
                <a:sym typeface="Arial"/>
              </a:rPr>
              <a:t>):</a:t>
            </a:r>
            <a:endParaRPr/>
          </a:p>
          <a:p>
            <a:pPr marL="108585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SC 77A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EMC - Low frequency phenomena</a:t>
            </a:r>
            <a:endParaRPr b="0"/>
          </a:p>
          <a:p>
            <a:pPr marL="171450" marR="0" lvl="0" indent="-171450" algn="l" rtl="0">
              <a:lnSpc>
                <a:spcPct val="100000"/>
              </a:lnSpc>
              <a:spcBef>
                <a:spcPts val="0"/>
              </a:spcBef>
              <a:spcAft>
                <a:spcPts val="0"/>
              </a:spcAft>
              <a:buClr>
                <a:schemeClr val="dk1"/>
              </a:buClr>
              <a:buSzPts val="1200"/>
              <a:buFont typeface="Arial"/>
              <a:buChar char="-"/>
            </a:pPr>
            <a:r>
              <a:rPr lang="en-US"/>
              <a:t>IEEE is an </a:t>
            </a:r>
            <a:r>
              <a:rPr lang="en-US" b="1"/>
              <a:t>approved external liaison, category A</a:t>
            </a:r>
            <a:r>
              <a:rPr lang="en-US"/>
              <a:t> (</a:t>
            </a:r>
            <a:r>
              <a:rPr lang="en-US" u="sng"/>
              <a:t>https://www.iso.org/organization/11326.html</a:t>
            </a:r>
            <a:r>
              <a:rPr lang="en-US"/>
              <a:t>):</a:t>
            </a:r>
            <a:endParaRPr/>
          </a:p>
          <a:p>
            <a:pPr marL="628650" marR="0" lvl="1" indent="-171450" algn="l" rtl="0">
              <a:lnSpc>
                <a:spcPct val="100000"/>
              </a:lnSpc>
              <a:spcBef>
                <a:spcPts val="0"/>
              </a:spcBef>
              <a:spcAft>
                <a:spcPts val="0"/>
              </a:spcAft>
              <a:buClr>
                <a:schemeClr val="dk1"/>
              </a:buClr>
              <a:buSzPts val="1200"/>
              <a:buFont typeface="Arial"/>
              <a:buChar char="-"/>
            </a:pPr>
            <a:r>
              <a:rPr lang="en-US"/>
              <a:t>ISO/IEC JTC 1/SC .. = ISO/IEC joint technical committee 1 sub-committee:</a:t>
            </a:r>
            <a:endParaRPr/>
          </a:p>
          <a:p>
            <a:pPr marL="1085850" marR="0" lvl="2" indent="-171450" algn="l" rtl="0">
              <a:lnSpc>
                <a:spcPct val="100000"/>
              </a:lnSpc>
              <a:spcBef>
                <a:spcPts val="0"/>
              </a:spcBef>
              <a:spcAft>
                <a:spcPts val="0"/>
              </a:spcAft>
              <a:buClr>
                <a:schemeClr val="dk1"/>
              </a:buClr>
              <a:buSzPts val="1200"/>
              <a:buFont typeface="Arial"/>
              <a:buChar char="-"/>
            </a:pPr>
            <a:r>
              <a:rPr lang="en-US"/>
              <a:t>6 (</a:t>
            </a:r>
            <a:r>
              <a:rPr lang="en-US" sz="1200" b="0" i="0">
                <a:solidFill>
                  <a:schemeClr val="dk1"/>
                </a:solidFill>
                <a:latin typeface="Arial"/>
                <a:ea typeface="Arial"/>
                <a:cs typeface="Arial"/>
                <a:sym typeface="Arial"/>
              </a:rPr>
              <a:t>Telecommunications and information exchange between systems)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7 (</a:t>
            </a:r>
            <a:r>
              <a:rPr lang="en-US" sz="1200" b="0" i="0">
                <a:solidFill>
                  <a:schemeClr val="dk1"/>
                </a:solidFill>
                <a:latin typeface="Arial"/>
                <a:ea typeface="Arial"/>
                <a:cs typeface="Arial"/>
                <a:sym typeface="Arial"/>
              </a:rPr>
              <a:t>Software and systems engineering)</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27 (</a:t>
            </a:r>
            <a:r>
              <a:rPr lang="en-US" sz="1200" b="0" i="0">
                <a:solidFill>
                  <a:schemeClr val="dk1"/>
                </a:solidFill>
                <a:latin typeface="Arial"/>
                <a:ea typeface="Arial"/>
                <a:cs typeface="Arial"/>
                <a:sym typeface="Arial"/>
              </a:rPr>
              <a:t>Information security, cybersecurity and privacy protection)</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31 (</a:t>
            </a:r>
            <a:r>
              <a:rPr lang="en-US" sz="1200" b="0" i="0">
                <a:solidFill>
                  <a:schemeClr val="dk1"/>
                </a:solidFill>
                <a:latin typeface="Arial"/>
                <a:ea typeface="Arial"/>
                <a:cs typeface="Arial"/>
                <a:sym typeface="Arial"/>
              </a:rPr>
              <a:t>Automatic identification and data capture techniques)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38 (</a:t>
            </a:r>
            <a:r>
              <a:rPr lang="en-US" sz="1200" b="0" i="0">
                <a:solidFill>
                  <a:schemeClr val="dk1"/>
                </a:solidFill>
                <a:latin typeface="Arial"/>
                <a:ea typeface="Arial"/>
                <a:cs typeface="Arial"/>
                <a:sym typeface="Arial"/>
              </a:rPr>
              <a:t>Cloud Computing and Distributed Platforms)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42 (Artificial Intelligence)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ISO/TC 20/SC 16</a:t>
            </a:r>
            <a:r>
              <a:rPr lang="en-US" sz="1200" u="none" strike="noStrike">
                <a:solidFill>
                  <a:schemeClr val="dk1"/>
                </a:solidFill>
                <a:latin typeface="Arial"/>
                <a:ea typeface="Arial"/>
                <a:cs typeface="Arial"/>
                <a:sym typeface="Arial"/>
              </a:rPr>
              <a:t> (</a:t>
            </a:r>
            <a:r>
              <a:rPr lang="en-US"/>
              <a:t>Unmanned aircraft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ISO/TC 22/SC 32</a:t>
            </a:r>
            <a:r>
              <a:rPr lang="en-US" sz="1200" u="none" strike="noStrike">
                <a:solidFill>
                  <a:schemeClr val="dk1"/>
                </a:solidFill>
                <a:latin typeface="Arial"/>
                <a:ea typeface="Arial"/>
                <a:cs typeface="Arial"/>
                <a:sym typeface="Arial"/>
              </a:rPr>
              <a:t> (</a:t>
            </a:r>
            <a:r>
              <a:rPr lang="en-US"/>
              <a:t>Electrical and electronic components and general system aspects</a:t>
            </a:r>
            <a:r>
              <a:rPr lang="en-US" sz="1200" u="none" strike="noStrike">
                <a:solidFill>
                  <a:schemeClr val="dk1"/>
                </a:solidFill>
                <a:latin typeface="Arial"/>
                <a:ea typeface="Arial"/>
                <a:cs typeface="Arial"/>
                <a:sym typeface="Arial"/>
              </a:rPr>
              <a:t>)</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ISO/TC 204</a:t>
            </a:r>
            <a:r>
              <a:rPr lang="en-US" sz="1200" u="none" strike="noStrike">
                <a:solidFill>
                  <a:schemeClr val="dk1"/>
                </a:solidFill>
                <a:latin typeface="Arial"/>
                <a:ea typeface="Arial"/>
                <a:cs typeface="Arial"/>
                <a:sym typeface="Arial"/>
              </a:rPr>
              <a:t> (</a:t>
            </a:r>
            <a:r>
              <a:rPr lang="en-US"/>
              <a:t>Intelligent transport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ISO/TC 211</a:t>
            </a:r>
            <a:r>
              <a:rPr lang="en-US" sz="1200" u="none" strike="noStrike">
                <a:solidFill>
                  <a:schemeClr val="dk1"/>
                </a:solidFill>
                <a:latin typeface="Arial"/>
                <a:ea typeface="Arial"/>
                <a:cs typeface="Arial"/>
                <a:sym typeface="Arial"/>
              </a:rPr>
              <a:t> (</a:t>
            </a:r>
            <a:r>
              <a:rPr lang="en-US"/>
              <a:t>Geographic information/Geomatics)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ISO/TC 215</a:t>
            </a:r>
            <a:r>
              <a:rPr lang="en-US" sz="1200" u="none" strike="noStrike">
                <a:solidFill>
                  <a:schemeClr val="dk1"/>
                </a:solidFill>
                <a:latin typeface="Arial"/>
                <a:ea typeface="Arial"/>
                <a:cs typeface="Arial"/>
                <a:sym typeface="Arial"/>
              </a:rPr>
              <a:t> (</a:t>
            </a:r>
            <a:r>
              <a:rPr lang="en-US"/>
              <a:t>Health informatics)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ISO/TC 299</a:t>
            </a:r>
            <a:r>
              <a:rPr lang="en-US" sz="1200" u="none" strike="noStrike">
                <a:solidFill>
                  <a:schemeClr val="dk1"/>
                </a:solidFill>
                <a:latin typeface="Arial"/>
                <a:ea typeface="Arial"/>
                <a:cs typeface="Arial"/>
                <a:sym typeface="Arial"/>
              </a:rPr>
              <a:t> (</a:t>
            </a:r>
            <a:r>
              <a:rPr lang="en-US"/>
              <a:t>Robotics)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ISO/TC 307</a:t>
            </a:r>
            <a:r>
              <a:rPr lang="en-US" sz="1200" u="none" strike="noStrike">
                <a:solidFill>
                  <a:schemeClr val="dk1"/>
                </a:solidFill>
                <a:latin typeface="Arial"/>
                <a:ea typeface="Arial"/>
                <a:cs typeface="Arial"/>
                <a:sym typeface="Arial"/>
              </a:rPr>
              <a:t> (</a:t>
            </a:r>
            <a:r>
              <a:rPr lang="en-US"/>
              <a:t>Blockchain and distributed ledger technologies)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ISO/TC 309</a:t>
            </a:r>
            <a:r>
              <a:rPr lang="en-US" sz="1200" u="none" strike="noStrike">
                <a:solidFill>
                  <a:schemeClr val="dk1"/>
                </a:solidFill>
                <a:latin typeface="Arial"/>
                <a:ea typeface="Arial"/>
                <a:cs typeface="Arial"/>
                <a:sym typeface="Arial"/>
              </a:rPr>
              <a:t> (</a:t>
            </a:r>
            <a:r>
              <a:rPr lang="en-US"/>
              <a:t>Governance of organizations)</a:t>
            </a:r>
            <a:endParaRPr sz="1200" u="sng" strike="noStrik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endParaRPr>
          </a:p>
          <a:p>
            <a:pPr marL="171450" lvl="0" indent="-171450" algn="l" rtl="0">
              <a:lnSpc>
                <a:spcPct val="100000"/>
              </a:lnSpc>
              <a:spcBef>
                <a:spcPts val="0"/>
              </a:spcBef>
              <a:spcAft>
                <a:spcPts val="0"/>
              </a:spcAft>
              <a:buClr>
                <a:schemeClr val="dk1"/>
              </a:buClr>
              <a:buSzPts val="1200"/>
              <a:buFont typeface="Arial"/>
              <a:buChar char="-"/>
            </a:pPr>
            <a:r>
              <a:rPr lang="en-US" b="1"/>
              <a:t>Liaison Category C Liaison organizations </a:t>
            </a:r>
            <a:r>
              <a:rPr lang="en-US" sz="1200" b="0" i="0">
                <a:solidFill>
                  <a:schemeClr val="dk1"/>
                </a:solidFill>
                <a:latin typeface="Arial"/>
                <a:ea typeface="Arial"/>
                <a:cs typeface="Arial"/>
                <a:sym typeface="Arial"/>
              </a:rPr>
              <a:t>make a technical contribution to and participate actively in the work of a working group, maintenance team or project team: </a:t>
            </a:r>
            <a:r>
              <a:rPr lang="en-US" sz="1200" b="0" i="0" u="sng">
                <a:solidFill>
                  <a:schemeClr val="dk1"/>
                </a:solidFill>
                <a:latin typeface="Arial"/>
                <a:ea typeface="Arial"/>
                <a:cs typeface="Arial"/>
                <a:sym typeface="Arial"/>
              </a:rPr>
              <a:t>https://www.iec.ch/standardsdev/how/partners/cat_c.htm</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IEEE </a:t>
            </a:r>
            <a:r>
              <a:rPr lang="en-US" sz="1200" b="1" i="0" u="none">
                <a:solidFill>
                  <a:schemeClr val="dk1"/>
                </a:solidFill>
                <a:latin typeface="Arial"/>
                <a:ea typeface="Arial"/>
                <a:cs typeface="Arial"/>
                <a:sym typeface="Arial"/>
              </a:rPr>
              <a:t>Category C Liaison </a:t>
            </a:r>
            <a:r>
              <a:rPr lang="en-US" sz="1200" b="0" i="0" u="none">
                <a:solidFill>
                  <a:schemeClr val="dk1"/>
                </a:solidFill>
                <a:latin typeface="Arial"/>
                <a:ea typeface="Arial"/>
                <a:cs typeface="Arial"/>
                <a:sym typeface="Arial"/>
              </a:rPr>
              <a:t>organizations:</a:t>
            </a:r>
            <a:r>
              <a:rPr lang="en-US" u="none">
                <a:solidFill>
                  <a:schemeClr val="dk1"/>
                </a:solidFill>
                <a:latin typeface="Arial"/>
                <a:ea typeface="Arial"/>
                <a:cs typeface="Arial"/>
                <a:sym typeface="Arial"/>
              </a:rPr>
              <a:t>	</a:t>
            </a:r>
            <a:endParaRPr u="none">
              <a:solidFill>
                <a:schemeClr val="dk1"/>
              </a:solidFill>
              <a:latin typeface="Arial"/>
              <a:ea typeface="Arial"/>
              <a:cs typeface="Arial"/>
              <a:sym typeface="Arial"/>
            </a:endParaRPr>
          </a:p>
          <a:p>
            <a:pPr marL="628650" lvl="1" indent="-171450"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IEEE 1722a Audio/Video Networking</a:t>
            </a:r>
            <a:endParaRPr/>
          </a:p>
          <a:p>
            <a:pPr marL="628650" lvl="1" indent="-171450"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IEEE 802.3 Ethernet networks</a:t>
            </a:r>
            <a:endParaRPr/>
          </a:p>
          <a:p>
            <a:pPr marL="628650" lvl="1" indent="-171450" algn="l" rtl="0">
              <a:lnSpc>
                <a:spcPct val="100000"/>
              </a:lnSpc>
              <a:spcBef>
                <a:spcPts val="0"/>
              </a:spcBef>
              <a:spcAft>
                <a:spcPts val="0"/>
              </a:spcAft>
              <a:buClr>
                <a:schemeClr val="dk1"/>
              </a:buClr>
              <a:buSzPts val="1200"/>
              <a:buFont typeface="Arial"/>
              <a:buChar char="-"/>
            </a:pPr>
            <a:r>
              <a:rPr lang="en-US" sz="1200" b="0" i="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IEEE EMC-S SDC</a:t>
            </a:r>
            <a:r>
              <a:rPr lang="en-US" sz="1200" b="0" i="0" u="sng">
                <a:solidFill>
                  <a:schemeClr val="dk1"/>
                </a:solidFill>
                <a:latin typeface="Arial"/>
                <a:ea typeface="Arial"/>
                <a:cs typeface="Arial"/>
                <a:sym typeface="Arial"/>
              </a:rPr>
              <a:t> </a:t>
            </a:r>
            <a:r>
              <a:rPr lang="en-US" sz="1200" b="0" i="0">
                <a:solidFill>
                  <a:schemeClr val="dk1"/>
                </a:solidFill>
                <a:latin typeface="Arial"/>
                <a:ea typeface="Arial"/>
                <a:cs typeface="Arial"/>
                <a:sym typeface="Arial"/>
              </a:rPr>
              <a:t>EMC Society Standards Development</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7">
                  <a:extLst>
                    <a:ext uri="{A12FA001-AC4F-418D-AE19-62706E023703}">
                      <ahyp:hlinkClr xmlns:ahyp="http://schemas.microsoft.com/office/drawing/2018/hyperlinkcolor" val="tx"/>
                    </a:ext>
                  </a:extLst>
                </a:hlinkClick>
              </a:rPr>
              <a:t>IEEE GIS</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Gas Insulted Substation</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8">
                  <a:extLst>
                    <a:ext uri="{A12FA001-AC4F-418D-AE19-62706E023703}">
                      <ahyp:hlinkClr xmlns:ahyp="http://schemas.microsoft.com/office/drawing/2018/hyperlinkcolor" val="tx"/>
                    </a:ext>
                  </a:extLst>
                </a:hlinkClick>
              </a:rPr>
              <a:t>IEEE IAS PCIC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IAS Petroleum and Chemical Industry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9">
                  <a:extLst>
                    <a:ext uri="{A12FA001-AC4F-418D-AE19-62706E023703}">
                      <ahyp:hlinkClr xmlns:ahyp="http://schemas.microsoft.com/office/drawing/2018/hyperlinkcolor" val="tx"/>
                    </a:ext>
                  </a:extLst>
                </a:hlinkClick>
              </a:rPr>
              <a:t>IEEE IMS TC 9</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Instrumentation and Measurement - IEEE TC-9 on Sensor Technology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0">
                  <a:extLst>
                    <a:ext uri="{A12FA001-AC4F-418D-AE19-62706E023703}">
                      <ahyp:hlinkClr xmlns:ahyp="http://schemas.microsoft.com/office/drawing/2018/hyperlinkcolor" val="tx"/>
                    </a:ext>
                  </a:extLst>
                </a:hlinkClick>
              </a:rPr>
              <a:t>IEEE NPEC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Nuclear Power Engineering Committee (NPEC)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1">
                  <a:extLst>
                    <a:ext uri="{A12FA001-AC4F-418D-AE19-62706E023703}">
                      <ahyp:hlinkClr xmlns:ahyp="http://schemas.microsoft.com/office/drawing/2018/hyperlinkcolor" val="tx"/>
                    </a:ext>
                  </a:extLst>
                </a:hlinkClick>
              </a:rPr>
              <a:t>IEEE P 2786</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IoC WG</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2">
                  <a:extLst>
                    <a:ext uri="{A12FA001-AC4F-418D-AE19-62706E023703}">
                      <ahyp:hlinkClr xmlns:ahyp="http://schemas.microsoft.com/office/drawing/2018/hyperlinkcolor" val="tx"/>
                    </a:ext>
                  </a:extLst>
                </a:hlinkClick>
              </a:rPr>
              <a:t>IEEE P1901</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P1901</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3">
                  <a:extLst>
                    <a:ext uri="{A12FA001-AC4F-418D-AE19-62706E023703}">
                      <ahyp:hlinkClr xmlns:ahyp="http://schemas.microsoft.com/office/drawing/2018/hyperlinkcolor" val="tx"/>
                    </a:ext>
                  </a:extLst>
                </a:hlinkClick>
              </a:rPr>
              <a:t>IEEE P1931.1 WG</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ROOF - Roof Computing</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4">
                  <a:extLst>
                    <a:ext uri="{A12FA001-AC4F-418D-AE19-62706E023703}">
                      <ahyp:hlinkClr xmlns:ahyp="http://schemas.microsoft.com/office/drawing/2018/hyperlinkcolor" val="tx"/>
                    </a:ext>
                  </a:extLst>
                </a:hlinkClick>
              </a:rPr>
              <a:t>IEEE P2413</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P2413</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5">
                  <a:extLst>
                    <a:ext uri="{A12FA001-AC4F-418D-AE19-62706E023703}">
                      <ahyp:hlinkClr xmlns:ahyp="http://schemas.microsoft.com/office/drawing/2018/hyperlinkcolor" val="tx"/>
                    </a:ext>
                  </a:extLst>
                </a:hlinkClick>
              </a:rPr>
              <a:t>IEEE PCIC P1713</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PCIC P1713</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6">
                  <a:extLst>
                    <a:ext uri="{A12FA001-AC4F-418D-AE19-62706E023703}">
                      <ahyp:hlinkClr xmlns:ahyp="http://schemas.microsoft.com/office/drawing/2018/hyperlinkcolor" val="tx"/>
                    </a:ext>
                  </a:extLst>
                </a:hlinkClick>
              </a:rPr>
              <a:t>IEEE PES</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Power &amp; Energy Society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7">
                  <a:extLst>
                    <a:ext uri="{A12FA001-AC4F-418D-AE19-62706E023703}">
                      <ahyp:hlinkClr xmlns:ahyp="http://schemas.microsoft.com/office/drawing/2018/hyperlinkcolor" val="tx"/>
                    </a:ext>
                  </a:extLst>
                </a:hlinkClick>
              </a:rPr>
              <a:t>IEEE PES PSCC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PES PSCC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IEEE-SA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Computer Society/Software &amp; Systems Engineering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8">
                  <a:extLst>
                    <a:ext uri="{A12FA001-AC4F-418D-AE19-62706E023703}">
                      <ahyp:hlinkClr xmlns:ahyp="http://schemas.microsoft.com/office/drawing/2018/hyperlinkcolor" val="tx"/>
                    </a:ext>
                  </a:extLst>
                </a:hlinkClick>
              </a:rPr>
              <a:t>IEEE SC CO</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SC CO</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9">
                  <a:extLst>
                    <a:ext uri="{A12FA001-AC4F-418D-AE19-62706E023703}">
                      <ahyp:hlinkClr xmlns:ahyp="http://schemas.microsoft.com/office/drawing/2018/hyperlinkcolor" val="tx"/>
                    </a:ext>
                  </a:extLst>
                </a:hlinkClick>
              </a:rPr>
              <a:t>IEEE SPDC WG 3.6.2</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Low Voltage Solid State Surge Protective Components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0">
                  <a:extLst>
                    <a:ext uri="{A12FA001-AC4F-418D-AE19-62706E023703}">
                      <ahyp:hlinkClr xmlns:ahyp="http://schemas.microsoft.com/office/drawing/2018/hyperlinkcolor" val="tx"/>
                    </a:ext>
                  </a:extLst>
                </a:hlinkClick>
              </a:rPr>
              <a:t>IEEE Switchgear</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Switchgear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1">
                  <a:extLst>
                    <a:ext uri="{A12FA001-AC4F-418D-AE19-62706E023703}">
                      <ahyp:hlinkClr xmlns:ahyp="http://schemas.microsoft.com/office/drawing/2018/hyperlinkcolor" val="tx"/>
                    </a:ext>
                  </a:extLst>
                </a:hlinkClick>
              </a:rPr>
              <a:t>IEEE/ICC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IEEE/ICC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2">
                  <a:extLst>
                    <a:ext uri="{A12FA001-AC4F-418D-AE19-62706E023703}">
                      <ahyp:hlinkClr xmlns:ahyp="http://schemas.microsoft.com/office/drawing/2018/hyperlinkcolor" val="tx"/>
                    </a:ext>
                  </a:extLst>
                </a:hlinkClick>
              </a:rPr>
              <a:t>IEEE/IMS TC 39</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Measurements in Power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3">
                  <a:extLst>
                    <a:ext uri="{A12FA001-AC4F-418D-AE19-62706E023703}">
                      <ahyp:hlinkClr xmlns:ahyp="http://schemas.microsoft.com/office/drawing/2018/hyperlinkcolor" val="tx"/>
                    </a:ext>
                  </a:extLst>
                </a:hlinkClick>
              </a:rPr>
              <a:t>IEEE/PES/EDPG</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IEEE/PES/EDPG/Hydroelectric Power Subcommittee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4">
                  <a:extLst>
                    <a:ext uri="{A12FA001-AC4F-418D-AE19-62706E023703}">
                      <ahyp:hlinkClr xmlns:ahyp="http://schemas.microsoft.com/office/drawing/2018/hyperlinkcolor" val="tx"/>
                    </a:ext>
                  </a:extLst>
                </a:hlinkClick>
              </a:rPr>
              <a:t>IEEE/PES/SPDC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IEEE/PES/SPDC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5">
                  <a:extLst>
                    <a:ext uri="{A12FA001-AC4F-418D-AE19-62706E023703}">
                      <ahyp:hlinkClr xmlns:ahyp="http://schemas.microsoft.com/office/drawing/2018/hyperlinkcolor" val="tx"/>
                    </a:ext>
                  </a:extLst>
                </a:hlinkClick>
              </a:rPr>
              <a:t>IEEE/SCC 39/TC 34</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Product Safety relative to the Safe Use of Electromagnetic Energy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6">
                  <a:extLst>
                    <a:ext uri="{A12FA001-AC4F-418D-AE19-62706E023703}">
                      <ahyp:hlinkClr xmlns:ahyp="http://schemas.microsoft.com/office/drawing/2018/hyperlinkcolor" val="tx"/>
                    </a:ext>
                  </a:extLst>
                </a:hlinkClick>
              </a:rPr>
              <a:t>IEEE/SPDC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IEEE/SPDC</a:t>
            </a:r>
            <a:endParaRPr/>
          </a:p>
          <a:p>
            <a:pPr marL="171450" lvl="0" indent="-171450" algn="l" rtl="0">
              <a:lnSpc>
                <a:spcPct val="100000"/>
              </a:lnSpc>
              <a:spcBef>
                <a:spcPts val="0"/>
              </a:spcBef>
              <a:spcAft>
                <a:spcPts val="0"/>
              </a:spcAft>
              <a:buClr>
                <a:schemeClr val="dk1"/>
              </a:buClr>
              <a:buSzPts val="1200"/>
              <a:buFont typeface="Arial"/>
              <a:buChar char="-"/>
            </a:pPr>
            <a:r>
              <a:rPr lang="en-US"/>
              <a:t>IEEE is an observer in the IEC Standards Management Board (SMB)</a:t>
            </a:r>
            <a:endParaRPr/>
          </a:p>
          <a:p>
            <a:pPr marL="171450" lvl="0" indent="-171450" algn="l" rtl="0">
              <a:lnSpc>
                <a:spcPct val="100000"/>
              </a:lnSpc>
              <a:spcBef>
                <a:spcPts val="0"/>
              </a:spcBef>
              <a:spcAft>
                <a:spcPts val="0"/>
              </a:spcAft>
              <a:buClr>
                <a:schemeClr val="dk1"/>
              </a:buClr>
              <a:buSzPts val="1200"/>
              <a:buFont typeface="Arial"/>
              <a:buChar char="-"/>
            </a:pPr>
            <a:r>
              <a:rPr lang="en-US" b="1"/>
              <a:t>IETF</a:t>
            </a:r>
            <a:r>
              <a:rPr lang="en-US"/>
              <a:t>: </a:t>
            </a:r>
            <a:endParaRPr/>
          </a:p>
          <a:p>
            <a:pPr marL="628650" lvl="1" indent="-171450" algn="l" rtl="0">
              <a:lnSpc>
                <a:spcPct val="100000"/>
              </a:lnSpc>
              <a:spcBef>
                <a:spcPts val="0"/>
              </a:spcBef>
              <a:spcAft>
                <a:spcPts val="0"/>
              </a:spcAft>
              <a:buClr>
                <a:schemeClr val="dk1"/>
              </a:buClr>
              <a:buSzPts val="1200"/>
              <a:buFont typeface="Arial"/>
              <a:buChar char="-"/>
            </a:pPr>
            <a:r>
              <a:rPr lang="en-US"/>
              <a:t>IEEE 802 an IETF are independent standards orgs that each use standards produced by the other org and develop standards dependent on those produced by the other org.</a:t>
            </a:r>
            <a:endParaRPr/>
          </a:p>
          <a:p>
            <a:pPr marL="628650" lvl="1" indent="-171450" algn="l" rtl="0">
              <a:lnSpc>
                <a:spcPct val="100000"/>
              </a:lnSpc>
              <a:spcBef>
                <a:spcPts val="0"/>
              </a:spcBef>
              <a:spcAft>
                <a:spcPts val="0"/>
              </a:spcAft>
              <a:buClr>
                <a:schemeClr val="dk1"/>
              </a:buClr>
              <a:buSzPts val="1200"/>
              <a:buFont typeface="Arial"/>
              <a:buChar char="-"/>
            </a:pPr>
            <a:r>
              <a:rPr lang="en-US"/>
              <a:t>IETF benefits from coordination by obtaining improved access to IEEE 802 expertise in the widely deployed and widely used IEEE 802 Local Area Network architecture [ARCH802]. </a:t>
            </a:r>
            <a:endParaRPr/>
          </a:p>
          <a:p>
            <a:pPr marL="1085850" lvl="2" indent="-171450" algn="l" rtl="0">
              <a:lnSpc>
                <a:spcPct val="100000"/>
              </a:lnSpc>
              <a:spcBef>
                <a:spcPts val="0"/>
              </a:spcBef>
              <a:spcAft>
                <a:spcPts val="0"/>
              </a:spcAft>
              <a:buClr>
                <a:schemeClr val="dk1"/>
              </a:buClr>
              <a:buSzPts val="1200"/>
              <a:buFont typeface="Arial"/>
              <a:buChar char="-"/>
            </a:pPr>
            <a:r>
              <a:rPr lang="en-US"/>
              <a:t>LAN/MAN develops standards, for:</a:t>
            </a:r>
            <a:endParaRPr/>
          </a:p>
          <a:p>
            <a:pPr marL="1543050" lvl="3" indent="-171450" algn="l" rtl="0">
              <a:lnSpc>
                <a:spcPct val="100000"/>
              </a:lnSpc>
              <a:spcBef>
                <a:spcPts val="0"/>
              </a:spcBef>
              <a:spcAft>
                <a:spcPts val="0"/>
              </a:spcAft>
              <a:buClr>
                <a:schemeClr val="dk1"/>
              </a:buClr>
              <a:buSzPts val="1200"/>
              <a:buFont typeface="Arial"/>
              <a:buChar char="-"/>
            </a:pPr>
            <a:r>
              <a:rPr lang="en-US"/>
              <a:t>Local Area Networks (LAN),</a:t>
            </a:r>
            <a:endParaRPr/>
          </a:p>
          <a:p>
            <a:pPr marL="1543050" lvl="3" indent="-171450" algn="l" rtl="0">
              <a:lnSpc>
                <a:spcPct val="100000"/>
              </a:lnSpc>
              <a:spcBef>
                <a:spcPts val="0"/>
              </a:spcBef>
              <a:spcAft>
                <a:spcPts val="0"/>
              </a:spcAft>
              <a:buClr>
                <a:schemeClr val="dk1"/>
              </a:buClr>
              <a:buSzPts val="1200"/>
              <a:buFont typeface="Arial"/>
              <a:buChar char="-"/>
            </a:pPr>
            <a:r>
              <a:rPr lang="en-US"/>
              <a:t>Metropolitan Area Networks (MAN),</a:t>
            </a:r>
            <a:endParaRPr/>
          </a:p>
          <a:p>
            <a:pPr marL="1543050" lvl="3" indent="-171450" algn="l" rtl="0">
              <a:lnSpc>
                <a:spcPct val="100000"/>
              </a:lnSpc>
              <a:spcBef>
                <a:spcPts val="0"/>
              </a:spcBef>
              <a:spcAft>
                <a:spcPts val="0"/>
              </a:spcAft>
              <a:buClr>
                <a:schemeClr val="dk1"/>
              </a:buClr>
              <a:buSzPts val="1200"/>
              <a:buFont typeface="Arial"/>
              <a:buChar char="-"/>
            </a:pPr>
            <a:r>
              <a:rPr lang="en-US"/>
              <a:t>Regional Area Networks (RAN), </a:t>
            </a:r>
            <a:endParaRPr/>
          </a:p>
          <a:p>
            <a:pPr marL="1543050" lvl="3" indent="-171450" algn="l" rtl="0">
              <a:lnSpc>
                <a:spcPct val="100000"/>
              </a:lnSpc>
              <a:spcBef>
                <a:spcPts val="0"/>
              </a:spcBef>
              <a:spcAft>
                <a:spcPts val="0"/>
              </a:spcAft>
              <a:buClr>
                <a:schemeClr val="dk1"/>
              </a:buClr>
              <a:buSzPts val="1200"/>
              <a:buFont typeface="Arial"/>
              <a:buChar char="-"/>
            </a:pPr>
            <a:r>
              <a:rPr lang="en-US"/>
              <a:t>Personal Area Networks (PAN), </a:t>
            </a:r>
            <a:endParaRPr/>
          </a:p>
          <a:p>
            <a:pPr marL="1543050" lvl="3" indent="-171450" algn="l" rtl="0">
              <a:lnSpc>
                <a:spcPct val="100000"/>
              </a:lnSpc>
              <a:spcBef>
                <a:spcPts val="0"/>
              </a:spcBef>
              <a:spcAft>
                <a:spcPts val="0"/>
              </a:spcAft>
              <a:buClr>
                <a:schemeClr val="dk1"/>
              </a:buClr>
              <a:buSzPts val="1200"/>
              <a:buFont typeface="Arial"/>
              <a:buChar char="-"/>
            </a:pPr>
            <a:r>
              <a:rPr lang="en-US"/>
              <a:t>Wireless Specialty Networks (WSN), etc.</a:t>
            </a:r>
            <a:endParaRPr/>
          </a:p>
          <a:p>
            <a:pPr marL="628650" lvl="1" indent="-171450" algn="l" rtl="0">
              <a:lnSpc>
                <a:spcPct val="100000"/>
              </a:lnSpc>
              <a:spcBef>
                <a:spcPts val="0"/>
              </a:spcBef>
              <a:spcAft>
                <a:spcPts val="0"/>
              </a:spcAft>
              <a:buClr>
                <a:schemeClr val="dk1"/>
              </a:buClr>
              <a:buSzPts val="1200"/>
              <a:buFont typeface="Arial"/>
              <a:buChar char="-"/>
            </a:pPr>
            <a:r>
              <a:rPr lang="en-US"/>
              <a:t>IEEE 802 benefits from coordination by obtaining improved access to IETF expertise on IP datagram encapsulation, routing, transport, and security, as well as specific applications of interest to IEEE 802. (</a:t>
            </a:r>
            <a:r>
              <a:rPr lang="en-US" u="sng"/>
              <a:t>https://datatracker.ietf.org/doc/rfc7241/?include_text=1</a:t>
            </a:r>
            <a:r>
              <a:rPr lang="en-US"/>
              <a:t>)</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Arial"/>
                <a:ea typeface="Arial"/>
                <a:cs typeface="Arial"/>
                <a:sym typeface="Arial"/>
              </a:rPr>
              <a:t>Engagement at the Internet Governance Forum (IGF), e.g. provides an opportunity to substantively advocate for policies and technologies that ensure the Internet remains an open, accessible, and secure medium for freedom of expression and access to information.</a:t>
            </a:r>
            <a:br>
              <a:rPr lang="en-US"/>
            </a:br>
            <a:endParaRPr/>
          </a:p>
          <a:p>
            <a:pPr marL="457200" lvl="0" indent="-317500" algn="l" rtl="0">
              <a:lnSpc>
                <a:spcPct val="115000"/>
              </a:lnSpc>
              <a:spcBef>
                <a:spcPts val="751"/>
              </a:spcBef>
              <a:spcAft>
                <a:spcPts val="0"/>
              </a:spcAft>
              <a:buSzPts val="1400"/>
              <a:buChar char="-"/>
            </a:pPr>
            <a:r>
              <a:rPr lang="en-US" sz="1800">
                <a:latin typeface="Montserrat"/>
                <a:ea typeface="Montserrat"/>
                <a:cs typeface="Montserrat"/>
                <a:sym typeface="Montserrat"/>
              </a:rPr>
              <a:t> WTO </a:t>
            </a:r>
            <a:r>
              <a:rPr lang="en-US" sz="1800" u="sng">
                <a:solidFill>
                  <a:srgbClr val="0274A7"/>
                </a:solidFill>
                <a:latin typeface="Montserrat"/>
                <a:ea typeface="Montserrat"/>
                <a:cs typeface="Montserrat"/>
                <a:sym typeface="Montserrat"/>
                <a:hlinkClick r:id="rId37">
                  <a:extLst>
                    <a:ext uri="{A12FA001-AC4F-418D-AE19-62706E023703}">
                      <ahyp:hlinkClr xmlns:ahyp="http://schemas.microsoft.com/office/drawing/2018/hyperlinkcolor" val="tx"/>
                    </a:ext>
                  </a:extLst>
                </a:hlinkClick>
              </a:rPr>
              <a:t>Paper</a:t>
            </a:r>
            <a:endParaRPr/>
          </a:p>
        </p:txBody>
      </p:sp>
      <p:sp>
        <p:nvSpPr>
          <p:cNvPr id="265" name="Google Shape;265;p9:notes"/>
          <p:cNvSpPr>
            <a:spLocks noGrp="1" noRot="1" noChangeAspect="1"/>
          </p:cNvSpPr>
          <p:nvPr>
            <p:ph type="sldImg" idx="2"/>
          </p:nvPr>
        </p:nvSpPr>
        <p:spPr>
          <a:xfrm>
            <a:off x="2354263" y="515938"/>
            <a:ext cx="4587875" cy="2581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39973e75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239973e75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239973e75c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1" name="Google Shape;12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8"/>
          <p:cNvSpPr>
            <a:spLocks noGrp="1"/>
          </p:cNvSpPr>
          <p:nvPr>
            <p:ph type="pic" idx="2"/>
          </p:nvPr>
        </p:nvSpPr>
        <p:spPr>
          <a:xfrm>
            <a:off x="5183188" y="987425"/>
            <a:ext cx="6172200" cy="4873625"/>
          </a:xfrm>
          <a:prstGeom prst="rect">
            <a:avLst/>
          </a:prstGeom>
          <a:noFill/>
          <a:ln>
            <a:noFill/>
          </a:ln>
        </p:spPr>
      </p:sp>
      <p:sp>
        <p:nvSpPr>
          <p:cNvPr id="128" name="Google Shape;12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9" name="Google Shape;1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dk1"/>
        </a:solidFill>
        <a:effectLst/>
      </p:bgPr>
    </p:bg>
    <p:spTree>
      <p:nvGrpSpPr>
        <p:cNvPr id="1" name="Shape 144"/>
        <p:cNvGrpSpPr/>
        <p:nvPr/>
      </p:nvGrpSpPr>
      <p:grpSpPr>
        <a:xfrm>
          <a:off x="0" y="0"/>
          <a:ext cx="0" cy="0"/>
          <a:chOff x="0" y="0"/>
          <a:chExt cx="0" cy="0"/>
        </a:xfrm>
      </p:grpSpPr>
      <p:sp>
        <p:nvSpPr>
          <p:cNvPr id="145" name="Google Shape;145;g21120e5d89b_0_802"/>
          <p:cNvSpPr/>
          <p:nvPr/>
        </p:nvSpPr>
        <p:spPr>
          <a:xfrm>
            <a:off x="4362455" y="3942583"/>
            <a:ext cx="7829700" cy="1119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46" name="Google Shape;146;g21120e5d89b_0_802"/>
          <p:cNvSpPr txBox="1">
            <a:spLocks noGrp="1"/>
          </p:cNvSpPr>
          <p:nvPr>
            <p:ph type="ctrTitle"/>
          </p:nvPr>
        </p:nvSpPr>
        <p:spPr>
          <a:xfrm>
            <a:off x="4362452" y="1428140"/>
            <a:ext cx="6719700" cy="2387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4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g21120e5d89b_0_802"/>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g21120e5d89b_0_802"/>
          <p:cNvPicPr preferRelativeResize="0"/>
          <p:nvPr/>
        </p:nvPicPr>
        <p:blipFill rotWithShape="1">
          <a:blip r:embed="rId2">
            <a:alphaModFix/>
          </a:blip>
          <a:srcRect/>
          <a:stretch/>
        </p:blipFill>
        <p:spPr>
          <a:xfrm>
            <a:off x="10521696" y="6241964"/>
            <a:ext cx="734479" cy="214380"/>
          </a:xfrm>
          <a:prstGeom prst="rect">
            <a:avLst/>
          </a:prstGeom>
          <a:noFill/>
          <a:ln>
            <a:noFill/>
          </a:ln>
        </p:spPr>
      </p:pic>
      <p:pic>
        <p:nvPicPr>
          <p:cNvPr id="149" name="Google Shape;149;g21120e5d89b_0_802"/>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g21f3c49936c_0_68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9" name="Google Shape;159;g21f3c49936c_0_68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0" name="Google Shape;160;g21f3c49936c_0_68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Subhead NO Bluebar Five Column NO Bars">
  <p:cSld name="Headline Subhead NO Bluebar Five Column NO Bars">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09600" y="366186"/>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Font typeface="Calibri"/>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609600" y="869243"/>
            <a:ext cx="10972800" cy="91863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2133" b="0" cap="none">
                <a:solidFill>
                  <a:schemeClr val="dk1"/>
                </a:solidFill>
              </a:defRPr>
            </a:lvl1pPr>
            <a:lvl2pPr marL="914400" lvl="1" indent="-228600" algn="l">
              <a:lnSpc>
                <a:spcPct val="90000"/>
              </a:lnSpc>
              <a:spcBef>
                <a:spcPts val="600"/>
              </a:spcBef>
              <a:spcAft>
                <a:spcPts val="0"/>
              </a:spcAft>
              <a:buClr>
                <a:schemeClr val="dk1"/>
              </a:buClr>
              <a:buSzPts val="14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200"/>
              </a:spcBef>
              <a:spcAft>
                <a:spcPts val="0"/>
              </a:spcAft>
              <a:buClr>
                <a:schemeClr val="dk1"/>
              </a:buClr>
              <a:buSzPts val="1800"/>
              <a:buChar char="﹣"/>
              <a:defRPr/>
            </a:lvl4pPr>
            <a:lvl5pPr marL="2286000" lvl="4" indent="-342900" algn="l">
              <a:lnSpc>
                <a:spcPct val="90000"/>
              </a:lnSpc>
              <a:spcBef>
                <a:spcPts val="200"/>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10142503" y="6241965"/>
            <a:ext cx="979311" cy="214380"/>
          </a:xfrm>
          <a:prstGeom prst="rect">
            <a:avLst/>
          </a:prstGeom>
          <a:noFill/>
          <a:ln>
            <a:noFill/>
          </a:ln>
        </p:spPr>
      </p:pic>
      <p:sp>
        <p:nvSpPr>
          <p:cNvPr id="31" name="Google Shape;31;p21"/>
          <p:cNvSpPr txBox="1">
            <a:spLocks noGrp="1"/>
          </p:cNvSpPr>
          <p:nvPr>
            <p:ph type="sldNum" idx="12"/>
          </p:nvPr>
        </p:nvSpPr>
        <p:spPr>
          <a:xfrm>
            <a:off x="10780185" y="6173474"/>
            <a:ext cx="802217"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21"/>
          <p:cNvPicPr preferRelativeResize="0"/>
          <p:nvPr/>
        </p:nvPicPr>
        <p:blipFill rotWithShape="1">
          <a:blip r:embed="rId3">
            <a:alphaModFix/>
          </a:blip>
          <a:srcRect/>
          <a:stretch/>
        </p:blipFill>
        <p:spPr>
          <a:xfrm>
            <a:off x="609602" y="6267258"/>
            <a:ext cx="2092684" cy="288252"/>
          </a:xfrm>
          <a:prstGeom prst="rect">
            <a:avLst/>
          </a:prstGeom>
          <a:noFill/>
          <a:ln>
            <a:noFill/>
          </a:ln>
        </p:spPr>
      </p:pic>
      <p:sp>
        <p:nvSpPr>
          <p:cNvPr id="33" name="Google Shape;33;p21"/>
          <p:cNvSpPr txBox="1">
            <a:spLocks noGrp="1"/>
          </p:cNvSpPr>
          <p:nvPr>
            <p:ph type="body" idx="2"/>
          </p:nvPr>
        </p:nvSpPr>
        <p:spPr>
          <a:xfrm>
            <a:off x="609602" y="3917965"/>
            <a:ext cx="1983445"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21"/>
          <p:cNvSpPr txBox="1">
            <a:spLocks noGrp="1"/>
          </p:cNvSpPr>
          <p:nvPr>
            <p:ph type="body" idx="3"/>
          </p:nvPr>
        </p:nvSpPr>
        <p:spPr>
          <a:xfrm>
            <a:off x="2849253"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21"/>
          <p:cNvSpPr txBox="1">
            <a:spLocks noGrp="1"/>
          </p:cNvSpPr>
          <p:nvPr>
            <p:ph type="body" idx="4"/>
          </p:nvPr>
        </p:nvSpPr>
        <p:spPr>
          <a:xfrm>
            <a:off x="5105161"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1"/>
          <p:cNvSpPr>
            <a:spLocks noGrp="1"/>
          </p:cNvSpPr>
          <p:nvPr>
            <p:ph type="pic" idx="5"/>
          </p:nvPr>
        </p:nvSpPr>
        <p:spPr>
          <a:xfrm>
            <a:off x="609601" y="2126753"/>
            <a:ext cx="1966976" cy="1706033"/>
          </a:xfrm>
          <a:prstGeom prst="rect">
            <a:avLst/>
          </a:prstGeom>
          <a:solidFill>
            <a:srgbClr val="C9CACB"/>
          </a:solidFill>
          <a:ln>
            <a:noFill/>
          </a:ln>
        </p:spPr>
      </p:sp>
      <p:sp>
        <p:nvSpPr>
          <p:cNvPr id="37" name="Google Shape;37;p21"/>
          <p:cNvSpPr>
            <a:spLocks noGrp="1"/>
          </p:cNvSpPr>
          <p:nvPr>
            <p:ph type="pic" idx="6"/>
          </p:nvPr>
        </p:nvSpPr>
        <p:spPr>
          <a:xfrm>
            <a:off x="2849253" y="2126753"/>
            <a:ext cx="1983232" cy="1706033"/>
          </a:xfrm>
          <a:prstGeom prst="rect">
            <a:avLst/>
          </a:prstGeom>
          <a:solidFill>
            <a:srgbClr val="C9CACB"/>
          </a:solidFill>
          <a:ln>
            <a:noFill/>
          </a:ln>
        </p:spPr>
      </p:sp>
      <p:sp>
        <p:nvSpPr>
          <p:cNvPr id="38" name="Google Shape;38;p21"/>
          <p:cNvSpPr>
            <a:spLocks noGrp="1"/>
          </p:cNvSpPr>
          <p:nvPr>
            <p:ph type="pic" idx="7"/>
          </p:nvPr>
        </p:nvSpPr>
        <p:spPr>
          <a:xfrm>
            <a:off x="5105161" y="2126753"/>
            <a:ext cx="1983232" cy="1706033"/>
          </a:xfrm>
          <a:prstGeom prst="rect">
            <a:avLst/>
          </a:prstGeom>
          <a:solidFill>
            <a:srgbClr val="C9CACB"/>
          </a:solidFill>
          <a:ln>
            <a:noFill/>
          </a:ln>
        </p:spPr>
      </p:sp>
      <p:sp>
        <p:nvSpPr>
          <p:cNvPr id="39" name="Google Shape;39;p21"/>
          <p:cNvSpPr txBox="1">
            <a:spLocks noGrp="1"/>
          </p:cNvSpPr>
          <p:nvPr>
            <p:ph type="body" idx="8"/>
          </p:nvPr>
        </p:nvSpPr>
        <p:spPr>
          <a:xfrm>
            <a:off x="7361068"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1"/>
          <p:cNvSpPr>
            <a:spLocks noGrp="1"/>
          </p:cNvSpPr>
          <p:nvPr>
            <p:ph type="pic" idx="9"/>
          </p:nvPr>
        </p:nvSpPr>
        <p:spPr>
          <a:xfrm>
            <a:off x="7361068" y="2126753"/>
            <a:ext cx="1983232" cy="1706033"/>
          </a:xfrm>
          <a:prstGeom prst="rect">
            <a:avLst/>
          </a:prstGeom>
          <a:solidFill>
            <a:srgbClr val="C9CACB"/>
          </a:solidFill>
          <a:ln>
            <a:noFill/>
          </a:ln>
        </p:spPr>
      </p:sp>
      <p:sp>
        <p:nvSpPr>
          <p:cNvPr id="41" name="Google Shape;41;p21"/>
          <p:cNvSpPr txBox="1">
            <a:spLocks noGrp="1"/>
          </p:cNvSpPr>
          <p:nvPr>
            <p:ph type="body" idx="13"/>
          </p:nvPr>
        </p:nvSpPr>
        <p:spPr>
          <a:xfrm>
            <a:off x="9616976"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1"/>
          <p:cNvSpPr>
            <a:spLocks noGrp="1"/>
          </p:cNvSpPr>
          <p:nvPr>
            <p:ph type="pic" idx="14"/>
          </p:nvPr>
        </p:nvSpPr>
        <p:spPr>
          <a:xfrm>
            <a:off x="9616976" y="2126753"/>
            <a:ext cx="1983232" cy="1706033"/>
          </a:xfrm>
          <a:prstGeom prst="rect">
            <a:avLst/>
          </a:prstGeom>
          <a:solidFill>
            <a:srgbClr val="C9CACB"/>
          </a:solidFill>
          <a:ln>
            <a:noFill/>
          </a:ln>
        </p:spPr>
      </p:sp>
      <p:pic>
        <p:nvPicPr>
          <p:cNvPr id="43" name="Google Shape;43;p21"/>
          <p:cNvPicPr preferRelativeResize="0"/>
          <p:nvPr/>
        </p:nvPicPr>
        <p:blipFill rotWithShape="1">
          <a:blip r:embed="rId2">
            <a:alphaModFix/>
          </a:blip>
          <a:srcRect/>
          <a:stretch/>
        </p:blipFill>
        <p:spPr>
          <a:xfrm>
            <a:off x="10142503" y="6241965"/>
            <a:ext cx="979311" cy="214380"/>
          </a:xfrm>
          <a:prstGeom prst="rect">
            <a:avLst/>
          </a:prstGeom>
          <a:noFill/>
          <a:ln>
            <a:noFill/>
          </a:ln>
        </p:spPr>
      </p:pic>
      <p:pic>
        <p:nvPicPr>
          <p:cNvPr id="44" name="Google Shape;44;p21"/>
          <p:cNvPicPr preferRelativeResize="0"/>
          <p:nvPr/>
        </p:nvPicPr>
        <p:blipFill rotWithShape="1">
          <a:blip r:embed="rId3">
            <a:alphaModFix/>
          </a:blip>
          <a:srcRect/>
          <a:stretch/>
        </p:blipFill>
        <p:spPr>
          <a:xfrm>
            <a:off x="609602" y="6267258"/>
            <a:ext cx="2092684" cy="2882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Bluebar Quote">
  <p:cSld name="Headline Bluebar Quote">
    <p:spTree>
      <p:nvGrpSpPr>
        <p:cNvPr id="1" name="Shape 75"/>
        <p:cNvGrpSpPr/>
        <p:nvPr/>
      </p:nvGrpSpPr>
      <p:grpSpPr>
        <a:xfrm>
          <a:off x="0" y="0"/>
          <a:ext cx="0" cy="0"/>
          <a:chOff x="0" y="0"/>
          <a:chExt cx="0" cy="0"/>
        </a:xfrm>
      </p:grpSpPr>
      <p:sp>
        <p:nvSpPr>
          <p:cNvPr id="76" name="Google Shape;76;g21120e5d89b_0_808"/>
          <p:cNvSpPr/>
          <p:nvPr/>
        </p:nvSpPr>
        <p:spPr>
          <a:xfrm>
            <a:off x="6244169" y="4967820"/>
            <a:ext cx="53403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77" name="Google Shape;77;g21120e5d89b_0_808"/>
          <p:cNvSpPr txBox="1">
            <a:spLocks noGrp="1"/>
          </p:cNvSpPr>
          <p:nvPr>
            <p:ph type="title"/>
          </p:nvPr>
        </p:nvSpPr>
        <p:spPr>
          <a:xfrm>
            <a:off x="609600" y="366187"/>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g21120e5d89b_0_808"/>
          <p:cNvSpPr txBox="1">
            <a:spLocks noGrp="1"/>
          </p:cNvSpPr>
          <p:nvPr>
            <p:ph type="body" idx="1"/>
          </p:nvPr>
        </p:nvSpPr>
        <p:spPr>
          <a:xfrm>
            <a:off x="6244168" y="1918367"/>
            <a:ext cx="5338500" cy="2905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2800"/>
              <a:buNone/>
              <a:defRPr sz="1900" b="0" i="0" cap="none">
                <a:solidFill>
                  <a:schemeClr val="dk1"/>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a:lvl2pPr>
            <a:lvl3pPr marL="1371600" lvl="2" indent="-381000" algn="l">
              <a:lnSpc>
                <a:spcPct val="90000"/>
              </a:lnSpc>
              <a:spcBef>
                <a:spcPts val="500"/>
              </a:spcBef>
              <a:spcAft>
                <a:spcPts val="0"/>
              </a:spcAft>
              <a:buSzPts val="2400"/>
              <a:buChar char="•"/>
              <a:defRPr/>
            </a:lvl3pPr>
            <a:lvl4pPr marL="1828800" lvl="3" indent="-323850" algn="l">
              <a:lnSpc>
                <a:spcPct val="90000"/>
              </a:lnSpc>
              <a:spcBef>
                <a:spcPts val="300"/>
              </a:spcBef>
              <a:spcAft>
                <a:spcPts val="0"/>
              </a:spcAft>
              <a:buClr>
                <a:schemeClr val="dk1"/>
              </a:buClr>
              <a:buSzPts val="1500"/>
              <a:buFont typeface="Merriweather Sans"/>
              <a:buChar char="﹣"/>
              <a:defRPr/>
            </a:lvl4pPr>
            <a:lvl5pPr marL="2286000" lvl="4" indent="-323850" algn="l">
              <a:lnSpc>
                <a:spcPct val="90000"/>
              </a:lnSpc>
              <a:spcBef>
                <a:spcPts val="300"/>
              </a:spcBef>
              <a:spcAft>
                <a:spcPts val="0"/>
              </a:spcAft>
              <a:buSzPts val="1500"/>
              <a:buFont typeface="Merriweather Sans"/>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79" name="Google Shape;79;g21120e5d89b_0_808"/>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g21120e5d89b_0_808"/>
          <p:cNvSpPr/>
          <p:nvPr/>
        </p:nvSpPr>
        <p:spPr>
          <a:xfrm>
            <a:off x="615951" y="823387"/>
            <a:ext cx="16089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81" name="Google Shape;81;g21120e5d89b_0_808"/>
          <p:cNvSpPr>
            <a:spLocks noGrp="1"/>
          </p:cNvSpPr>
          <p:nvPr>
            <p:ph type="pic" idx="2"/>
          </p:nvPr>
        </p:nvSpPr>
        <p:spPr>
          <a:xfrm>
            <a:off x="609605" y="1775897"/>
            <a:ext cx="5340300" cy="4257300"/>
          </a:xfrm>
          <a:prstGeom prst="rect">
            <a:avLst/>
          </a:prstGeom>
          <a:solidFill>
            <a:srgbClr val="CCCCCC"/>
          </a:solidFill>
          <a:ln>
            <a:noFill/>
          </a:ln>
        </p:spPr>
      </p:sp>
      <p:pic>
        <p:nvPicPr>
          <p:cNvPr id="82" name="Google Shape;82;g21120e5d89b_0_808"/>
          <p:cNvPicPr preferRelativeResize="0"/>
          <p:nvPr/>
        </p:nvPicPr>
        <p:blipFill rotWithShape="1">
          <a:blip r:embed="rId2">
            <a:alphaModFix/>
          </a:blip>
          <a:srcRect/>
          <a:stretch/>
        </p:blipFill>
        <p:spPr>
          <a:xfrm>
            <a:off x="10521696" y="6241964"/>
            <a:ext cx="734483" cy="214380"/>
          </a:xfrm>
          <a:prstGeom prst="rect">
            <a:avLst/>
          </a:prstGeom>
          <a:noFill/>
          <a:ln>
            <a:noFill/>
          </a:ln>
        </p:spPr>
      </p:pic>
      <p:pic>
        <p:nvPicPr>
          <p:cNvPr id="83" name="Google Shape;83;g21120e5d89b_0_808"/>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Subhead Bluebar Footer Blank">
  <p:cSld name="Headline Subhead Bluebar Footer Blank">
    <p:spTree>
      <p:nvGrpSpPr>
        <p:cNvPr id="1" name="Shape 84"/>
        <p:cNvGrpSpPr/>
        <p:nvPr/>
      </p:nvGrpSpPr>
      <p:grpSpPr>
        <a:xfrm>
          <a:off x="0" y="0"/>
          <a:ext cx="0" cy="0"/>
          <a:chOff x="0" y="0"/>
          <a:chExt cx="0" cy="0"/>
        </a:xfrm>
      </p:grpSpPr>
      <p:sp>
        <p:nvSpPr>
          <p:cNvPr id="85" name="Google Shape;85;g21120e5d89b_0_1438"/>
          <p:cNvSpPr/>
          <p:nvPr/>
        </p:nvSpPr>
        <p:spPr>
          <a:xfrm>
            <a:off x="615951" y="1242487"/>
            <a:ext cx="16089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6" name="Google Shape;86;g21120e5d89b_0_1438"/>
          <p:cNvSpPr txBox="1">
            <a:spLocks noGrp="1"/>
          </p:cNvSpPr>
          <p:nvPr>
            <p:ph type="title"/>
          </p:nvPr>
        </p:nvSpPr>
        <p:spPr>
          <a:xfrm>
            <a:off x="609600" y="366187"/>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7" name="Google Shape;87;g21120e5d89b_0_1438"/>
          <p:cNvSpPr txBox="1">
            <a:spLocks noGrp="1"/>
          </p:cNvSpPr>
          <p:nvPr>
            <p:ph type="body" idx="1"/>
          </p:nvPr>
        </p:nvSpPr>
        <p:spPr>
          <a:xfrm>
            <a:off x="609603" y="869243"/>
            <a:ext cx="10972800" cy="9189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100" b="0" cap="none">
                <a:solidFill>
                  <a:schemeClr val="dk1"/>
                </a:solidFill>
              </a:defRPr>
            </a:lvl1pPr>
            <a:lvl2pPr marL="914400" lvl="1" indent="-228600" algn="l">
              <a:lnSpc>
                <a:spcPct val="90000"/>
              </a:lnSpc>
              <a:spcBef>
                <a:spcPts val="800"/>
              </a:spcBef>
              <a:spcAft>
                <a:spcPts val="0"/>
              </a:spcAft>
              <a:buSzPts val="2400"/>
              <a:buNone/>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300"/>
              </a:spcBef>
              <a:spcAft>
                <a:spcPts val="0"/>
              </a:spcAft>
              <a:buClr>
                <a:schemeClr val="dk1"/>
              </a:buClr>
              <a:buSzPts val="2400"/>
              <a:buChar char="•"/>
              <a:defRPr/>
            </a:lvl4pPr>
            <a:lvl5pPr marL="2286000" lvl="4" indent="-381000" algn="l">
              <a:lnSpc>
                <a:spcPct val="90000"/>
              </a:lnSpc>
              <a:spcBef>
                <a:spcPts val="3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8" name="Google Shape;88;g21120e5d89b_0_1438"/>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g21120e5d89b_0_1438"/>
          <p:cNvPicPr preferRelativeResize="0"/>
          <p:nvPr/>
        </p:nvPicPr>
        <p:blipFill rotWithShape="1">
          <a:blip r:embed="rId2">
            <a:alphaModFix/>
          </a:blip>
          <a:srcRect/>
          <a:stretch/>
        </p:blipFill>
        <p:spPr>
          <a:xfrm>
            <a:off x="10521696" y="6241964"/>
            <a:ext cx="734483" cy="214380"/>
          </a:xfrm>
          <a:prstGeom prst="rect">
            <a:avLst/>
          </a:prstGeom>
          <a:noFill/>
          <a:ln>
            <a:noFill/>
          </a:ln>
        </p:spPr>
      </p:pic>
      <p:pic>
        <p:nvPicPr>
          <p:cNvPr id="90" name="Google Shape;90;g21120e5d89b_0_1438"/>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4" name="Google Shape;9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twitter.com/ieeesa"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p:nvPr/>
        </p:nvSpPr>
        <p:spPr>
          <a:xfrm>
            <a:off x="-92313" y="-97971"/>
            <a:ext cx="12309147" cy="7156693"/>
          </a:xfrm>
          <a:prstGeom prst="rect">
            <a:avLst/>
          </a:prstGeom>
          <a:solidFill>
            <a:schemeClr val="dk1"/>
          </a:solidFill>
          <a:ln w="12700" cap="flat" cmpd="sng">
            <a:solidFill>
              <a:srgbClr val="0154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1"/>
          <p:cNvSpPr txBox="1"/>
          <p:nvPr/>
        </p:nvSpPr>
        <p:spPr>
          <a:xfrm>
            <a:off x="1519772" y="496479"/>
            <a:ext cx="9927682" cy="810208"/>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000000"/>
              </a:buClr>
              <a:buSzPts val="2800"/>
              <a:buFont typeface="Montserrat ExtraBold"/>
              <a:buNone/>
            </a:pPr>
            <a:r>
              <a:rPr lang="en-US" sz="2800" b="0" i="0" u="none" strike="noStrike" cap="none">
                <a:solidFill>
                  <a:srgbClr val="000000"/>
                </a:solidFill>
                <a:latin typeface="Montserrat ExtraBold"/>
                <a:ea typeface="Montserrat ExtraBold"/>
                <a:cs typeface="Montserrat ExtraBold"/>
                <a:sym typeface="Montserrat ExtraBold"/>
              </a:rPr>
              <a:t>IEEE STANDARDS ASSOCIATION</a:t>
            </a:r>
            <a:br>
              <a:rPr lang="en-US" sz="2400" b="0" i="0" u="none" strike="noStrike" cap="none">
                <a:solidFill>
                  <a:srgbClr val="000000"/>
                </a:solidFill>
                <a:latin typeface="Montserrat ExtraBold"/>
                <a:ea typeface="Montserrat ExtraBold"/>
                <a:cs typeface="Montserrat ExtraBold"/>
                <a:sym typeface="Montserrat ExtraBold"/>
              </a:rPr>
            </a:br>
            <a:r>
              <a:rPr lang="en-US" sz="2400" b="0" i="0" u="none" strike="noStrike" cap="none">
                <a:solidFill>
                  <a:srgbClr val="000000"/>
                </a:solidFill>
                <a:latin typeface="Montserrat Medium"/>
                <a:ea typeface="Montserrat Medium"/>
                <a:cs typeface="Montserrat Medium"/>
                <a:sym typeface="Montserrat Medium"/>
              </a:rPr>
              <a:t>AN OU INSIDE OF IEEE</a:t>
            </a:r>
            <a:endParaRPr sz="1400" b="0" i="0" u="none" strike="noStrike" cap="none">
              <a:solidFill>
                <a:srgbClr val="000000"/>
              </a:solidFill>
              <a:latin typeface="Arial"/>
              <a:ea typeface="Arial"/>
              <a:cs typeface="Arial"/>
              <a:sym typeface="Arial"/>
            </a:endParaRPr>
          </a:p>
        </p:txBody>
      </p:sp>
      <p:pic>
        <p:nvPicPr>
          <p:cNvPr id="168" name="Google Shape;168;p1"/>
          <p:cNvPicPr preferRelativeResize="0"/>
          <p:nvPr/>
        </p:nvPicPr>
        <p:blipFill rotWithShape="1">
          <a:blip r:embed="rId3">
            <a:alphaModFix/>
          </a:blip>
          <a:srcRect/>
          <a:stretch/>
        </p:blipFill>
        <p:spPr>
          <a:xfrm>
            <a:off x="531913" y="316245"/>
            <a:ext cx="819376" cy="468589"/>
          </a:xfrm>
          <a:prstGeom prst="rect">
            <a:avLst/>
          </a:prstGeom>
          <a:noFill/>
          <a:ln>
            <a:noFill/>
          </a:ln>
        </p:spPr>
      </p:pic>
      <p:sp>
        <p:nvSpPr>
          <p:cNvPr id="169" name="Google Shape;169;p1"/>
          <p:cNvSpPr/>
          <p:nvPr/>
        </p:nvSpPr>
        <p:spPr>
          <a:xfrm>
            <a:off x="814078" y="3399447"/>
            <a:ext cx="6073358" cy="122653"/>
          </a:xfrm>
          <a:prstGeom prst="rect">
            <a:avLst/>
          </a:prstGeom>
          <a:solidFill>
            <a:srgbClr val="5AC7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
          <p:cNvSpPr txBox="1">
            <a:spLocks noGrp="1"/>
          </p:cNvSpPr>
          <p:nvPr>
            <p:ph type="ctrTitle"/>
          </p:nvPr>
        </p:nvSpPr>
        <p:spPr>
          <a:xfrm>
            <a:off x="732945" y="1571427"/>
            <a:ext cx="6930026" cy="17907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FFFFFF"/>
              </a:buClr>
              <a:buSzPts val="4000"/>
              <a:buFont typeface="Montserrat ExtraBold"/>
              <a:buNone/>
            </a:pPr>
            <a:r>
              <a:rPr lang="en-US" sz="4000" b="1" i="0" u="none" strike="noStrike" cap="none">
                <a:solidFill>
                  <a:srgbClr val="FFFFFF"/>
                </a:solidFill>
                <a:latin typeface="Montserrat ExtraBold"/>
                <a:ea typeface="Montserrat ExtraBold"/>
                <a:cs typeface="Montserrat ExtraBold"/>
                <a:sym typeface="Montserrat ExtraBold"/>
              </a:rPr>
              <a:t>IEEE STANDARDS ASSOCIATION</a:t>
            </a:r>
            <a:endParaRPr sz="4000" b="1" i="0" u="none" strike="noStrike" cap="none">
              <a:solidFill>
                <a:schemeClr val="lt1"/>
              </a:solidFill>
              <a:latin typeface="Montserrat ExtraBold"/>
              <a:ea typeface="Montserrat ExtraBold"/>
              <a:cs typeface="Montserrat ExtraBold"/>
              <a:sym typeface="Montserrat ExtraBold"/>
            </a:endParaRPr>
          </a:p>
        </p:txBody>
      </p:sp>
      <p:sp>
        <p:nvSpPr>
          <p:cNvPr id="171" name="Google Shape;171;p1"/>
          <p:cNvSpPr txBox="1">
            <a:spLocks noGrp="1"/>
          </p:cNvSpPr>
          <p:nvPr>
            <p:ph type="subTitle" idx="1"/>
          </p:nvPr>
        </p:nvSpPr>
        <p:spPr>
          <a:xfrm>
            <a:off x="765667" y="3816266"/>
            <a:ext cx="6897304" cy="7926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sz="2400" b="0" i="0" u="none" strike="noStrike" cap="none">
                <a:solidFill>
                  <a:schemeClr val="lt1"/>
                </a:solidFill>
                <a:latin typeface="Montserrat"/>
                <a:ea typeface="Montserrat"/>
                <a:cs typeface="Montserrat"/>
                <a:sym typeface="Montserrat"/>
              </a:rPr>
              <a:t>RAISING THE WORLD’S STANDARDS</a:t>
            </a:r>
            <a:endParaRPr/>
          </a:p>
          <a:p>
            <a:pPr marL="0" lvl="0" indent="0" algn="l" rtl="0">
              <a:lnSpc>
                <a:spcPct val="90000"/>
              </a:lnSpc>
              <a:spcBef>
                <a:spcPts val="1000"/>
              </a:spcBef>
              <a:spcAft>
                <a:spcPts val="0"/>
              </a:spcAft>
              <a:buClr>
                <a:schemeClr val="lt1"/>
              </a:buClr>
              <a:buSzPts val="1200"/>
              <a:buNone/>
            </a:pPr>
            <a:endParaRPr sz="1200" b="0" i="0" u="none" strike="noStrike" cap="none">
              <a:solidFill>
                <a:schemeClr val="lt1"/>
              </a:solidFill>
              <a:latin typeface="Montserrat"/>
              <a:ea typeface="Montserrat"/>
              <a:cs typeface="Montserrat"/>
              <a:sym typeface="Montserrat"/>
            </a:endParaRPr>
          </a:p>
        </p:txBody>
      </p:sp>
      <p:pic>
        <p:nvPicPr>
          <p:cNvPr id="172" name="Google Shape;172;p1"/>
          <p:cNvPicPr preferRelativeResize="0"/>
          <p:nvPr/>
        </p:nvPicPr>
        <p:blipFill rotWithShape="1">
          <a:blip r:embed="rId4">
            <a:alphaModFix/>
          </a:blip>
          <a:srcRect/>
          <a:stretch/>
        </p:blipFill>
        <p:spPr>
          <a:xfrm>
            <a:off x="9142414" y="-18795"/>
            <a:ext cx="3074420" cy="4484876"/>
          </a:xfrm>
          <a:prstGeom prst="rect">
            <a:avLst/>
          </a:prstGeom>
          <a:noFill/>
          <a:ln>
            <a:noFill/>
          </a:ln>
        </p:spPr>
      </p:pic>
      <p:sp>
        <p:nvSpPr>
          <p:cNvPr id="173" name="Google Shape;173;p1"/>
          <p:cNvSpPr txBox="1"/>
          <p:nvPr/>
        </p:nvSpPr>
        <p:spPr>
          <a:xfrm>
            <a:off x="823738" y="5233327"/>
            <a:ext cx="6897304" cy="15967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chemeClr val="lt1"/>
                </a:solidFill>
                <a:latin typeface="Open Sans"/>
                <a:ea typeface="Open Sans"/>
                <a:cs typeface="Open Sans"/>
                <a:sym typeface="Open Sans"/>
              </a:rPr>
              <a:t>James E Matthews III</a:t>
            </a: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latin typeface="Open Sans"/>
                <a:ea typeface="Open Sans"/>
                <a:cs typeface="Open Sans"/>
                <a:sym typeface="Open Sans"/>
              </a:rPr>
              <a:t>IEEE SA Immediate Past President </a:t>
            </a:r>
            <a:endParaRPr lang="en-US" sz="18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chemeClr val="lt1"/>
                </a:solidFill>
                <a:latin typeface="Open Sans"/>
                <a:ea typeface="Open Sans"/>
                <a:cs typeface="Open Sans"/>
                <a:sym typeface="Open Sans"/>
              </a:rPr>
              <a:t>April 2023</a:t>
            </a: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latin typeface="Open Sans"/>
                <a:ea typeface="Open Sans"/>
                <a:cs typeface="Open Sans"/>
                <a:sym typeface="Open Sans"/>
              </a:rPr>
              <a:t>London, UK</a:t>
            </a:r>
            <a:endParaRPr sz="18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800"/>
              <a:buFont typeface="Arial"/>
              <a:buNone/>
            </a:pPr>
            <a:br>
              <a:rPr lang="en-US" sz="1800" b="0" i="0" u="none" strike="noStrike" cap="none" dirty="0">
                <a:solidFill>
                  <a:schemeClr val="lt1"/>
                </a:solidFill>
                <a:latin typeface="Open Sans"/>
                <a:ea typeface="Open Sans"/>
                <a:cs typeface="Open Sans"/>
                <a:sym typeface="Open Sans"/>
              </a:rPr>
            </a:br>
            <a:endParaRPr sz="1800" b="0" i="0" u="none" strike="noStrike" cap="none" dirty="0">
              <a:solidFill>
                <a:schemeClr val="lt1"/>
              </a:solidFill>
              <a:latin typeface="Open Sans"/>
              <a:ea typeface="Open Sans"/>
              <a:cs typeface="Open Sans"/>
              <a:sym typeface="Open Sans"/>
            </a:endParaRPr>
          </a:p>
        </p:txBody>
      </p:sp>
      <p:pic>
        <p:nvPicPr>
          <p:cNvPr id="174" name="Google Shape;174;p1"/>
          <p:cNvPicPr preferRelativeResize="0"/>
          <p:nvPr/>
        </p:nvPicPr>
        <p:blipFill rotWithShape="1">
          <a:blip r:embed="rId5">
            <a:alphaModFix/>
          </a:blip>
          <a:srcRect/>
          <a:stretch/>
        </p:blipFill>
        <p:spPr>
          <a:xfrm>
            <a:off x="10817352" y="6193031"/>
            <a:ext cx="923864" cy="2722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Google Shape;413;g22680990ba0_0_137">
            <a:extLst>
              <a:ext uri="{FF2B5EF4-FFF2-40B4-BE49-F238E27FC236}">
                <a16:creationId xmlns:a16="http://schemas.microsoft.com/office/drawing/2014/main" id="{EC498F2A-7D5D-0F39-73B7-5D5D88C0802D}"/>
              </a:ext>
            </a:extLst>
          </p:cNvPr>
          <p:cNvPicPr preferRelativeResize="0"/>
          <p:nvPr/>
        </p:nvPicPr>
        <p:blipFill rotWithShape="1">
          <a:blip r:embed="rId3">
            <a:alphaModFix/>
          </a:blip>
          <a:srcRect/>
          <a:stretch/>
        </p:blipFill>
        <p:spPr>
          <a:xfrm>
            <a:off x="50600" y="0"/>
            <a:ext cx="12147960" cy="6833228"/>
          </a:xfrm>
          <a:prstGeom prst="rect">
            <a:avLst/>
          </a:prstGeom>
          <a:noFill/>
          <a:ln>
            <a:noFill/>
          </a:ln>
        </p:spPr>
      </p:pic>
      <p:sp>
        <p:nvSpPr>
          <p:cNvPr id="8" name="Google Shape;414;g22680990ba0_0_137">
            <a:extLst>
              <a:ext uri="{FF2B5EF4-FFF2-40B4-BE49-F238E27FC236}">
                <a16:creationId xmlns:a16="http://schemas.microsoft.com/office/drawing/2014/main" id="{7B101409-C81C-6A16-CB84-F1828BE94B30}"/>
              </a:ext>
            </a:extLst>
          </p:cNvPr>
          <p:cNvSpPr/>
          <p:nvPr/>
        </p:nvSpPr>
        <p:spPr>
          <a:xfrm>
            <a:off x="-6560" y="3639344"/>
            <a:ext cx="12198600" cy="2776200"/>
          </a:xfrm>
          <a:prstGeom prst="rect">
            <a:avLst/>
          </a:prstGeom>
          <a:solidFill>
            <a:srgbClr val="F2F2F2">
              <a:alpha val="88240"/>
            </a:srgbClr>
          </a:soli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01" name="Google Shape;201;p28"/>
          <p:cNvSpPr txBox="1"/>
          <p:nvPr/>
        </p:nvSpPr>
        <p:spPr>
          <a:xfrm>
            <a:off x="110899" y="6450339"/>
            <a:ext cx="336400" cy="274800"/>
          </a:xfrm>
          <a:prstGeom prst="rect">
            <a:avLst/>
          </a:prstGeom>
          <a:noFill/>
          <a:ln>
            <a:noFill/>
          </a:ln>
        </p:spPr>
        <p:txBody>
          <a:bodyPr spcFirstLastPara="1" wrap="square" lIns="91433" tIns="45700" rIns="91433" bIns="45700" anchor="t" anchorCtr="0">
            <a:noAutofit/>
          </a:bodyPr>
          <a:lstStyle/>
          <a:p>
            <a:pPr>
              <a:buSzPts val="900"/>
            </a:pPr>
            <a:endParaRPr sz="1200">
              <a:solidFill>
                <a:schemeClr val="tx1"/>
              </a:solidFill>
              <a:latin typeface="Calibri"/>
              <a:ea typeface="Calibri"/>
              <a:cs typeface="Calibri"/>
              <a:sym typeface="Calibri"/>
            </a:endParaRPr>
          </a:p>
        </p:txBody>
      </p:sp>
      <p:sp>
        <p:nvSpPr>
          <p:cNvPr id="202" name="Google Shape;202;p28"/>
          <p:cNvSpPr txBox="1"/>
          <p:nvPr/>
        </p:nvSpPr>
        <p:spPr>
          <a:xfrm>
            <a:off x="508700" y="639939"/>
            <a:ext cx="7702400" cy="764400"/>
          </a:xfrm>
          <a:prstGeom prst="rect">
            <a:avLst/>
          </a:prstGeom>
          <a:noFill/>
          <a:ln>
            <a:noFill/>
          </a:ln>
        </p:spPr>
        <p:txBody>
          <a:bodyPr spcFirstLastPara="1" wrap="square" lIns="0" tIns="0" rIns="0" bIns="45700" anchor="b" anchorCtr="0">
            <a:noAutofit/>
          </a:bodyPr>
          <a:lstStyle/>
          <a:p>
            <a:pPr>
              <a:lnSpc>
                <a:spcPct val="80000"/>
              </a:lnSpc>
            </a:pPr>
            <a:r>
              <a:rPr lang="en" sz="3200" b="1" dirty="0">
                <a:solidFill>
                  <a:schemeClr val="dk1"/>
                </a:solidFill>
                <a:latin typeface="Open Sans ExtraBold"/>
                <a:sym typeface="Arial Black"/>
              </a:rPr>
              <a:t>NATIONAL ADOPTION PROGRAM</a:t>
            </a:r>
            <a:endParaRPr sz="3200" b="1" dirty="0">
              <a:solidFill>
                <a:schemeClr val="dk1"/>
              </a:solidFill>
              <a:latin typeface="Open Sans ExtraBold"/>
              <a:sym typeface="Arial Black"/>
            </a:endParaRPr>
          </a:p>
        </p:txBody>
      </p:sp>
      <p:sp>
        <p:nvSpPr>
          <p:cNvPr id="203" name="Google Shape;203;p28"/>
          <p:cNvSpPr/>
          <p:nvPr/>
        </p:nvSpPr>
        <p:spPr>
          <a:xfrm rot="5400000">
            <a:off x="5769600" y="531622"/>
            <a:ext cx="652800" cy="12192000"/>
          </a:xfrm>
          <a:prstGeom prst="rect">
            <a:avLst/>
          </a:prstGeom>
          <a:solidFill>
            <a:srgbClr val="0277A8"/>
          </a:solidFill>
          <a:ln>
            <a:noFill/>
          </a:ln>
        </p:spPr>
        <p:txBody>
          <a:bodyPr spcFirstLastPara="1" wrap="square" lIns="91433" tIns="45700" rIns="91433" bIns="45700" anchor="ctr" anchorCtr="0">
            <a:noAutofit/>
          </a:bodyPr>
          <a:lstStyle/>
          <a:p>
            <a:pPr algn="ctr">
              <a:buSzPts val="1400"/>
            </a:pPr>
            <a:endParaRPr sz="1867">
              <a:solidFill>
                <a:schemeClr val="tx1"/>
              </a:solidFill>
              <a:latin typeface="Calibri"/>
              <a:ea typeface="Calibri"/>
              <a:cs typeface="Calibri"/>
              <a:sym typeface="Calibri"/>
            </a:endParaRPr>
          </a:p>
        </p:txBody>
      </p:sp>
      <p:pic>
        <p:nvPicPr>
          <p:cNvPr id="204" name="Google Shape;204;p28"/>
          <p:cNvPicPr preferRelativeResize="0"/>
          <p:nvPr/>
        </p:nvPicPr>
        <p:blipFill rotWithShape="1">
          <a:blip r:embed="rId4">
            <a:alphaModFix/>
          </a:blip>
          <a:srcRect/>
          <a:stretch/>
        </p:blipFill>
        <p:spPr>
          <a:xfrm>
            <a:off x="10843085" y="6449156"/>
            <a:ext cx="754104" cy="214003"/>
          </a:xfrm>
          <a:prstGeom prst="rect">
            <a:avLst/>
          </a:prstGeom>
          <a:noFill/>
          <a:ln>
            <a:noFill/>
          </a:ln>
        </p:spPr>
      </p:pic>
      <p:sp>
        <p:nvSpPr>
          <p:cNvPr id="205" name="Google Shape;205;p28"/>
          <p:cNvSpPr txBox="1"/>
          <p:nvPr/>
        </p:nvSpPr>
        <p:spPr>
          <a:xfrm>
            <a:off x="11802673" y="6470221"/>
            <a:ext cx="393200" cy="274000"/>
          </a:xfrm>
          <a:prstGeom prst="rect">
            <a:avLst/>
          </a:prstGeom>
          <a:noFill/>
          <a:ln>
            <a:noFill/>
          </a:ln>
        </p:spPr>
        <p:txBody>
          <a:bodyPr spcFirstLastPara="1" wrap="square" lIns="68567" tIns="34267" rIns="68567" bIns="34267" anchor="ctr" anchorCtr="0">
            <a:noAutofit/>
          </a:bodyPr>
          <a:lstStyle/>
          <a:p>
            <a:pPr>
              <a:buClr>
                <a:schemeClr val="lt1"/>
              </a:buClr>
              <a:buSzPts val="200"/>
            </a:pPr>
            <a:fld id="{00000000-1234-1234-1234-123412341234}" type="slidenum">
              <a:rPr lang="en" sz="800">
                <a:solidFill>
                  <a:schemeClr val="tx1"/>
                </a:solidFill>
                <a:latin typeface="Calibri"/>
                <a:ea typeface="Calibri"/>
                <a:cs typeface="Calibri"/>
                <a:sym typeface="Calibri"/>
              </a:rPr>
              <a:pPr>
                <a:buClr>
                  <a:schemeClr val="lt1"/>
                </a:buClr>
                <a:buSzPts val="200"/>
              </a:pPr>
              <a:t>10</a:t>
            </a:fld>
            <a:endParaRPr sz="800">
              <a:solidFill>
                <a:schemeClr val="tx1"/>
              </a:solidFill>
              <a:latin typeface="Calibri"/>
              <a:ea typeface="Calibri"/>
              <a:cs typeface="Calibri"/>
              <a:sym typeface="Calibri"/>
            </a:endParaRPr>
          </a:p>
        </p:txBody>
      </p:sp>
      <p:sp>
        <p:nvSpPr>
          <p:cNvPr id="208" name="Google Shape;208;p28"/>
          <p:cNvSpPr txBox="1"/>
          <p:nvPr/>
        </p:nvSpPr>
        <p:spPr>
          <a:xfrm>
            <a:off x="3415133" y="4653567"/>
            <a:ext cx="2390400" cy="533504"/>
          </a:xfrm>
          <a:prstGeom prst="rect">
            <a:avLst/>
          </a:prstGeom>
          <a:noFill/>
          <a:ln>
            <a:noFill/>
          </a:ln>
        </p:spPr>
        <p:txBody>
          <a:bodyPr spcFirstLastPara="1" wrap="square" lIns="121900" tIns="121900" rIns="121900" bIns="121900" anchor="t" anchorCtr="0">
            <a:spAutoFit/>
          </a:bodyPr>
          <a:lstStyle/>
          <a:p>
            <a:endParaRPr sz="1867">
              <a:solidFill>
                <a:schemeClr val="tx1"/>
              </a:solidFill>
              <a:latin typeface="Calibri"/>
              <a:ea typeface="Calibri"/>
              <a:cs typeface="Calibri"/>
              <a:sym typeface="Calibri"/>
            </a:endParaRPr>
          </a:p>
        </p:txBody>
      </p:sp>
      <p:sp>
        <p:nvSpPr>
          <p:cNvPr id="224" name="Google Shape;224;p28"/>
          <p:cNvSpPr txBox="1"/>
          <p:nvPr/>
        </p:nvSpPr>
        <p:spPr>
          <a:xfrm>
            <a:off x="586415" y="3889124"/>
            <a:ext cx="9227055" cy="1743963"/>
          </a:xfrm>
          <a:prstGeom prst="rect">
            <a:avLst/>
          </a:prstGeom>
          <a:noFill/>
          <a:ln>
            <a:noFill/>
          </a:ln>
        </p:spPr>
        <p:txBody>
          <a:bodyPr spcFirstLastPara="1" wrap="square" lIns="121900" tIns="121900" rIns="121900" bIns="121900" anchor="t" anchorCtr="0">
            <a:spAutoFit/>
          </a:bodyPr>
          <a:lstStyle/>
          <a:p>
            <a:r>
              <a:rPr lang="en" sz="1733" b="1" dirty="0">
                <a:solidFill>
                  <a:schemeClr val="tx1"/>
                </a:solidFill>
                <a:latin typeface="Calibri"/>
                <a:ea typeface="Calibri"/>
                <a:cs typeface="Calibri"/>
                <a:sym typeface="Calibri"/>
              </a:rPr>
              <a:t>Agreements for national adoption of IEEE standards:</a:t>
            </a:r>
            <a:endParaRPr sz="1733" b="1"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National Standards Bodies (NSB) can adopt existing IEEE standards and market those within their country</a:t>
            </a:r>
            <a:endParaRPr sz="1600"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Ability to translate if needed</a:t>
            </a:r>
            <a:endParaRPr sz="1600"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A staff contact will serve as the liaison to the organization to facilitate the process</a:t>
            </a:r>
          </a:p>
          <a:p>
            <a:pPr marL="287859" lvl="3" indent="-270927">
              <a:buClr>
                <a:srgbClr val="00B0F0"/>
              </a:buClr>
              <a:buSzPts val="1400"/>
              <a:buChar char="•"/>
            </a:pPr>
            <a:r>
              <a:rPr lang="en" sz="1600" dirty="0">
                <a:solidFill>
                  <a:schemeClr val="tx1"/>
                </a:solidFill>
                <a:latin typeface="Calibri"/>
                <a:ea typeface="Calibri"/>
                <a:cs typeface="Calibri"/>
                <a:sym typeface="Calibri"/>
              </a:rPr>
              <a:t>Other collaborative activities are also possible</a:t>
            </a:r>
          </a:p>
          <a:p>
            <a:pPr marL="287859" lvl="3" indent="-270927">
              <a:buClr>
                <a:srgbClr val="00B0F0"/>
              </a:buClr>
              <a:buSzPts val="1400"/>
              <a:buChar char="•"/>
            </a:pPr>
            <a:endParaRPr sz="1600" dirty="0">
              <a:solidFill>
                <a:schemeClr val="tx1"/>
              </a:solidFill>
              <a:latin typeface="Calibri"/>
              <a:ea typeface="Calibri"/>
              <a:cs typeface="Calibri"/>
              <a:sym typeface="Calibri"/>
            </a:endParaRPr>
          </a:p>
        </p:txBody>
      </p:sp>
      <p:pic>
        <p:nvPicPr>
          <p:cNvPr id="225" name="Google Shape;225;p28"/>
          <p:cNvPicPr preferRelativeResize="0"/>
          <p:nvPr/>
        </p:nvPicPr>
        <p:blipFill>
          <a:blip r:embed="rId5">
            <a:alphaModFix/>
          </a:blip>
          <a:stretch>
            <a:fillRect/>
          </a:stretch>
        </p:blipFill>
        <p:spPr>
          <a:xfrm>
            <a:off x="7005116" y="1630295"/>
            <a:ext cx="652800" cy="652800"/>
          </a:xfrm>
          <a:prstGeom prst="rect">
            <a:avLst/>
          </a:prstGeom>
          <a:noFill/>
          <a:ln>
            <a:noFill/>
          </a:ln>
        </p:spPr>
      </p:pic>
      <p:pic>
        <p:nvPicPr>
          <p:cNvPr id="2" name="Google Shape;415;g22680990ba0_0_137">
            <a:extLst>
              <a:ext uri="{FF2B5EF4-FFF2-40B4-BE49-F238E27FC236}">
                <a16:creationId xmlns:a16="http://schemas.microsoft.com/office/drawing/2014/main" id="{24860CB0-A5DC-A8FC-5248-FBB76F465C5E}"/>
              </a:ext>
            </a:extLst>
          </p:cNvPr>
          <p:cNvPicPr preferRelativeResize="0"/>
          <p:nvPr/>
        </p:nvPicPr>
        <p:blipFill rotWithShape="1">
          <a:blip r:embed="rId6">
            <a:alphaModFix/>
          </a:blip>
          <a:srcRect/>
          <a:stretch/>
        </p:blipFill>
        <p:spPr>
          <a:xfrm>
            <a:off x="504771" y="323653"/>
            <a:ext cx="2145255" cy="394323"/>
          </a:xfrm>
          <a:prstGeom prst="rect">
            <a:avLst/>
          </a:prstGeom>
          <a:noFill/>
          <a:ln>
            <a:noFill/>
          </a:ln>
        </p:spPr>
      </p:pic>
      <p:sp>
        <p:nvSpPr>
          <p:cNvPr id="6" name="Google Shape;437;g2239973e75c_0_9">
            <a:extLst>
              <a:ext uri="{FF2B5EF4-FFF2-40B4-BE49-F238E27FC236}">
                <a16:creationId xmlns:a16="http://schemas.microsoft.com/office/drawing/2014/main" id="{F12657B3-F502-5211-5DE6-D3003C908C19}"/>
              </a:ext>
            </a:extLst>
          </p:cNvPr>
          <p:cNvSpPr txBox="1"/>
          <p:nvPr/>
        </p:nvSpPr>
        <p:spPr>
          <a:xfrm>
            <a:off x="604377" y="6460840"/>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standards.ieee.org</a:t>
            </a:r>
            <a:endParaRPr sz="1400" b="0" i="0" u="none" strike="noStrike" cap="none" dirty="0">
              <a:solidFill>
                <a:srgbClr val="000000"/>
              </a:solidFill>
              <a:latin typeface="Arial"/>
              <a:ea typeface="Arial"/>
              <a:cs typeface="Arial"/>
              <a:sym typeface="Arial"/>
            </a:endParaRPr>
          </a:p>
        </p:txBody>
      </p:sp>
      <p:grpSp>
        <p:nvGrpSpPr>
          <p:cNvPr id="209" name="Google Shape;209;p28"/>
          <p:cNvGrpSpPr/>
          <p:nvPr/>
        </p:nvGrpSpPr>
        <p:grpSpPr>
          <a:xfrm>
            <a:off x="1796545" y="1649335"/>
            <a:ext cx="7413508" cy="1869214"/>
            <a:chOff x="-448904" y="2484492"/>
            <a:chExt cx="7453258" cy="2354175"/>
          </a:xfrm>
        </p:grpSpPr>
        <p:pic>
          <p:nvPicPr>
            <p:cNvPr id="210" name="Google Shape;210;p28"/>
            <p:cNvPicPr preferRelativeResize="0"/>
            <p:nvPr/>
          </p:nvPicPr>
          <p:blipFill>
            <a:blip r:embed="rId7">
              <a:alphaModFix/>
            </a:blip>
            <a:stretch>
              <a:fillRect/>
            </a:stretch>
          </p:blipFill>
          <p:spPr>
            <a:xfrm>
              <a:off x="2257440" y="3501646"/>
              <a:ext cx="1419275" cy="569300"/>
            </a:xfrm>
            <a:prstGeom prst="rect">
              <a:avLst/>
            </a:prstGeom>
            <a:noFill/>
            <a:ln>
              <a:noFill/>
            </a:ln>
          </p:spPr>
        </p:pic>
        <p:pic>
          <p:nvPicPr>
            <p:cNvPr id="211" name="Google Shape;211;p28"/>
            <p:cNvPicPr preferRelativeResize="0"/>
            <p:nvPr/>
          </p:nvPicPr>
          <p:blipFill>
            <a:blip r:embed="rId8">
              <a:alphaModFix/>
            </a:blip>
            <a:stretch>
              <a:fillRect/>
            </a:stretch>
          </p:blipFill>
          <p:spPr>
            <a:xfrm>
              <a:off x="1007286" y="2543103"/>
              <a:ext cx="1671294" cy="658250"/>
            </a:xfrm>
            <a:prstGeom prst="rect">
              <a:avLst/>
            </a:prstGeom>
            <a:noFill/>
            <a:ln>
              <a:noFill/>
            </a:ln>
          </p:spPr>
        </p:pic>
        <p:pic>
          <p:nvPicPr>
            <p:cNvPr id="212" name="Google Shape;212;p28"/>
            <p:cNvPicPr preferRelativeResize="0"/>
            <p:nvPr/>
          </p:nvPicPr>
          <p:blipFill>
            <a:blip r:embed="rId9">
              <a:alphaModFix/>
            </a:blip>
            <a:stretch>
              <a:fillRect/>
            </a:stretch>
          </p:blipFill>
          <p:spPr>
            <a:xfrm>
              <a:off x="3142846" y="2484492"/>
              <a:ext cx="966950" cy="708594"/>
            </a:xfrm>
            <a:prstGeom prst="rect">
              <a:avLst/>
            </a:prstGeom>
            <a:noFill/>
            <a:ln>
              <a:noFill/>
            </a:ln>
          </p:spPr>
        </p:pic>
        <p:pic>
          <p:nvPicPr>
            <p:cNvPr id="213" name="Google Shape;213;p28"/>
            <p:cNvPicPr preferRelativeResize="0"/>
            <p:nvPr/>
          </p:nvPicPr>
          <p:blipFill>
            <a:blip r:embed="rId10">
              <a:alphaModFix/>
            </a:blip>
            <a:stretch>
              <a:fillRect/>
            </a:stretch>
          </p:blipFill>
          <p:spPr>
            <a:xfrm>
              <a:off x="4465365" y="3331801"/>
              <a:ext cx="710050" cy="710050"/>
            </a:xfrm>
            <a:prstGeom prst="rect">
              <a:avLst/>
            </a:prstGeom>
            <a:noFill/>
            <a:ln>
              <a:noFill/>
            </a:ln>
          </p:spPr>
        </p:pic>
        <p:pic>
          <p:nvPicPr>
            <p:cNvPr id="214" name="Google Shape;214;p28"/>
            <p:cNvPicPr preferRelativeResize="0"/>
            <p:nvPr/>
          </p:nvPicPr>
          <p:blipFill>
            <a:blip r:embed="rId11">
              <a:alphaModFix/>
            </a:blip>
            <a:stretch>
              <a:fillRect/>
            </a:stretch>
          </p:blipFill>
          <p:spPr>
            <a:xfrm>
              <a:off x="6037404" y="3303158"/>
              <a:ext cx="710050" cy="710050"/>
            </a:xfrm>
            <a:prstGeom prst="rect">
              <a:avLst/>
            </a:prstGeom>
            <a:noFill/>
            <a:ln>
              <a:noFill/>
            </a:ln>
          </p:spPr>
        </p:pic>
        <p:pic>
          <p:nvPicPr>
            <p:cNvPr id="215" name="Google Shape;215;p28"/>
            <p:cNvPicPr preferRelativeResize="0"/>
            <p:nvPr/>
          </p:nvPicPr>
          <p:blipFill>
            <a:blip r:embed="rId12">
              <a:alphaModFix/>
            </a:blip>
            <a:stretch>
              <a:fillRect/>
            </a:stretch>
          </p:blipFill>
          <p:spPr>
            <a:xfrm>
              <a:off x="4373487" y="4269354"/>
              <a:ext cx="1138625" cy="569313"/>
            </a:xfrm>
            <a:prstGeom prst="rect">
              <a:avLst/>
            </a:prstGeom>
            <a:noFill/>
            <a:ln>
              <a:noFill/>
            </a:ln>
          </p:spPr>
        </p:pic>
        <p:pic>
          <p:nvPicPr>
            <p:cNvPr id="216" name="Google Shape;216;p28"/>
            <p:cNvPicPr preferRelativeResize="0"/>
            <p:nvPr/>
          </p:nvPicPr>
          <p:blipFill>
            <a:blip r:embed="rId13">
              <a:alphaModFix/>
            </a:blip>
            <a:stretch>
              <a:fillRect/>
            </a:stretch>
          </p:blipFill>
          <p:spPr>
            <a:xfrm>
              <a:off x="2851272" y="4247553"/>
              <a:ext cx="1138625" cy="569311"/>
            </a:xfrm>
            <a:prstGeom prst="rect">
              <a:avLst/>
            </a:prstGeom>
            <a:noFill/>
            <a:ln>
              <a:noFill/>
            </a:ln>
          </p:spPr>
        </p:pic>
        <p:pic>
          <p:nvPicPr>
            <p:cNvPr id="217" name="Google Shape;217;p28"/>
            <p:cNvPicPr preferRelativeResize="0"/>
            <p:nvPr/>
          </p:nvPicPr>
          <p:blipFill>
            <a:blip r:embed="rId14">
              <a:alphaModFix/>
            </a:blip>
            <a:stretch>
              <a:fillRect/>
            </a:stretch>
          </p:blipFill>
          <p:spPr>
            <a:xfrm>
              <a:off x="1373585" y="4257910"/>
              <a:ext cx="966950" cy="525716"/>
            </a:xfrm>
            <a:prstGeom prst="rect">
              <a:avLst/>
            </a:prstGeom>
            <a:noFill/>
            <a:ln>
              <a:noFill/>
            </a:ln>
          </p:spPr>
        </p:pic>
        <p:pic>
          <p:nvPicPr>
            <p:cNvPr id="218" name="Google Shape;218;p28"/>
            <p:cNvPicPr preferRelativeResize="0"/>
            <p:nvPr/>
          </p:nvPicPr>
          <p:blipFill>
            <a:blip r:embed="rId15">
              <a:alphaModFix/>
            </a:blip>
            <a:stretch>
              <a:fillRect/>
            </a:stretch>
          </p:blipFill>
          <p:spPr>
            <a:xfrm>
              <a:off x="-448904" y="4198334"/>
              <a:ext cx="1261950" cy="630975"/>
            </a:xfrm>
            <a:prstGeom prst="rect">
              <a:avLst/>
            </a:prstGeom>
            <a:noFill/>
            <a:ln>
              <a:noFill/>
            </a:ln>
          </p:spPr>
        </p:pic>
        <p:pic>
          <p:nvPicPr>
            <p:cNvPr id="219" name="Google Shape;219;p28"/>
            <p:cNvPicPr preferRelativeResize="0"/>
            <p:nvPr/>
          </p:nvPicPr>
          <p:blipFill>
            <a:blip r:embed="rId16">
              <a:alphaModFix/>
            </a:blip>
            <a:stretch>
              <a:fillRect/>
            </a:stretch>
          </p:blipFill>
          <p:spPr>
            <a:xfrm>
              <a:off x="-232633" y="3410718"/>
              <a:ext cx="1843430" cy="637825"/>
            </a:xfrm>
            <a:prstGeom prst="rect">
              <a:avLst/>
            </a:prstGeom>
            <a:noFill/>
            <a:ln>
              <a:noFill/>
            </a:ln>
          </p:spPr>
        </p:pic>
        <p:pic>
          <p:nvPicPr>
            <p:cNvPr id="220" name="Google Shape;220;p28"/>
            <p:cNvPicPr preferRelativeResize="0"/>
            <p:nvPr/>
          </p:nvPicPr>
          <p:blipFill>
            <a:blip r:embed="rId17">
              <a:alphaModFix/>
            </a:blip>
            <a:stretch>
              <a:fillRect/>
            </a:stretch>
          </p:blipFill>
          <p:spPr>
            <a:xfrm>
              <a:off x="-156553" y="2611774"/>
              <a:ext cx="710050" cy="658245"/>
            </a:xfrm>
            <a:prstGeom prst="rect">
              <a:avLst/>
            </a:prstGeom>
            <a:noFill/>
            <a:ln>
              <a:noFill/>
            </a:ln>
          </p:spPr>
        </p:pic>
        <p:pic>
          <p:nvPicPr>
            <p:cNvPr id="222" name="Google Shape;222;p28"/>
            <p:cNvPicPr preferRelativeResize="0"/>
            <p:nvPr/>
          </p:nvPicPr>
          <p:blipFill>
            <a:blip r:embed="rId18">
              <a:alphaModFix/>
            </a:blip>
            <a:stretch>
              <a:fillRect/>
            </a:stretch>
          </p:blipFill>
          <p:spPr>
            <a:xfrm>
              <a:off x="6037404" y="4227172"/>
              <a:ext cx="966950" cy="573300"/>
            </a:xfrm>
            <a:prstGeom prst="rect">
              <a:avLst/>
            </a:prstGeom>
            <a:noFill/>
            <a:ln>
              <a:noFill/>
            </a:ln>
          </p:spPr>
        </p:pic>
        <p:pic>
          <p:nvPicPr>
            <p:cNvPr id="223" name="Google Shape;223;p28"/>
            <p:cNvPicPr preferRelativeResize="0"/>
            <p:nvPr/>
          </p:nvPicPr>
          <p:blipFill>
            <a:blip r:embed="rId19">
              <a:alphaModFix/>
            </a:blip>
            <a:stretch>
              <a:fillRect/>
            </a:stretch>
          </p:blipFill>
          <p:spPr>
            <a:xfrm>
              <a:off x="5823118" y="2538765"/>
              <a:ext cx="1138625" cy="703279"/>
            </a:xfrm>
            <a:prstGeom prst="rect">
              <a:avLst/>
            </a:prstGeom>
            <a:noFill/>
            <a:ln>
              <a:noFill/>
            </a:ln>
          </p:spPr>
        </p:pic>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15"/>
          <p:cNvPicPr preferRelativeResize="0"/>
          <p:nvPr/>
        </p:nvPicPr>
        <p:blipFill rotWithShape="1">
          <a:blip r:embed="rId3">
            <a:alphaModFix/>
          </a:blip>
          <a:srcRect/>
          <a:stretch/>
        </p:blipFill>
        <p:spPr>
          <a:xfrm>
            <a:off x="-1060326" y="-497229"/>
            <a:ext cx="13370870" cy="7521115"/>
          </a:xfrm>
          <a:prstGeom prst="rect">
            <a:avLst/>
          </a:prstGeom>
          <a:noFill/>
          <a:ln>
            <a:noFill/>
          </a:ln>
        </p:spPr>
      </p:pic>
      <p:sp>
        <p:nvSpPr>
          <p:cNvPr id="675" name="Google Shape;675;p15"/>
          <p:cNvSpPr txBox="1"/>
          <p:nvPr/>
        </p:nvSpPr>
        <p:spPr>
          <a:xfrm>
            <a:off x="1886029" y="1273800"/>
            <a:ext cx="10978298" cy="538315"/>
          </a:xfrm>
          <a:prstGeom prst="rect">
            <a:avLst/>
          </a:prstGeom>
          <a:noFill/>
          <a:ln>
            <a:noFill/>
          </a:ln>
        </p:spPr>
        <p:txBody>
          <a:bodyPr spcFirstLastPara="1" wrap="square" lIns="0" tIns="0" rIns="0" bIns="0" anchor="t" anchorCtr="0">
            <a:noAutofit/>
          </a:bodyPr>
          <a:lstStyle/>
          <a:p>
            <a:pPr marL="228600"/>
            <a:r>
              <a:rPr lang="en-US" sz="3600" b="0" dirty="0">
                <a:solidFill>
                  <a:schemeClr val="bg1"/>
                </a:solidFill>
              </a:rPr>
              <a:t>Structure &amp; Process</a:t>
            </a:r>
          </a:p>
          <a:p>
            <a:pPr marL="228600"/>
            <a:r>
              <a:rPr lang="en-US" sz="3600" b="0" dirty="0">
                <a:solidFill>
                  <a:schemeClr val="bg1"/>
                </a:solidFill>
              </a:rPr>
              <a:t>Lack Of Dominance </a:t>
            </a:r>
          </a:p>
          <a:p>
            <a:pPr marL="228600"/>
            <a:r>
              <a:rPr lang="en-US" sz="3600" b="0" dirty="0">
                <a:solidFill>
                  <a:schemeClr val="bg1"/>
                </a:solidFill>
              </a:rPr>
              <a:t>Collaborative </a:t>
            </a:r>
          </a:p>
        </p:txBody>
      </p:sp>
      <p:grpSp>
        <p:nvGrpSpPr>
          <p:cNvPr id="676" name="Google Shape;676;p15"/>
          <p:cNvGrpSpPr/>
          <p:nvPr/>
        </p:nvGrpSpPr>
        <p:grpSpPr>
          <a:xfrm>
            <a:off x="-40675" y="-409201"/>
            <a:ext cx="1329900" cy="7345061"/>
            <a:chOff x="-151998" y="77639"/>
            <a:chExt cx="1329900" cy="7014000"/>
          </a:xfrm>
        </p:grpSpPr>
        <p:sp>
          <p:nvSpPr>
            <p:cNvPr id="677" name="Google Shape;677;p15"/>
            <p:cNvSpPr/>
            <p:nvPr/>
          </p:nvSpPr>
          <p:spPr>
            <a:xfrm>
              <a:off x="-151998" y="77639"/>
              <a:ext cx="1329900" cy="701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5"/>
            <p:cNvSpPr txBox="1"/>
            <p:nvPr/>
          </p:nvSpPr>
          <p:spPr>
            <a:xfrm rot="-5400000">
              <a:off x="-2323399" y="2947919"/>
              <a:ext cx="6073750" cy="43261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0" i="0" u="none" strike="noStrike" cap="none">
                  <a:solidFill>
                    <a:schemeClr val="lt1"/>
                  </a:solidFill>
                  <a:latin typeface="Montserrat ExtraBold"/>
                  <a:ea typeface="Montserrat ExtraBold"/>
                  <a:cs typeface="Montserrat ExtraBold"/>
                  <a:sym typeface="Montserrat ExtraBold"/>
                </a:rPr>
                <a:t>RAISING THE WORLD’S STANDARDS</a:t>
              </a:r>
              <a:br>
                <a:rPr lang="en-US" sz="2100" b="0" i="0" u="none" strike="noStrike" cap="none">
                  <a:solidFill>
                    <a:schemeClr val="lt1"/>
                  </a:solidFill>
                  <a:latin typeface="Montserrat ExtraBold"/>
                  <a:ea typeface="Montserrat ExtraBold"/>
                  <a:cs typeface="Montserrat ExtraBold"/>
                  <a:sym typeface="Montserrat ExtraBold"/>
                </a:rPr>
              </a:br>
              <a:br>
                <a:rPr lang="en-US" sz="2100" b="0" i="0" u="none" strike="noStrike" cap="none">
                  <a:solidFill>
                    <a:schemeClr val="lt1"/>
                  </a:solidFill>
                  <a:latin typeface="Montserrat ExtraBold"/>
                  <a:ea typeface="Montserrat ExtraBold"/>
                  <a:cs typeface="Montserrat ExtraBold"/>
                  <a:sym typeface="Montserrat ExtraBold"/>
                </a:rPr>
              </a:br>
              <a:r>
                <a:rPr lang="en-US" sz="2100" b="0" i="0" u="none" strike="noStrike" cap="none">
                  <a:solidFill>
                    <a:schemeClr val="lt1"/>
                  </a:solidFill>
                  <a:latin typeface="Montserrat ExtraBold"/>
                  <a:ea typeface="Montserrat ExtraBold"/>
                  <a:cs typeface="Montserrat ExtraBold"/>
                  <a:sym typeface="Montserrat ExtraBold"/>
                </a:rPr>
                <a:t> </a:t>
              </a:r>
              <a:endParaRPr sz="1400" b="0" i="0" u="none" strike="noStrike" cap="none">
                <a:solidFill>
                  <a:srgbClr val="000000"/>
                </a:solidFill>
                <a:latin typeface="Arial"/>
                <a:ea typeface="Arial"/>
                <a:cs typeface="Arial"/>
                <a:sym typeface="Arial"/>
              </a:endParaRPr>
            </a:p>
          </p:txBody>
        </p:sp>
        <p:pic>
          <p:nvPicPr>
            <p:cNvPr id="679" name="Google Shape;679;p15"/>
            <p:cNvPicPr preferRelativeResize="0"/>
            <p:nvPr/>
          </p:nvPicPr>
          <p:blipFill rotWithShape="1">
            <a:blip r:embed="rId4">
              <a:alphaModFix/>
            </a:blip>
            <a:srcRect/>
            <a:stretch/>
          </p:blipFill>
          <p:spPr>
            <a:xfrm>
              <a:off x="213250" y="248076"/>
              <a:ext cx="819376" cy="468589"/>
            </a:xfrm>
            <a:prstGeom prst="rect">
              <a:avLst/>
            </a:prstGeom>
            <a:noFill/>
            <a:ln>
              <a:noFill/>
            </a:ln>
          </p:spPr>
        </p:pic>
      </p:grpSp>
      <p:sp>
        <p:nvSpPr>
          <p:cNvPr id="680" name="Google Shape;680;p15"/>
          <p:cNvSpPr/>
          <p:nvPr/>
        </p:nvSpPr>
        <p:spPr>
          <a:xfrm>
            <a:off x="3507358" y="945266"/>
            <a:ext cx="6614542" cy="7900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1" name="Google Shape;681;p15"/>
          <p:cNvPicPr preferRelativeResize="0"/>
          <p:nvPr/>
        </p:nvPicPr>
        <p:blipFill rotWithShape="1">
          <a:blip r:embed="rId5">
            <a:alphaModFix/>
          </a:blip>
          <a:srcRect/>
          <a:stretch/>
        </p:blipFill>
        <p:spPr>
          <a:xfrm>
            <a:off x="10817352" y="6193031"/>
            <a:ext cx="923864" cy="272297"/>
          </a:xfrm>
          <a:prstGeom prst="rect">
            <a:avLst/>
          </a:prstGeom>
          <a:noFill/>
          <a:ln>
            <a:noFill/>
          </a:ln>
        </p:spPr>
      </p:pic>
      <p:sp>
        <p:nvSpPr>
          <p:cNvPr id="2" name="Google Shape;675;p15">
            <a:extLst>
              <a:ext uri="{FF2B5EF4-FFF2-40B4-BE49-F238E27FC236}">
                <a16:creationId xmlns:a16="http://schemas.microsoft.com/office/drawing/2014/main" id="{5ABACFC9-FA23-3A0F-F9E4-4FCCA41B082D}"/>
              </a:ext>
            </a:extLst>
          </p:cNvPr>
          <p:cNvSpPr txBox="1"/>
          <p:nvPr/>
        </p:nvSpPr>
        <p:spPr>
          <a:xfrm>
            <a:off x="6945454" y="1235419"/>
            <a:ext cx="10978298" cy="538315"/>
          </a:xfrm>
          <a:prstGeom prst="rect">
            <a:avLst/>
          </a:prstGeom>
          <a:noFill/>
          <a:ln>
            <a:noFill/>
          </a:ln>
        </p:spPr>
        <p:txBody>
          <a:bodyPr spcFirstLastPara="1" wrap="square" lIns="0" tIns="0" rIns="0" bIns="0" anchor="t" anchorCtr="0">
            <a:noAutofit/>
          </a:bodyPr>
          <a:lstStyle/>
          <a:p>
            <a:pPr marL="228600"/>
            <a:r>
              <a:rPr lang="en-US" sz="3600" b="0" dirty="0">
                <a:solidFill>
                  <a:schemeClr val="bg1"/>
                </a:solidFill>
              </a:rPr>
              <a:t>Welcoming New Ideas </a:t>
            </a:r>
            <a:br>
              <a:rPr lang="en-US" sz="3600" b="0" dirty="0">
                <a:solidFill>
                  <a:schemeClr val="bg1"/>
                </a:solidFill>
              </a:rPr>
            </a:br>
            <a:r>
              <a:rPr lang="en-US" sz="3600" b="0" dirty="0">
                <a:solidFill>
                  <a:schemeClr val="bg1"/>
                </a:solidFill>
              </a:rPr>
              <a:t>&amp; Technologies</a:t>
            </a:r>
          </a:p>
          <a:p>
            <a:pPr marL="228600"/>
            <a:r>
              <a:rPr lang="en-US" sz="3600" b="0" dirty="0">
                <a:solidFill>
                  <a:schemeClr val="bg1"/>
                </a:solidFill>
              </a:rPr>
              <a:t>Accessible </a:t>
            </a:r>
          </a:p>
          <a:p>
            <a:pPr marL="228600"/>
            <a:r>
              <a:rPr lang="en-US" sz="3600" b="0" dirty="0">
                <a:solidFill>
                  <a:schemeClr val="bg1"/>
                </a:solidFill>
              </a:rPr>
              <a:t>Open &amp; Transparent </a:t>
            </a:r>
          </a:p>
        </p:txBody>
      </p:sp>
      <p:sp>
        <p:nvSpPr>
          <p:cNvPr id="3" name="TextBox 2">
            <a:extLst>
              <a:ext uri="{FF2B5EF4-FFF2-40B4-BE49-F238E27FC236}">
                <a16:creationId xmlns:a16="http://schemas.microsoft.com/office/drawing/2014/main" id="{89EC96C2-12F8-63AC-D6A4-3422E69A5DAB}"/>
              </a:ext>
            </a:extLst>
          </p:cNvPr>
          <p:cNvSpPr txBox="1"/>
          <p:nvPr/>
        </p:nvSpPr>
        <p:spPr>
          <a:xfrm>
            <a:off x="2765185" y="80361"/>
            <a:ext cx="10099142" cy="707886"/>
          </a:xfrm>
          <a:prstGeom prst="rect">
            <a:avLst/>
          </a:prstGeom>
          <a:noFill/>
        </p:spPr>
        <p:txBody>
          <a:bodyPr wrap="square" rtlCol="0">
            <a:spAutoFit/>
          </a:bodyPr>
          <a:lstStyle/>
          <a:p>
            <a:r>
              <a:rPr lang="en-US" sz="4000" dirty="0">
                <a:solidFill>
                  <a:schemeClr val="bg1"/>
                </a:solidFill>
              </a:rPr>
              <a:t>Keystones Of Global Standardization </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6"/>
          <p:cNvSpPr/>
          <p:nvPr/>
        </p:nvSpPr>
        <p:spPr>
          <a:xfrm>
            <a:off x="-207264" y="0"/>
            <a:ext cx="12399264"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88" name="Google Shape;688;p16"/>
          <p:cNvPicPr preferRelativeResize="0"/>
          <p:nvPr/>
        </p:nvPicPr>
        <p:blipFill rotWithShape="1">
          <a:blip r:embed="rId3">
            <a:alphaModFix/>
          </a:blip>
          <a:srcRect/>
          <a:stretch/>
        </p:blipFill>
        <p:spPr>
          <a:xfrm>
            <a:off x="531913" y="316245"/>
            <a:ext cx="819376" cy="468589"/>
          </a:xfrm>
          <a:prstGeom prst="rect">
            <a:avLst/>
          </a:prstGeom>
          <a:noFill/>
          <a:ln>
            <a:noFill/>
          </a:ln>
        </p:spPr>
      </p:pic>
      <p:pic>
        <p:nvPicPr>
          <p:cNvPr id="689" name="Google Shape;689;p16"/>
          <p:cNvPicPr preferRelativeResize="0"/>
          <p:nvPr/>
        </p:nvPicPr>
        <p:blipFill rotWithShape="1">
          <a:blip r:embed="rId4">
            <a:alphaModFix/>
          </a:blip>
          <a:srcRect/>
          <a:stretch/>
        </p:blipFill>
        <p:spPr>
          <a:xfrm>
            <a:off x="10817352" y="6182273"/>
            <a:ext cx="923864" cy="272297"/>
          </a:xfrm>
          <a:prstGeom prst="rect">
            <a:avLst/>
          </a:prstGeom>
          <a:noFill/>
          <a:ln>
            <a:noFill/>
          </a:ln>
        </p:spPr>
      </p:pic>
      <p:sp>
        <p:nvSpPr>
          <p:cNvPr id="690" name="Google Shape;690;p16"/>
          <p:cNvSpPr txBox="1">
            <a:spLocks noGrp="1"/>
          </p:cNvSpPr>
          <p:nvPr>
            <p:ph type="ctrTitle"/>
          </p:nvPr>
        </p:nvSpPr>
        <p:spPr>
          <a:xfrm>
            <a:off x="659250" y="1567450"/>
            <a:ext cx="7622498" cy="17907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FFFFFF"/>
              </a:buClr>
              <a:buSzPts val="3900"/>
              <a:buFont typeface="Montserrat ExtraBold"/>
              <a:buNone/>
            </a:pPr>
            <a:r>
              <a:rPr lang="en-US" sz="3900" b="0" i="0" u="none" strike="noStrike" cap="none">
                <a:solidFill>
                  <a:srgbClr val="FFFFFF"/>
                </a:solidFill>
                <a:latin typeface="Montserrat ExtraBold"/>
                <a:ea typeface="Montserrat ExtraBold"/>
                <a:cs typeface="Montserrat ExtraBold"/>
                <a:sym typeface="Montserrat ExtraBold"/>
              </a:rPr>
              <a:t>THANK YOU!</a:t>
            </a:r>
            <a:endParaRPr sz="3900" b="1" i="0" u="none" strike="noStrike" cap="none">
              <a:solidFill>
                <a:schemeClr val="lt1"/>
              </a:solidFill>
              <a:latin typeface="Montserrat ExtraBold"/>
              <a:ea typeface="Montserrat ExtraBold"/>
              <a:cs typeface="Montserrat ExtraBold"/>
              <a:sym typeface="Montserrat ExtraBold"/>
            </a:endParaRPr>
          </a:p>
        </p:txBody>
      </p:sp>
      <p:cxnSp>
        <p:nvCxnSpPr>
          <p:cNvPr id="691" name="Google Shape;691;p16"/>
          <p:cNvCxnSpPr/>
          <p:nvPr/>
        </p:nvCxnSpPr>
        <p:spPr>
          <a:xfrm>
            <a:off x="765667" y="3429000"/>
            <a:ext cx="5152533" cy="0"/>
          </a:xfrm>
          <a:prstGeom prst="straightConnector1">
            <a:avLst/>
          </a:prstGeom>
          <a:noFill/>
          <a:ln w="142875" cap="flat" cmpd="sng">
            <a:solidFill>
              <a:srgbClr val="5AC7D7"/>
            </a:solidFill>
            <a:prstDash val="solid"/>
            <a:miter lim="800000"/>
            <a:headEnd type="none" w="sm" len="sm"/>
            <a:tailEnd type="none" w="sm" len="sm"/>
          </a:ln>
        </p:spPr>
      </p:cxnSp>
      <p:sp>
        <p:nvSpPr>
          <p:cNvPr id="692" name="Google Shape;692;p16"/>
          <p:cNvSpPr/>
          <p:nvPr/>
        </p:nvSpPr>
        <p:spPr>
          <a:xfrm>
            <a:off x="565960" y="3096088"/>
            <a:ext cx="5779422" cy="7594981"/>
          </a:xfrm>
          <a:prstGeom prst="rect">
            <a:avLst/>
          </a:prstGeom>
          <a:noFill/>
          <a:ln>
            <a:noFill/>
          </a:ln>
        </p:spPr>
        <p:txBody>
          <a:bodyPr spcFirstLastPara="1" wrap="square" lIns="274300" tIns="914400" rIns="274300" bIns="274300" anchor="t" anchorCtr="0">
            <a:noAutofit/>
          </a:bodyPr>
          <a:lstStyle/>
          <a:p>
            <a:pPr marL="0" marR="0" lvl="0" indent="0" algn="l" rtl="0">
              <a:lnSpc>
                <a:spcPct val="111000"/>
              </a:lnSpc>
              <a:spcBef>
                <a:spcPts val="0"/>
              </a:spcBef>
              <a:spcAft>
                <a:spcPts val="0"/>
              </a:spcAft>
              <a:buClr>
                <a:srgbClr val="000000"/>
              </a:buClr>
              <a:buSzPts val="1400"/>
              <a:buFont typeface="Arial"/>
              <a:buNone/>
            </a:pPr>
            <a:endParaRPr sz="1400" b="0" i="0" u="none" strike="noStrike" cap="none">
              <a:solidFill>
                <a:srgbClr val="5AC7D7"/>
              </a:solidFill>
              <a:latin typeface="Calibri"/>
              <a:ea typeface="Calibri"/>
              <a:cs typeface="Calibri"/>
              <a:sym typeface="Calibri"/>
            </a:endParaRPr>
          </a:p>
        </p:txBody>
      </p:sp>
      <p:sp>
        <p:nvSpPr>
          <p:cNvPr id="693" name="Google Shape;693;p16"/>
          <p:cNvSpPr/>
          <p:nvPr/>
        </p:nvSpPr>
        <p:spPr>
          <a:xfrm>
            <a:off x="8256771" y="3949680"/>
            <a:ext cx="364946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445 Hoes Lane, Piscataway, NJ 08854 USA</a:t>
            </a:r>
            <a:endParaRPr sz="1400" b="0" i="0" u="none" strike="noStrike" cap="none">
              <a:solidFill>
                <a:srgbClr val="000000"/>
              </a:solidFill>
              <a:latin typeface="Arial"/>
              <a:ea typeface="Arial"/>
              <a:cs typeface="Arial"/>
              <a:sym typeface="Arial"/>
            </a:endParaRPr>
          </a:p>
        </p:txBody>
      </p:sp>
      <p:grpSp>
        <p:nvGrpSpPr>
          <p:cNvPr id="694" name="Google Shape;694;p16"/>
          <p:cNvGrpSpPr/>
          <p:nvPr/>
        </p:nvGrpSpPr>
        <p:grpSpPr>
          <a:xfrm>
            <a:off x="7693811" y="3853545"/>
            <a:ext cx="436294" cy="436294"/>
            <a:chOff x="8421342" y="5264459"/>
            <a:chExt cx="436294" cy="436294"/>
          </a:xfrm>
        </p:grpSpPr>
        <p:sp>
          <p:nvSpPr>
            <p:cNvPr id="695" name="Google Shape;695;p16"/>
            <p:cNvSpPr/>
            <p:nvPr/>
          </p:nvSpPr>
          <p:spPr>
            <a:xfrm>
              <a:off x="8421342" y="5264459"/>
              <a:ext cx="436294" cy="436294"/>
            </a:xfrm>
            <a:prstGeom prst="ellipse">
              <a:avLst/>
            </a:pr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16"/>
            <p:cNvSpPr/>
            <p:nvPr/>
          </p:nvSpPr>
          <p:spPr>
            <a:xfrm>
              <a:off x="8548008" y="5350467"/>
              <a:ext cx="175143" cy="273661"/>
            </a:xfrm>
            <a:custGeom>
              <a:avLst/>
              <a:gdLst/>
              <a:ahLst/>
              <a:cxnLst/>
              <a:rect l="l" t="t" r="r" b="b"/>
              <a:pathLst>
                <a:path w="155" h="242" extrusionOk="0">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7" name="Google Shape;697;p16"/>
          <p:cNvSpPr/>
          <p:nvPr/>
        </p:nvSpPr>
        <p:spPr>
          <a:xfrm>
            <a:off x="8239360" y="4575235"/>
            <a:ext cx="180530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+1 732 981 0060     </a:t>
            </a:r>
            <a:endParaRPr sz="1400" b="0" i="0" u="none" strike="noStrike" cap="none">
              <a:solidFill>
                <a:srgbClr val="000000"/>
              </a:solidFill>
              <a:latin typeface="Arial"/>
              <a:ea typeface="Arial"/>
              <a:cs typeface="Arial"/>
              <a:sym typeface="Arial"/>
            </a:endParaRPr>
          </a:p>
        </p:txBody>
      </p:sp>
      <p:grpSp>
        <p:nvGrpSpPr>
          <p:cNvPr id="698" name="Google Shape;698;p16"/>
          <p:cNvGrpSpPr/>
          <p:nvPr/>
        </p:nvGrpSpPr>
        <p:grpSpPr>
          <a:xfrm>
            <a:off x="7693811" y="4510976"/>
            <a:ext cx="436294" cy="436294"/>
            <a:chOff x="8421342" y="5903562"/>
            <a:chExt cx="436294" cy="436294"/>
          </a:xfrm>
        </p:grpSpPr>
        <p:sp>
          <p:nvSpPr>
            <p:cNvPr id="699" name="Google Shape;699;p16"/>
            <p:cNvSpPr/>
            <p:nvPr/>
          </p:nvSpPr>
          <p:spPr>
            <a:xfrm>
              <a:off x="8421342" y="5903562"/>
              <a:ext cx="436294" cy="436294"/>
            </a:xfrm>
            <a:prstGeom prst="ellipse">
              <a:avLst/>
            </a:pr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00" name="Google Shape;700;p16"/>
            <p:cNvGrpSpPr/>
            <p:nvPr/>
          </p:nvGrpSpPr>
          <p:grpSpPr>
            <a:xfrm>
              <a:off x="8560891" y="5970468"/>
              <a:ext cx="193429" cy="297251"/>
              <a:chOff x="8560891" y="5970468"/>
              <a:chExt cx="193429" cy="297251"/>
            </a:xfrm>
          </p:grpSpPr>
          <p:sp>
            <p:nvSpPr>
              <p:cNvPr id="701" name="Google Shape;701;p16"/>
              <p:cNvSpPr/>
              <p:nvPr/>
            </p:nvSpPr>
            <p:spPr>
              <a:xfrm>
                <a:off x="8562935" y="5970468"/>
                <a:ext cx="82155" cy="103628"/>
              </a:xfrm>
              <a:custGeom>
                <a:avLst/>
                <a:gdLst/>
                <a:ahLst/>
                <a:cxnLst/>
                <a:rect l="l" t="t" r="r" b="b"/>
                <a:pathLst>
                  <a:path w="70" h="88" extrusionOk="0">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16"/>
              <p:cNvSpPr/>
              <p:nvPr/>
            </p:nvSpPr>
            <p:spPr>
              <a:xfrm>
                <a:off x="8672165" y="6159052"/>
                <a:ext cx="82155" cy="102694"/>
              </a:xfrm>
              <a:custGeom>
                <a:avLst/>
                <a:gdLst/>
                <a:ahLst/>
                <a:cxnLst/>
                <a:rect l="l" t="t" r="r" b="b"/>
                <a:pathLst>
                  <a:path w="70" h="87" extrusionOk="0">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16"/>
              <p:cNvSpPr/>
              <p:nvPr/>
            </p:nvSpPr>
            <p:spPr>
              <a:xfrm>
                <a:off x="8560891" y="5986710"/>
                <a:ext cx="187651" cy="281009"/>
              </a:xfrm>
              <a:custGeom>
                <a:avLst/>
                <a:gdLst/>
                <a:ahLst/>
                <a:cxnLst/>
                <a:rect l="l" t="t" r="r" b="b"/>
                <a:pathLst>
                  <a:path w="160" h="239" extrusionOk="0">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4" name="Google Shape;704;p16"/>
          <p:cNvSpPr/>
          <p:nvPr/>
        </p:nvSpPr>
        <p:spPr>
          <a:xfrm>
            <a:off x="8239360" y="3242819"/>
            <a:ext cx="24286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5AC7D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twitter.com/ieeesa</a:t>
            </a:r>
            <a:endParaRPr sz="1600" b="0" i="0" u="none" strike="noStrike" cap="none">
              <a:solidFill>
                <a:srgbClr val="5AC7D7"/>
              </a:solidFill>
              <a:latin typeface="Calibri"/>
              <a:ea typeface="Calibri"/>
              <a:cs typeface="Calibri"/>
              <a:sym typeface="Calibri"/>
            </a:endParaRPr>
          </a:p>
        </p:txBody>
      </p:sp>
      <p:grpSp>
        <p:nvGrpSpPr>
          <p:cNvPr id="705" name="Google Shape;705;p16"/>
          <p:cNvGrpSpPr/>
          <p:nvPr/>
        </p:nvGrpSpPr>
        <p:grpSpPr>
          <a:xfrm>
            <a:off x="7693811" y="3187145"/>
            <a:ext cx="436294" cy="436294"/>
            <a:chOff x="8421342" y="4625355"/>
            <a:chExt cx="436294" cy="436294"/>
          </a:xfrm>
        </p:grpSpPr>
        <p:sp>
          <p:nvSpPr>
            <p:cNvPr id="706" name="Google Shape;706;p16"/>
            <p:cNvSpPr/>
            <p:nvPr/>
          </p:nvSpPr>
          <p:spPr>
            <a:xfrm>
              <a:off x="8421342" y="4625355"/>
              <a:ext cx="436294" cy="436294"/>
            </a:xfrm>
            <a:custGeom>
              <a:avLst/>
              <a:gdLst/>
              <a:ahLst/>
              <a:cxnLst/>
              <a:rect l="l" t="t" r="r" b="b"/>
              <a:pathLst>
                <a:path w="320" h="320" extrusionOk="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16"/>
            <p:cNvSpPr/>
            <p:nvPr/>
          </p:nvSpPr>
          <p:spPr>
            <a:xfrm>
              <a:off x="8512114" y="4740184"/>
              <a:ext cx="254749" cy="206635"/>
            </a:xfrm>
            <a:custGeom>
              <a:avLst/>
              <a:gdLst/>
              <a:ahLst/>
              <a:cxnLst/>
              <a:rect l="l" t="t" r="r" b="b"/>
              <a:pathLst>
                <a:path w="230" h="187" extrusionOk="0">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900"/>
                                        <p:tgtEl>
                                          <p:spTgt spid="69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400"/>
                                  </p:stCondLst>
                                  <p:childTnLst>
                                    <p:set>
                                      <p:cBhvr>
                                        <p:cTn id="9" dur="1" fill="hold">
                                          <p:stCondLst>
                                            <p:cond delay="0"/>
                                          </p:stCondLst>
                                        </p:cTn>
                                        <p:tgtEl>
                                          <p:spTgt spid="705"/>
                                        </p:tgtEl>
                                        <p:attrNameLst>
                                          <p:attrName>style.visibility</p:attrName>
                                        </p:attrNameLst>
                                      </p:cBhvr>
                                      <p:to>
                                        <p:strVal val="visible"/>
                                      </p:to>
                                    </p:set>
                                    <p:anim calcmode="lin" valueType="num">
                                      <p:cBhvr additive="base">
                                        <p:cTn id="10" dur="800"/>
                                        <p:tgtEl>
                                          <p:spTgt spid="705"/>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600"/>
                                  </p:stCondLst>
                                  <p:childTnLst>
                                    <p:set>
                                      <p:cBhvr>
                                        <p:cTn id="12" dur="1" fill="hold">
                                          <p:stCondLst>
                                            <p:cond delay="0"/>
                                          </p:stCondLst>
                                        </p:cTn>
                                        <p:tgtEl>
                                          <p:spTgt spid="694"/>
                                        </p:tgtEl>
                                        <p:attrNameLst>
                                          <p:attrName>style.visibility</p:attrName>
                                        </p:attrNameLst>
                                      </p:cBhvr>
                                      <p:to>
                                        <p:strVal val="visible"/>
                                      </p:to>
                                    </p:set>
                                    <p:anim calcmode="lin" valueType="num">
                                      <p:cBhvr additive="base">
                                        <p:cTn id="13" dur="800"/>
                                        <p:tgtEl>
                                          <p:spTgt spid="694"/>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800"/>
                                  </p:stCondLst>
                                  <p:childTnLst>
                                    <p:set>
                                      <p:cBhvr>
                                        <p:cTn id="15" dur="1" fill="hold">
                                          <p:stCondLst>
                                            <p:cond delay="0"/>
                                          </p:stCondLst>
                                        </p:cTn>
                                        <p:tgtEl>
                                          <p:spTgt spid="698"/>
                                        </p:tgtEl>
                                        <p:attrNameLst>
                                          <p:attrName>style.visibility</p:attrName>
                                        </p:attrNameLst>
                                      </p:cBhvr>
                                      <p:to>
                                        <p:strVal val="visible"/>
                                      </p:to>
                                    </p:set>
                                    <p:anim calcmode="lin" valueType="num">
                                      <p:cBhvr additive="base">
                                        <p:cTn id="16" dur="800"/>
                                        <p:tgtEl>
                                          <p:spTgt spid="69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700"/>
                                  </p:stCondLst>
                                  <p:childTnLst>
                                    <p:set>
                                      <p:cBhvr>
                                        <p:cTn id="18" dur="1" fill="hold">
                                          <p:stCondLst>
                                            <p:cond delay="0"/>
                                          </p:stCondLst>
                                        </p:cTn>
                                        <p:tgtEl>
                                          <p:spTgt spid="704"/>
                                        </p:tgtEl>
                                        <p:attrNameLst>
                                          <p:attrName>style.visibility</p:attrName>
                                        </p:attrNameLst>
                                      </p:cBhvr>
                                      <p:to>
                                        <p:strVal val="visible"/>
                                      </p:to>
                                    </p:set>
                                    <p:animEffect transition="in" filter="fade">
                                      <p:cBhvr>
                                        <p:cTn id="19" dur="250"/>
                                        <p:tgtEl>
                                          <p:spTgt spid="704"/>
                                        </p:tgtEl>
                                      </p:cBhvr>
                                    </p:animEffect>
                                  </p:childTnLst>
                                </p:cTn>
                              </p:par>
                              <p:par>
                                <p:cTn id="20" presetID="10" presetClass="entr" presetSubtype="0" fill="hold" nodeType="withEffect">
                                  <p:stCondLst>
                                    <p:cond delay="800"/>
                                  </p:stCondLst>
                                  <p:childTnLst>
                                    <p:set>
                                      <p:cBhvr>
                                        <p:cTn id="21" dur="1" fill="hold">
                                          <p:stCondLst>
                                            <p:cond delay="0"/>
                                          </p:stCondLst>
                                        </p:cTn>
                                        <p:tgtEl>
                                          <p:spTgt spid="693"/>
                                        </p:tgtEl>
                                        <p:attrNameLst>
                                          <p:attrName>style.visibility</p:attrName>
                                        </p:attrNameLst>
                                      </p:cBhvr>
                                      <p:to>
                                        <p:strVal val="visible"/>
                                      </p:to>
                                    </p:set>
                                    <p:animEffect transition="in" filter="fade">
                                      <p:cBhvr>
                                        <p:cTn id="22" dur="250"/>
                                        <p:tgtEl>
                                          <p:spTgt spid="693"/>
                                        </p:tgtEl>
                                      </p:cBhvr>
                                    </p:animEffect>
                                  </p:childTnLst>
                                </p:cTn>
                              </p:par>
                              <p:par>
                                <p:cTn id="23" presetID="10" presetClass="entr" presetSubtype="0" fill="hold" nodeType="withEffect">
                                  <p:stCondLst>
                                    <p:cond delay="950"/>
                                  </p:stCondLst>
                                  <p:childTnLst>
                                    <p:set>
                                      <p:cBhvr>
                                        <p:cTn id="24" dur="1" fill="hold">
                                          <p:stCondLst>
                                            <p:cond delay="0"/>
                                          </p:stCondLst>
                                        </p:cTn>
                                        <p:tgtEl>
                                          <p:spTgt spid="697"/>
                                        </p:tgtEl>
                                        <p:attrNameLst>
                                          <p:attrName>style.visibility</p:attrName>
                                        </p:attrNameLst>
                                      </p:cBhvr>
                                      <p:to>
                                        <p:strVal val="visible"/>
                                      </p:to>
                                    </p:set>
                                    <p:animEffect transition="in" filter="fade">
                                      <p:cBhvr>
                                        <p:cTn id="25" dur="25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2239973e75c_0_96"/>
          <p:cNvPicPr preferRelativeResize="0"/>
          <p:nvPr/>
        </p:nvPicPr>
        <p:blipFill rotWithShape="1">
          <a:blip r:embed="rId3">
            <a:alphaModFix amt="41000"/>
          </a:blip>
          <a:srcRect/>
          <a:stretch/>
        </p:blipFill>
        <p:spPr>
          <a:xfrm>
            <a:off x="50595" y="0"/>
            <a:ext cx="12147960" cy="6833228"/>
          </a:xfrm>
          <a:prstGeom prst="rect">
            <a:avLst/>
          </a:prstGeom>
          <a:noFill/>
          <a:ln>
            <a:noFill/>
          </a:ln>
        </p:spPr>
      </p:pic>
      <p:pic>
        <p:nvPicPr>
          <p:cNvPr id="193" name="Google Shape;193;g2239973e75c_0_96"/>
          <p:cNvPicPr preferRelativeResize="0"/>
          <p:nvPr/>
        </p:nvPicPr>
        <p:blipFill rotWithShape="1">
          <a:blip r:embed="rId4">
            <a:alphaModFix/>
          </a:blip>
          <a:srcRect/>
          <a:stretch/>
        </p:blipFill>
        <p:spPr>
          <a:xfrm>
            <a:off x="508711" y="323653"/>
            <a:ext cx="2145255" cy="394323"/>
          </a:xfrm>
          <a:prstGeom prst="rect">
            <a:avLst/>
          </a:prstGeom>
          <a:noFill/>
          <a:ln>
            <a:noFill/>
          </a:ln>
        </p:spPr>
      </p:pic>
      <p:sp>
        <p:nvSpPr>
          <p:cNvPr id="194" name="Google Shape;194;g2239973e75c_0_96"/>
          <p:cNvSpPr txBox="1">
            <a:spLocks noGrp="1"/>
          </p:cNvSpPr>
          <p:nvPr>
            <p:ph type="subTitle" idx="1"/>
          </p:nvPr>
        </p:nvSpPr>
        <p:spPr>
          <a:xfrm>
            <a:off x="453971" y="1130530"/>
            <a:ext cx="7464600" cy="1256100"/>
          </a:xfrm>
          <a:prstGeom prst="rect">
            <a:avLst/>
          </a:prstGeom>
          <a:noFill/>
          <a:ln>
            <a:noFill/>
          </a:ln>
        </p:spPr>
        <p:txBody>
          <a:bodyPr spcFirstLastPara="1" wrap="square" lIns="0" tIns="0" rIns="0" bIns="0" anchor="t" anchorCtr="0">
            <a:noAutofit/>
          </a:bodyPr>
          <a:lstStyle/>
          <a:p>
            <a:pPr marL="66675" lvl="0" indent="-15875" algn="l" rtl="0">
              <a:lnSpc>
                <a:spcPct val="90000"/>
              </a:lnSpc>
              <a:spcBef>
                <a:spcPts val="1200"/>
              </a:spcBef>
              <a:spcAft>
                <a:spcPts val="0"/>
              </a:spcAft>
              <a:buSzPts val="2400"/>
              <a:buNone/>
            </a:pPr>
            <a:r>
              <a:rPr lang="en-US" sz="3200" b="1" cap="none">
                <a:solidFill>
                  <a:schemeClr val="dk1"/>
                </a:solidFill>
                <a:latin typeface="Open Sans ExtraBold"/>
                <a:ea typeface="Open Sans ExtraBold"/>
                <a:cs typeface="Open Sans ExtraBold"/>
                <a:sym typeface="Open Sans ExtraBold"/>
              </a:rPr>
              <a:t>ADVANCING TECHNOLOGY </a:t>
            </a:r>
            <a:br>
              <a:rPr lang="en-US" sz="3200" b="1" cap="none">
                <a:solidFill>
                  <a:schemeClr val="dk1"/>
                </a:solidFill>
                <a:latin typeface="Open Sans ExtraBold"/>
                <a:ea typeface="Open Sans ExtraBold"/>
                <a:cs typeface="Open Sans ExtraBold"/>
                <a:sym typeface="Open Sans ExtraBold"/>
              </a:rPr>
            </a:br>
            <a:r>
              <a:rPr lang="en-US" sz="3200" b="1" cap="none">
                <a:solidFill>
                  <a:schemeClr val="dk1"/>
                </a:solidFill>
                <a:latin typeface="Open Sans ExtraBold"/>
                <a:ea typeface="Open Sans ExtraBold"/>
                <a:cs typeface="Open Sans ExtraBold"/>
                <a:sym typeface="Open Sans ExtraBold"/>
              </a:rPr>
              <a:t>FOR HUMANITY</a:t>
            </a:r>
            <a:endParaRPr sz="3200" b="1">
              <a:latin typeface="Open Sans ExtraBold"/>
              <a:ea typeface="Open Sans ExtraBold"/>
              <a:cs typeface="Open Sans ExtraBold"/>
              <a:sym typeface="Open Sans ExtraBold"/>
            </a:endParaRPr>
          </a:p>
        </p:txBody>
      </p:sp>
      <p:sp>
        <p:nvSpPr>
          <p:cNvPr id="195" name="Google Shape;195;g2239973e75c_0_96"/>
          <p:cNvSpPr txBox="1"/>
          <p:nvPr/>
        </p:nvSpPr>
        <p:spPr>
          <a:xfrm>
            <a:off x="537971" y="2399892"/>
            <a:ext cx="6024900" cy="3498000"/>
          </a:xfrm>
          <a:prstGeom prst="rect">
            <a:avLst/>
          </a:prstGeom>
          <a:noFill/>
          <a:ln>
            <a:noFill/>
          </a:ln>
        </p:spPr>
        <p:txBody>
          <a:bodyPr spcFirstLastPara="1" wrap="square" lIns="0" tIns="0" rIns="91425" bIns="45700" anchor="t" anchorCtr="0">
            <a:noAutofit/>
          </a:bodyPr>
          <a:lstStyle/>
          <a:p>
            <a:pPr marL="0" marR="0" lvl="3"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ABOUT IEEE</a:t>
            </a:r>
            <a:endParaRPr sz="20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chemeClr val="dk1"/>
                </a:solidFill>
                <a:latin typeface="Calibri"/>
                <a:ea typeface="Calibri"/>
                <a:cs typeface="Calibri"/>
                <a:sym typeface="Calibri"/>
              </a:rPr>
              <a:t>World’s largest technical professional organization</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Trusted voice for engineering, computing and technology information around the globe </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Over 400,000 members in 160 countries</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Inspiring a global community through its </a:t>
            </a:r>
            <a:endParaRPr sz="1400" b="0" i="0" u="none" strike="noStrike" cap="none" dirty="0">
              <a:solidFill>
                <a:srgbClr val="000000"/>
              </a:solidFill>
              <a:latin typeface="Arial"/>
              <a:ea typeface="Arial"/>
              <a:cs typeface="Arial"/>
              <a:sym typeface="Arial"/>
            </a:endParaRPr>
          </a:p>
          <a:p>
            <a:pPr marL="582612" marR="0" lvl="5" indent="-285748"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Cited publications</a:t>
            </a:r>
            <a:endParaRPr sz="1400" b="0" i="0" u="none" strike="noStrike" cap="none" dirty="0">
              <a:solidFill>
                <a:srgbClr val="000000"/>
              </a:solidFill>
              <a:latin typeface="Arial"/>
              <a:ea typeface="Arial"/>
              <a:cs typeface="Arial"/>
              <a:sym typeface="Arial"/>
            </a:endParaRPr>
          </a:p>
          <a:p>
            <a:pPr marL="582612" marR="0" lvl="5" indent="-285748"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Technical conferences</a:t>
            </a:r>
            <a:endParaRPr sz="1400" b="0" i="0" u="none" strike="noStrike" cap="none" dirty="0">
              <a:solidFill>
                <a:srgbClr val="000000"/>
              </a:solidFill>
              <a:latin typeface="Arial"/>
              <a:ea typeface="Arial"/>
              <a:cs typeface="Arial"/>
              <a:sym typeface="Arial"/>
            </a:endParaRPr>
          </a:p>
          <a:p>
            <a:pPr marL="582612" marR="0" lvl="5" indent="-285749"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Humanitarian work</a:t>
            </a:r>
            <a:endParaRPr sz="1400" b="0" i="0" u="none" strike="noStrike" cap="none" dirty="0">
              <a:solidFill>
                <a:srgbClr val="000000"/>
              </a:solidFill>
              <a:latin typeface="Arial"/>
              <a:ea typeface="Arial"/>
              <a:cs typeface="Arial"/>
              <a:sym typeface="Arial"/>
            </a:endParaRPr>
          </a:p>
          <a:p>
            <a:pPr marL="582612" marR="0" lvl="5" indent="-285749"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Standards</a:t>
            </a:r>
            <a:endParaRPr sz="1800" b="0" i="0" u="none" strike="noStrike" cap="none" dirty="0">
              <a:solidFill>
                <a:schemeClr val="dk1"/>
              </a:solidFill>
              <a:latin typeface="Calibri"/>
              <a:ea typeface="Calibri"/>
              <a:cs typeface="Calibri"/>
              <a:sym typeface="Calibri"/>
            </a:endParaRPr>
          </a:p>
        </p:txBody>
      </p:sp>
      <p:grpSp>
        <p:nvGrpSpPr>
          <p:cNvPr id="196" name="Google Shape;196;g2239973e75c_0_96"/>
          <p:cNvGrpSpPr/>
          <p:nvPr/>
        </p:nvGrpSpPr>
        <p:grpSpPr>
          <a:xfrm>
            <a:off x="-4" y="6406489"/>
            <a:ext cx="12195977" cy="463500"/>
            <a:chOff x="-4" y="6406494"/>
            <a:chExt cx="12195977" cy="463500"/>
          </a:xfrm>
        </p:grpSpPr>
        <p:sp>
          <p:nvSpPr>
            <p:cNvPr id="197" name="Google Shape;197;g2239973e75c_0_96"/>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2239973e75c_0_96"/>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199" name="Google Shape;199;g2239973e75c_0_96"/>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00" name="Google Shape;200;g2239973e75c_0_96"/>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2</a:t>
              </a:fld>
              <a:endParaRPr sz="800" b="0" i="0" u="none" strike="noStrike" cap="none">
                <a:solidFill>
                  <a:schemeClr val="lt1"/>
                </a:solidFill>
                <a:latin typeface="Calibri"/>
                <a:ea typeface="Calibri"/>
                <a:cs typeface="Calibri"/>
                <a:sym typeface="Calibri"/>
              </a:endParaRPr>
            </a:p>
          </p:txBody>
        </p:sp>
      </p:grpSp>
      <p:sp>
        <p:nvSpPr>
          <p:cNvPr id="201" name="Google Shape;201;g2239973e75c_0_96"/>
          <p:cNvSpPr/>
          <p:nvPr/>
        </p:nvSpPr>
        <p:spPr>
          <a:xfrm flipH="1">
            <a:off x="7291425" y="1334553"/>
            <a:ext cx="3623100" cy="3623100"/>
          </a:xfrm>
          <a:prstGeom prst="ellipse">
            <a:avLst/>
          </a:prstGeom>
          <a:blipFill rotWithShape="1">
            <a:blip r:embed="rId6">
              <a:alphaModFix/>
            </a:blip>
            <a:stretch>
              <a:fillRect l="100000" r="100000"/>
            </a:stretch>
          </a:blipFill>
          <a:ln>
            <a:noFill/>
          </a:ln>
          <a:effectLst>
            <a:outerShdw blurRad="375044" dist="103908" dir="2700000" algn="tl"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6;p16">
            <a:extLst>
              <a:ext uri="{FF2B5EF4-FFF2-40B4-BE49-F238E27FC236}">
                <a16:creationId xmlns:a16="http://schemas.microsoft.com/office/drawing/2014/main" id="{45EE7F05-46A7-B7CB-0E76-207C59A7D227}"/>
              </a:ext>
            </a:extLst>
          </p:cNvPr>
          <p:cNvSpPr/>
          <p:nvPr/>
        </p:nvSpPr>
        <p:spPr>
          <a:xfrm flipH="1">
            <a:off x="7219992" y="1334553"/>
            <a:ext cx="3623093" cy="3623093"/>
          </a:xfrm>
          <a:prstGeom prst="ellipse">
            <a:avLst/>
          </a:prstGeom>
          <a:blipFill rotWithShape="0">
            <a:blip r:embed="rId6">
              <a:alphaModFix/>
            </a:blip>
            <a:stretch>
              <a:fillRect/>
            </a:stretch>
          </a:blipFill>
          <a:ln>
            <a:noFill/>
          </a:ln>
          <a:effectLst>
            <a:outerShdw blurRad="375044" dist="103908"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2239973e75c_0_110"/>
          <p:cNvPicPr preferRelativeResize="0"/>
          <p:nvPr/>
        </p:nvPicPr>
        <p:blipFill rotWithShape="1">
          <a:blip r:embed="rId3">
            <a:alphaModFix amt="41000"/>
          </a:blip>
          <a:srcRect/>
          <a:stretch/>
        </p:blipFill>
        <p:spPr>
          <a:xfrm>
            <a:off x="44038" y="401298"/>
            <a:ext cx="12147960" cy="6833228"/>
          </a:xfrm>
          <a:prstGeom prst="rect">
            <a:avLst/>
          </a:prstGeom>
          <a:noFill/>
          <a:ln>
            <a:noFill/>
          </a:ln>
        </p:spPr>
      </p:pic>
      <p:pic>
        <p:nvPicPr>
          <p:cNvPr id="208" name="Google Shape;208;g2239973e75c_0_110"/>
          <p:cNvPicPr preferRelativeResize="0"/>
          <p:nvPr/>
        </p:nvPicPr>
        <p:blipFill rotWithShape="1">
          <a:blip r:embed="rId4">
            <a:alphaModFix/>
          </a:blip>
          <a:srcRect/>
          <a:stretch/>
        </p:blipFill>
        <p:spPr>
          <a:xfrm>
            <a:off x="508711" y="323653"/>
            <a:ext cx="2145255" cy="394323"/>
          </a:xfrm>
          <a:prstGeom prst="rect">
            <a:avLst/>
          </a:prstGeom>
          <a:noFill/>
          <a:ln>
            <a:noFill/>
          </a:ln>
        </p:spPr>
      </p:pic>
      <p:sp>
        <p:nvSpPr>
          <p:cNvPr id="209" name="Google Shape;209;g2239973e75c_0_110"/>
          <p:cNvSpPr txBox="1">
            <a:spLocks noGrp="1"/>
          </p:cNvSpPr>
          <p:nvPr>
            <p:ph type="subTitle" idx="1"/>
          </p:nvPr>
        </p:nvSpPr>
        <p:spPr>
          <a:xfrm>
            <a:off x="453971" y="1130530"/>
            <a:ext cx="6461100" cy="1256100"/>
          </a:xfrm>
          <a:prstGeom prst="rect">
            <a:avLst/>
          </a:prstGeom>
          <a:noFill/>
          <a:ln>
            <a:noFill/>
          </a:ln>
        </p:spPr>
        <p:txBody>
          <a:bodyPr spcFirstLastPara="1" wrap="square" lIns="0" tIns="0" rIns="0" bIns="0" anchor="t" anchorCtr="0">
            <a:noAutofit/>
          </a:bodyPr>
          <a:lstStyle/>
          <a:p>
            <a:pPr marL="66675" lvl="0" indent="-15875" algn="l" rtl="0">
              <a:lnSpc>
                <a:spcPct val="90000"/>
              </a:lnSpc>
              <a:spcBef>
                <a:spcPts val="1200"/>
              </a:spcBef>
              <a:spcAft>
                <a:spcPts val="0"/>
              </a:spcAft>
              <a:buSzPts val="2400"/>
              <a:buNone/>
            </a:pPr>
            <a:r>
              <a:rPr lang="en-US" sz="3200" b="1" cap="none">
                <a:solidFill>
                  <a:schemeClr val="dk1"/>
                </a:solidFill>
                <a:latin typeface="Open Sans ExtraBold"/>
                <a:ea typeface="Open Sans ExtraBold"/>
                <a:cs typeface="Open Sans ExtraBold"/>
                <a:sym typeface="Open Sans ExtraBold"/>
              </a:rPr>
              <a:t>RAISING THE WORLD’S STANDARDS</a:t>
            </a:r>
            <a:endParaRPr sz="3200" b="1">
              <a:latin typeface="Open Sans ExtraBold"/>
              <a:ea typeface="Open Sans ExtraBold"/>
              <a:cs typeface="Open Sans ExtraBold"/>
              <a:sym typeface="Open Sans ExtraBold"/>
            </a:endParaRPr>
          </a:p>
        </p:txBody>
      </p:sp>
      <p:sp>
        <p:nvSpPr>
          <p:cNvPr id="210" name="Google Shape;210;g2239973e75c_0_110"/>
          <p:cNvSpPr txBox="1"/>
          <p:nvPr/>
        </p:nvSpPr>
        <p:spPr>
          <a:xfrm>
            <a:off x="453971" y="2257407"/>
            <a:ext cx="6718500" cy="4112400"/>
          </a:xfrm>
          <a:prstGeom prst="rect">
            <a:avLst/>
          </a:prstGeom>
          <a:noFill/>
          <a:ln>
            <a:noFill/>
          </a:ln>
        </p:spPr>
        <p:txBody>
          <a:bodyPr spcFirstLastPara="1" wrap="square" lIns="0" tIns="0" rIns="91425" bIns="45700" anchor="t" anchorCtr="0">
            <a:noAutofit/>
          </a:bodyPr>
          <a:lstStyle/>
          <a:p>
            <a:pPr marL="0" marR="0" lvl="3"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ABOUT THE IEEE STANDARDS ASSOCIATION (IEEE SA)</a:t>
            </a:r>
            <a:endParaRPr sz="2000" b="0" i="0" u="none" strike="noStrike" cap="none">
              <a:solidFill>
                <a:srgbClr val="000000"/>
              </a:solidFill>
              <a:latin typeface="Arial"/>
              <a:ea typeface="Arial"/>
              <a:cs typeface="Arial"/>
              <a:sym typeface="Arial"/>
            </a:endParaRPr>
          </a:p>
          <a:p>
            <a:pPr marL="0" marR="0" lvl="3" indent="0" algn="l" rtl="0">
              <a:lnSpc>
                <a:spcPct val="100000"/>
              </a:lnSpc>
              <a:spcBef>
                <a:spcPts val="10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Creating spaces that engage people with diverse backgrounds who look to solve challenges and explore opportunities with emerging and evolving technologies.</a:t>
            </a:r>
            <a:endParaRPr sz="1800" b="0" i="0" u="none" strike="noStrike" cap="none">
              <a:solidFill>
                <a:srgbClr val="000000"/>
              </a:solidFill>
              <a:latin typeface="Arial"/>
              <a:ea typeface="Arial"/>
              <a:cs typeface="Arial"/>
              <a:sym typeface="Arial"/>
            </a:endParaRPr>
          </a:p>
          <a:p>
            <a:pPr marL="0" marR="0" lvl="3"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Developing market-relevant open standards and solutions:</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10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Advancing global technologies and technology platforms</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Promoting innovation</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Protecting public safety, security, health and wellbeing</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Contributing to a sustainable future</a:t>
            </a:r>
            <a:endParaRPr sz="1800" b="0" i="0" u="none" strike="noStrike" cap="none">
              <a:solidFill>
                <a:srgbClr val="000000"/>
              </a:solidFill>
              <a:latin typeface="Arial"/>
              <a:ea typeface="Arial"/>
              <a:cs typeface="Arial"/>
              <a:sym typeface="Arial"/>
            </a:endParaRPr>
          </a:p>
          <a:p>
            <a:pPr marL="12700" marR="0" lvl="3" indent="0" algn="l" rtl="0">
              <a:lnSpc>
                <a:spcPct val="100000"/>
              </a:lnSpc>
              <a:spcBef>
                <a:spcPts val="4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2700" marR="0" lvl="3"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Offering a suite of programs that covers the entire standards development ecosystem and more</a:t>
            </a:r>
            <a:endParaRPr sz="1800" b="0" i="0" u="none" strike="noStrike" cap="none">
              <a:solidFill>
                <a:schemeClr val="dk1"/>
              </a:solidFill>
              <a:latin typeface="Calibri"/>
              <a:ea typeface="Calibri"/>
              <a:cs typeface="Calibri"/>
              <a:sym typeface="Calibri"/>
            </a:endParaRPr>
          </a:p>
        </p:txBody>
      </p:sp>
      <p:grpSp>
        <p:nvGrpSpPr>
          <p:cNvPr id="211" name="Google Shape;211;g2239973e75c_0_110"/>
          <p:cNvGrpSpPr/>
          <p:nvPr/>
        </p:nvGrpSpPr>
        <p:grpSpPr>
          <a:xfrm>
            <a:off x="-4" y="6406489"/>
            <a:ext cx="12195977" cy="463500"/>
            <a:chOff x="-4" y="6406494"/>
            <a:chExt cx="12195977" cy="463500"/>
          </a:xfrm>
        </p:grpSpPr>
        <p:sp>
          <p:nvSpPr>
            <p:cNvPr id="212" name="Google Shape;212;g2239973e75c_0_110"/>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g2239973e75c_0_110"/>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214" name="Google Shape;214;g2239973e75c_0_110"/>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15" name="Google Shape;215;g2239973e75c_0_110"/>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3</a:t>
              </a:fld>
              <a:endParaRPr sz="800" b="0" i="0" u="none" strike="noStrike" cap="none">
                <a:solidFill>
                  <a:schemeClr val="lt1"/>
                </a:solidFill>
                <a:latin typeface="Calibri"/>
                <a:ea typeface="Calibri"/>
                <a:cs typeface="Calibri"/>
                <a:sym typeface="Calibri"/>
              </a:endParaRPr>
            </a:p>
          </p:txBody>
        </p:sp>
      </p:grpSp>
      <p:sp>
        <p:nvSpPr>
          <p:cNvPr id="216" name="Google Shape;216;g2239973e75c_0_110"/>
          <p:cNvSpPr/>
          <p:nvPr/>
        </p:nvSpPr>
        <p:spPr>
          <a:xfrm flipH="1">
            <a:off x="7318519" y="1330050"/>
            <a:ext cx="3623100" cy="3623100"/>
          </a:xfrm>
          <a:prstGeom prst="ellipse">
            <a:avLst/>
          </a:prstGeom>
          <a:blipFill rotWithShape="1">
            <a:blip r:embed="rId6">
              <a:alphaModFix/>
            </a:blip>
            <a:stretch>
              <a:fillRect l="100000" r="100000"/>
            </a:stretch>
          </a:blipFill>
          <a:ln>
            <a:noFill/>
          </a:ln>
          <a:effectLst>
            <a:outerShdw blurRad="375044" dist="103908" dir="2700000" algn="tl"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21;p32">
            <a:extLst>
              <a:ext uri="{FF2B5EF4-FFF2-40B4-BE49-F238E27FC236}">
                <a16:creationId xmlns:a16="http://schemas.microsoft.com/office/drawing/2014/main" id="{513CDD08-F2AB-5BF5-2A43-989CD36A6495}"/>
              </a:ext>
            </a:extLst>
          </p:cNvPr>
          <p:cNvSpPr/>
          <p:nvPr/>
        </p:nvSpPr>
        <p:spPr>
          <a:xfrm flipH="1">
            <a:off x="7472171" y="392038"/>
            <a:ext cx="3623093" cy="3623093"/>
          </a:xfrm>
          <a:prstGeom prst="ellipse">
            <a:avLst/>
          </a:prstGeom>
          <a:blipFill rotWithShape="0">
            <a:blip r:embed="rId6">
              <a:alphaModFix/>
            </a:blip>
            <a:stretch>
              <a:fillRect/>
            </a:stretch>
          </a:blipFill>
          <a:ln>
            <a:noFill/>
          </a:ln>
          <a:effectLst>
            <a:outerShdw blurRad="375044" dist="103908"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8413B0AD-C857-F0ED-F0E1-1771EA89853B}"/>
              </a:ext>
            </a:extLst>
          </p:cNvPr>
          <p:cNvPicPr>
            <a:picLocks noChangeAspect="1"/>
          </p:cNvPicPr>
          <p:nvPr/>
        </p:nvPicPr>
        <p:blipFill>
          <a:blip r:embed="rId7"/>
          <a:stretch>
            <a:fillRect/>
          </a:stretch>
        </p:blipFill>
        <p:spPr>
          <a:xfrm>
            <a:off x="7064925" y="4522986"/>
            <a:ext cx="4564924" cy="1510694"/>
          </a:xfrm>
          <a:prstGeom prst="rect">
            <a:avLst/>
          </a:prstGeom>
        </p:spPr>
      </p:pic>
      <p:pic>
        <p:nvPicPr>
          <p:cNvPr id="6" name="Picture 5">
            <a:extLst>
              <a:ext uri="{FF2B5EF4-FFF2-40B4-BE49-F238E27FC236}">
                <a16:creationId xmlns:a16="http://schemas.microsoft.com/office/drawing/2014/main" id="{653FA5AF-1F1F-C4AC-64E3-4187FEC74853}"/>
              </a:ext>
            </a:extLst>
          </p:cNvPr>
          <p:cNvPicPr>
            <a:picLocks noChangeAspect="1"/>
          </p:cNvPicPr>
          <p:nvPr/>
        </p:nvPicPr>
        <p:blipFill>
          <a:blip r:embed="rId8"/>
          <a:stretch>
            <a:fillRect/>
          </a:stretch>
        </p:blipFill>
        <p:spPr>
          <a:xfrm>
            <a:off x="7060950" y="5458710"/>
            <a:ext cx="1295467" cy="58423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2239973e75c_0_124"/>
          <p:cNvPicPr preferRelativeResize="0"/>
          <p:nvPr/>
        </p:nvPicPr>
        <p:blipFill rotWithShape="1">
          <a:blip r:embed="rId3">
            <a:alphaModFix amt="67000"/>
          </a:blip>
          <a:srcRect/>
          <a:stretch/>
        </p:blipFill>
        <p:spPr>
          <a:xfrm>
            <a:off x="44038" y="-16209"/>
            <a:ext cx="12147960" cy="6833228"/>
          </a:xfrm>
          <a:prstGeom prst="rect">
            <a:avLst/>
          </a:prstGeom>
          <a:noFill/>
          <a:ln>
            <a:noFill/>
          </a:ln>
        </p:spPr>
      </p:pic>
      <p:sp>
        <p:nvSpPr>
          <p:cNvPr id="236" name="Google Shape;236;g2239973e75c_0_124"/>
          <p:cNvSpPr/>
          <p:nvPr/>
        </p:nvSpPr>
        <p:spPr>
          <a:xfrm>
            <a:off x="0" y="-19009"/>
            <a:ext cx="12198600" cy="6537000"/>
          </a:xfrm>
          <a:prstGeom prst="rect">
            <a:avLst/>
          </a:prstGeom>
          <a:gradFill>
            <a:gsLst>
              <a:gs pos="0">
                <a:srgbClr val="FFFFFF">
                  <a:alpha val="70588"/>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237" name="Google Shape;237;g2239973e75c_0_124"/>
          <p:cNvPicPr preferRelativeResize="0"/>
          <p:nvPr/>
        </p:nvPicPr>
        <p:blipFill rotWithShape="1">
          <a:blip r:embed="rId4">
            <a:alphaModFix/>
          </a:blip>
          <a:srcRect/>
          <a:stretch/>
        </p:blipFill>
        <p:spPr>
          <a:xfrm>
            <a:off x="504771" y="323653"/>
            <a:ext cx="2145255" cy="394323"/>
          </a:xfrm>
          <a:prstGeom prst="rect">
            <a:avLst/>
          </a:prstGeom>
          <a:noFill/>
          <a:ln>
            <a:noFill/>
          </a:ln>
        </p:spPr>
      </p:pic>
      <p:sp>
        <p:nvSpPr>
          <p:cNvPr id="238" name="Google Shape;238;g2239973e75c_0_124"/>
          <p:cNvSpPr txBox="1">
            <a:spLocks noGrp="1"/>
          </p:cNvSpPr>
          <p:nvPr>
            <p:ph type="subTitle" idx="1"/>
          </p:nvPr>
        </p:nvSpPr>
        <p:spPr>
          <a:xfrm>
            <a:off x="504771" y="1130530"/>
            <a:ext cx="8965800" cy="1256100"/>
          </a:xfrm>
          <a:prstGeom prst="rect">
            <a:avLst/>
          </a:prstGeom>
          <a:noFill/>
          <a:ln>
            <a:noFill/>
          </a:ln>
        </p:spPr>
        <p:txBody>
          <a:bodyPr spcFirstLastPara="1" wrap="square" lIns="0" tIns="0" rIns="0" bIns="0" anchor="t" anchorCtr="0">
            <a:noAutofit/>
          </a:bodyPr>
          <a:lstStyle/>
          <a:p>
            <a:pPr marL="0" lvl="0" indent="0" algn="l" rtl="0">
              <a:lnSpc>
                <a:spcPct val="109375"/>
              </a:lnSpc>
              <a:spcBef>
                <a:spcPts val="0"/>
              </a:spcBef>
              <a:spcAft>
                <a:spcPts val="0"/>
              </a:spcAft>
              <a:buSzPts val="2400"/>
              <a:buNone/>
            </a:pPr>
            <a:r>
              <a:rPr lang="en-US" sz="3200" b="1" u="none" strike="noStrike" cap="none" dirty="0">
                <a:solidFill>
                  <a:schemeClr val="dk1"/>
                </a:solidFill>
                <a:latin typeface="Open Sans ExtraBold"/>
                <a:ea typeface="Open Sans ExtraBold"/>
                <a:cs typeface="Open Sans ExtraBold"/>
                <a:sym typeface="Open Sans ExtraBold"/>
              </a:rPr>
              <a:t>Keystones For Global Standardization </a:t>
            </a:r>
            <a:endParaRPr sz="3200" b="0" i="0" u="none" strike="noStrike" cap="none" dirty="0">
              <a:solidFill>
                <a:schemeClr val="dk1"/>
              </a:solidFill>
              <a:latin typeface="Montserrat ExtraBold"/>
              <a:ea typeface="Montserrat ExtraBold"/>
              <a:cs typeface="Montserrat ExtraBold"/>
              <a:sym typeface="Montserrat ExtraBold"/>
            </a:endParaRPr>
          </a:p>
        </p:txBody>
      </p:sp>
      <p:sp>
        <p:nvSpPr>
          <p:cNvPr id="240" name="Google Shape;240;g2239973e75c_0_124"/>
          <p:cNvSpPr/>
          <p:nvPr/>
        </p:nvSpPr>
        <p:spPr>
          <a:xfrm>
            <a:off x="350436" y="1821598"/>
            <a:ext cx="3560100" cy="1293682"/>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Structure &amp; Process</a:t>
            </a:r>
            <a:endParaRPr sz="2000" b="1"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Clear and unambiguous rules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Remediation processes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Follow and </a:t>
            </a:r>
            <a:r>
              <a:rPr lang="en-US" sz="1600" dirty="0">
                <a:solidFill>
                  <a:schemeClr val="dk1"/>
                </a:solidFill>
                <a:latin typeface="Calibri"/>
                <a:ea typeface="Calibri"/>
                <a:cs typeface="Calibri"/>
                <a:sym typeface="Calibri"/>
              </a:rPr>
              <a:t>u</a:t>
            </a:r>
            <a:r>
              <a:rPr lang="en-US" sz="1600" b="0" i="0" u="none" strike="noStrike" cap="none" dirty="0">
                <a:solidFill>
                  <a:schemeClr val="dk1"/>
                </a:solidFill>
                <a:latin typeface="Calibri"/>
                <a:ea typeface="Calibri"/>
                <a:cs typeface="Calibri"/>
                <a:sym typeface="Calibri"/>
              </a:rPr>
              <a:t>se </a:t>
            </a:r>
            <a:r>
              <a:rPr lang="en-US" sz="1600" dirty="0">
                <a:solidFill>
                  <a:schemeClr val="dk1"/>
                </a:solidFill>
                <a:latin typeface="Calibri"/>
                <a:ea typeface="Calibri"/>
                <a:cs typeface="Calibri"/>
                <a:sym typeface="Calibri"/>
              </a:rPr>
              <a:t>c</a:t>
            </a:r>
            <a:r>
              <a:rPr lang="en-US" sz="1600" b="0" i="0" u="none" strike="noStrike" cap="none" dirty="0">
                <a:solidFill>
                  <a:schemeClr val="dk1"/>
                </a:solidFill>
                <a:latin typeface="Calibri"/>
                <a:ea typeface="Calibri"/>
                <a:cs typeface="Calibri"/>
                <a:sym typeface="Calibri"/>
              </a:rPr>
              <a:t>onsistently </a:t>
            </a:r>
            <a:br>
              <a:rPr lang="en-US" sz="1600" b="0" i="0" u="none" strike="noStrike" cap="none" dirty="0">
                <a:solidFill>
                  <a:schemeClr val="dk1"/>
                </a:solidFill>
                <a:latin typeface="Calibri"/>
                <a:ea typeface="Calibri"/>
                <a:cs typeface="Calibri"/>
                <a:sym typeface="Calibri"/>
              </a:rPr>
            </a:br>
            <a:endParaRPr sz="1600" b="0" i="0" u="none" strike="noStrike" cap="none" dirty="0">
              <a:solidFill>
                <a:srgbClr val="000000"/>
              </a:solidFill>
              <a:latin typeface="Arial"/>
              <a:ea typeface="Arial"/>
              <a:cs typeface="Arial"/>
              <a:sym typeface="Arial"/>
            </a:endParaRPr>
          </a:p>
        </p:txBody>
      </p:sp>
      <p:sp>
        <p:nvSpPr>
          <p:cNvPr id="241" name="Google Shape;241;g2239973e75c_0_124"/>
          <p:cNvSpPr/>
          <p:nvPr/>
        </p:nvSpPr>
        <p:spPr>
          <a:xfrm>
            <a:off x="4132409" y="1902920"/>
            <a:ext cx="3560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Lack Of Dominance</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Clear guidelines and metrics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Effective process and means to address issues </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p:txBody>
      </p:sp>
      <p:sp>
        <p:nvSpPr>
          <p:cNvPr id="242" name="Google Shape;242;g2239973e75c_0_124"/>
          <p:cNvSpPr/>
          <p:nvPr/>
        </p:nvSpPr>
        <p:spPr>
          <a:xfrm>
            <a:off x="8127129" y="4110491"/>
            <a:ext cx="4122900" cy="7899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Open and transparent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Agendas, minutes, notices broadly shared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Full reporting and documentation of work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Publications readily accessible to the public</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Full disclosure of participants – Employer AND Affiliation </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p:txBody>
      </p:sp>
      <p:sp>
        <p:nvSpPr>
          <p:cNvPr id="245" name="Google Shape;245;g2239973e75c_0_124"/>
          <p:cNvSpPr/>
          <p:nvPr/>
        </p:nvSpPr>
        <p:spPr>
          <a:xfrm>
            <a:off x="4379982" y="3604494"/>
            <a:ext cx="3695718" cy="119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Accessible </a:t>
            </a:r>
            <a:endParaRPr lang="en-US"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Providing easy access to join work projects  (IEEE Membership Not Required)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Low barrier to entry means easier access to SMEs, Developing Nations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Mixed or hybrid meetings allows broader participation</a:t>
            </a:r>
            <a:endParaRPr sz="1600" b="0" i="0" u="none" strike="noStrike" cap="none" dirty="0">
              <a:solidFill>
                <a:schemeClr val="dk1"/>
              </a:solidFill>
              <a:latin typeface="Calibri"/>
              <a:ea typeface="Calibri"/>
              <a:cs typeface="Calibri"/>
              <a:sym typeface="Calibri"/>
            </a:endParaRPr>
          </a:p>
        </p:txBody>
      </p:sp>
      <p:grpSp>
        <p:nvGrpSpPr>
          <p:cNvPr id="246" name="Google Shape;246;g2239973e75c_0_124"/>
          <p:cNvGrpSpPr/>
          <p:nvPr/>
        </p:nvGrpSpPr>
        <p:grpSpPr>
          <a:xfrm>
            <a:off x="-4" y="6406489"/>
            <a:ext cx="12195977" cy="463500"/>
            <a:chOff x="-4" y="6406494"/>
            <a:chExt cx="12195977" cy="463500"/>
          </a:xfrm>
        </p:grpSpPr>
        <p:sp>
          <p:nvSpPr>
            <p:cNvPr id="247" name="Google Shape;247;g2239973e75c_0_124"/>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239973e75c_0_124"/>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standards.ieee.org</a:t>
              </a:r>
              <a:endParaRPr sz="1400" b="0" i="0" u="none" strike="noStrike" cap="none" dirty="0">
                <a:solidFill>
                  <a:srgbClr val="000000"/>
                </a:solidFill>
                <a:latin typeface="Arial"/>
                <a:ea typeface="Arial"/>
                <a:cs typeface="Arial"/>
                <a:sym typeface="Arial"/>
              </a:endParaRPr>
            </a:p>
          </p:txBody>
        </p:sp>
        <p:pic>
          <p:nvPicPr>
            <p:cNvPr id="249" name="Google Shape;249;g2239973e75c_0_124"/>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50" name="Google Shape;250;g2239973e75c_0_124"/>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4</a:t>
              </a:fld>
              <a:endParaRPr sz="800" b="0" i="0" u="none" strike="noStrike" cap="none">
                <a:solidFill>
                  <a:schemeClr val="lt1"/>
                </a:solidFill>
                <a:latin typeface="Calibri"/>
                <a:ea typeface="Calibri"/>
                <a:cs typeface="Calibri"/>
                <a:sym typeface="Calibri"/>
              </a:endParaRPr>
            </a:p>
          </p:txBody>
        </p:sp>
      </p:grpSp>
      <p:sp>
        <p:nvSpPr>
          <p:cNvPr id="251" name="Google Shape;251;g2239973e75c_0_124"/>
          <p:cNvSpPr/>
          <p:nvPr/>
        </p:nvSpPr>
        <p:spPr>
          <a:xfrm>
            <a:off x="8127129" y="1844041"/>
            <a:ext cx="3675544" cy="11961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Collaborative </a:t>
            </a:r>
            <a:endParaRPr sz="2000" b="1"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Open disclosure of new work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Arial"/>
                <a:cs typeface="Calibri"/>
                <a:sym typeface="Calibri"/>
              </a:rPr>
              <a:t>Ongoing engagement and joint development with other SDOs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Access and adoption available to NSBs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Arial"/>
                <a:cs typeface="Calibri"/>
                <a:sym typeface="Calibri"/>
              </a:rPr>
              <a:t>Regulator engagement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600" b="0" i="0" u="none" strike="noStrike" cap="none" dirty="0">
              <a:solidFill>
                <a:schemeClr val="dk1"/>
              </a:solidFill>
              <a:latin typeface="Calibri"/>
              <a:ea typeface="Calibri"/>
              <a:cs typeface="Calibri"/>
              <a:sym typeface="Calibri"/>
            </a:endParaRPr>
          </a:p>
        </p:txBody>
      </p:sp>
      <p:sp>
        <p:nvSpPr>
          <p:cNvPr id="253" name="Google Shape;253;g2239973e75c_0_124"/>
          <p:cNvSpPr/>
          <p:nvPr/>
        </p:nvSpPr>
        <p:spPr>
          <a:xfrm>
            <a:off x="332183" y="3098525"/>
            <a:ext cx="3865480" cy="209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Open To New Ideas &amp; Technologies</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400"/>
              </a:spcBef>
              <a:spcAft>
                <a:spcPts val="0"/>
              </a:spcAft>
              <a:buClr>
                <a:srgbClr val="000000"/>
              </a:buClr>
              <a:buSzPts val="1500"/>
            </a:pPr>
            <a:r>
              <a:rPr lang="en-US" sz="1600" b="0" i="0" u="none" strike="noStrike" cap="none" dirty="0">
                <a:solidFill>
                  <a:srgbClr val="000000"/>
                </a:solidFill>
                <a:latin typeface="Calibri"/>
                <a:ea typeface="Calibri"/>
                <a:cs typeface="Calibri"/>
                <a:sym typeface="Calibri"/>
              </a:rPr>
              <a:t>Technical Convergence – Legacy groups are challenged </a:t>
            </a:r>
          </a:p>
          <a:p>
            <a:pPr marL="285750" lvl="5" indent="-285750">
              <a:spcBef>
                <a:spcPts val="400"/>
              </a:spcBef>
              <a:buSzPts val="1500"/>
              <a:buFont typeface="Arial" panose="020B0604020202020204" pitchFamily="34" charset="0"/>
              <a:buChar char="•"/>
            </a:pPr>
            <a:r>
              <a:rPr lang="en-US" sz="1600" b="0" i="0" u="none" strike="noStrike" cap="none" dirty="0">
                <a:solidFill>
                  <a:srgbClr val="000000"/>
                </a:solidFill>
                <a:latin typeface="Calibri"/>
                <a:ea typeface="Arial"/>
                <a:cs typeface="Calibri"/>
                <a:sym typeface="Calibri"/>
              </a:rPr>
              <a:t>Work fits in two or more established groups</a:t>
            </a:r>
          </a:p>
          <a:p>
            <a:pPr marL="285750" lvl="3" indent="-285750">
              <a:spcBef>
                <a:spcPts val="400"/>
              </a:spcBef>
              <a:buSzPts val="1500"/>
              <a:buFont typeface="Arial" panose="020B0604020202020204" pitchFamily="34" charset="0"/>
              <a:buChar char="•"/>
            </a:pPr>
            <a:r>
              <a:rPr lang="en-US" sz="1600" dirty="0">
                <a:latin typeface="Calibri"/>
                <a:cs typeface="Calibri"/>
                <a:sym typeface="Calibri"/>
              </a:rPr>
              <a:t>Work does not fit in any established groups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 foster new groups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 foster new communities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ton facilitate pre-standardization</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57440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2239973e75c_0_124"/>
          <p:cNvPicPr preferRelativeResize="0"/>
          <p:nvPr/>
        </p:nvPicPr>
        <p:blipFill rotWithShape="1">
          <a:blip r:embed="rId3">
            <a:alphaModFix amt="67000"/>
          </a:blip>
          <a:srcRect/>
          <a:stretch/>
        </p:blipFill>
        <p:spPr>
          <a:xfrm>
            <a:off x="44038" y="-16209"/>
            <a:ext cx="12147960" cy="6833228"/>
          </a:xfrm>
          <a:prstGeom prst="rect">
            <a:avLst/>
          </a:prstGeom>
          <a:noFill/>
          <a:ln>
            <a:noFill/>
          </a:ln>
        </p:spPr>
      </p:pic>
      <p:sp>
        <p:nvSpPr>
          <p:cNvPr id="236" name="Google Shape;236;g2239973e75c_0_124"/>
          <p:cNvSpPr/>
          <p:nvPr/>
        </p:nvSpPr>
        <p:spPr>
          <a:xfrm>
            <a:off x="-3" y="76200"/>
            <a:ext cx="12198600" cy="6537000"/>
          </a:xfrm>
          <a:prstGeom prst="rect">
            <a:avLst/>
          </a:prstGeom>
          <a:gradFill>
            <a:gsLst>
              <a:gs pos="0">
                <a:srgbClr val="FFFFFF">
                  <a:alpha val="70588"/>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37" name="Google Shape;237;g2239973e75c_0_124"/>
          <p:cNvPicPr preferRelativeResize="0"/>
          <p:nvPr/>
        </p:nvPicPr>
        <p:blipFill rotWithShape="1">
          <a:blip r:embed="rId4">
            <a:alphaModFix/>
          </a:blip>
          <a:srcRect/>
          <a:stretch/>
        </p:blipFill>
        <p:spPr>
          <a:xfrm>
            <a:off x="504771" y="323653"/>
            <a:ext cx="2145255" cy="394323"/>
          </a:xfrm>
          <a:prstGeom prst="rect">
            <a:avLst/>
          </a:prstGeom>
          <a:noFill/>
          <a:ln>
            <a:noFill/>
          </a:ln>
        </p:spPr>
      </p:pic>
      <p:sp>
        <p:nvSpPr>
          <p:cNvPr id="238" name="Google Shape;238;g2239973e75c_0_124"/>
          <p:cNvSpPr txBox="1">
            <a:spLocks noGrp="1"/>
          </p:cNvSpPr>
          <p:nvPr>
            <p:ph type="subTitle" idx="1"/>
          </p:nvPr>
        </p:nvSpPr>
        <p:spPr>
          <a:xfrm>
            <a:off x="504771" y="1130530"/>
            <a:ext cx="8965800" cy="1256100"/>
          </a:xfrm>
          <a:prstGeom prst="rect">
            <a:avLst/>
          </a:prstGeom>
          <a:noFill/>
          <a:ln>
            <a:noFill/>
          </a:ln>
        </p:spPr>
        <p:txBody>
          <a:bodyPr spcFirstLastPara="1" wrap="square" lIns="0" tIns="0" rIns="0" bIns="0" anchor="t" anchorCtr="0">
            <a:noAutofit/>
          </a:bodyPr>
          <a:lstStyle/>
          <a:p>
            <a:pPr marL="0" lvl="0" indent="0" algn="l" rtl="0">
              <a:lnSpc>
                <a:spcPct val="109375"/>
              </a:lnSpc>
              <a:spcBef>
                <a:spcPts val="0"/>
              </a:spcBef>
              <a:spcAft>
                <a:spcPts val="0"/>
              </a:spcAft>
              <a:buSzPts val="2400"/>
              <a:buNone/>
            </a:pPr>
            <a:r>
              <a:rPr lang="en-US" sz="3200" b="1" u="none" strike="noStrike" cap="none">
                <a:solidFill>
                  <a:schemeClr val="dk1"/>
                </a:solidFill>
                <a:latin typeface="Open Sans ExtraBold"/>
                <a:ea typeface="Open Sans ExtraBold"/>
                <a:cs typeface="Open Sans ExtraBold"/>
                <a:sym typeface="Open Sans ExtraBold"/>
              </a:rPr>
              <a:t>IEEE SA PORTFOLIO OF PROGRAMS</a:t>
            </a:r>
            <a:br>
              <a:rPr lang="en-US" sz="3200" b="0" i="0" u="none" strike="noStrike" cap="none">
                <a:solidFill>
                  <a:schemeClr val="dk1"/>
                </a:solidFill>
                <a:latin typeface="Montserrat ExtraBold"/>
                <a:ea typeface="Montserrat ExtraBold"/>
                <a:cs typeface="Montserrat ExtraBold"/>
                <a:sym typeface="Montserrat ExtraBold"/>
              </a:rPr>
            </a:b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239" name="Google Shape;239;g2239973e75c_0_124"/>
          <p:cNvSpPr/>
          <p:nvPr/>
        </p:nvSpPr>
        <p:spPr>
          <a:xfrm>
            <a:off x="449084" y="1921190"/>
            <a:ext cx="2718600" cy="9318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Industry Connections</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Exploring and incubating new technology and its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2239973e75c_0_124"/>
          <p:cNvSpPr/>
          <p:nvPr/>
        </p:nvSpPr>
        <p:spPr>
          <a:xfrm>
            <a:off x="449084" y="2874990"/>
            <a:ext cx="3560100" cy="7902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Standardization</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Creating markets and protecting public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safety through standards development</a:t>
            </a:r>
            <a:endParaRPr sz="1400" b="0" i="0" u="none" strike="noStrike" cap="none">
              <a:solidFill>
                <a:srgbClr val="000000"/>
              </a:solidFill>
              <a:latin typeface="Arial"/>
              <a:ea typeface="Arial"/>
              <a:cs typeface="Arial"/>
              <a:sym typeface="Arial"/>
            </a:endParaRPr>
          </a:p>
        </p:txBody>
      </p:sp>
      <p:sp>
        <p:nvSpPr>
          <p:cNvPr id="241" name="Google Shape;241;g2239973e75c_0_124"/>
          <p:cNvSpPr/>
          <p:nvPr/>
        </p:nvSpPr>
        <p:spPr>
          <a:xfrm>
            <a:off x="466760" y="3880491"/>
            <a:ext cx="3560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Membership</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Getting connected to experts and resources and enabling advanced participation options </a:t>
            </a:r>
            <a:endParaRPr sz="1400" b="0" i="0" u="none" strike="noStrike" cap="none">
              <a:solidFill>
                <a:srgbClr val="000000"/>
              </a:solidFill>
              <a:latin typeface="Arial"/>
              <a:ea typeface="Arial"/>
              <a:cs typeface="Arial"/>
              <a:sym typeface="Arial"/>
            </a:endParaRPr>
          </a:p>
        </p:txBody>
      </p:sp>
      <p:sp>
        <p:nvSpPr>
          <p:cNvPr id="242" name="Google Shape;242;g2239973e75c_0_124"/>
          <p:cNvSpPr/>
          <p:nvPr/>
        </p:nvSpPr>
        <p:spPr>
          <a:xfrm>
            <a:off x="3911713" y="1870389"/>
            <a:ext cx="4122900" cy="7899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Conformity Assessment &amp; Certification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confidence and assurance</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and accelerating market adoption</a:t>
            </a:r>
            <a:endParaRPr sz="1400" b="0" i="0" u="none" strike="noStrike" cap="none">
              <a:solidFill>
                <a:srgbClr val="000000"/>
              </a:solidFill>
              <a:latin typeface="Arial"/>
              <a:ea typeface="Arial"/>
              <a:cs typeface="Arial"/>
              <a:sym typeface="Arial"/>
            </a:endParaRPr>
          </a:p>
        </p:txBody>
      </p:sp>
      <p:sp>
        <p:nvSpPr>
          <p:cNvPr id="243" name="Google Shape;243;g2239973e75c_0_124"/>
          <p:cNvSpPr/>
          <p:nvPr/>
        </p:nvSpPr>
        <p:spPr>
          <a:xfrm>
            <a:off x="3911712" y="2874990"/>
            <a:ext cx="3560100" cy="11520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IEEE SA Open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a community-powered platform to support open source projects</a:t>
            </a:r>
            <a:endParaRPr sz="1400" b="0" i="0" u="none" strike="noStrike" cap="none">
              <a:solidFill>
                <a:srgbClr val="000000"/>
              </a:solidFill>
              <a:latin typeface="Arial"/>
              <a:ea typeface="Arial"/>
              <a:cs typeface="Arial"/>
              <a:sym typeface="Arial"/>
            </a:endParaRPr>
          </a:p>
        </p:txBody>
      </p:sp>
      <p:sp>
        <p:nvSpPr>
          <p:cNvPr id="244" name="Google Shape;244;g2239973e75c_0_124"/>
          <p:cNvSpPr/>
          <p:nvPr/>
        </p:nvSpPr>
        <p:spPr>
          <a:xfrm>
            <a:off x="3911713" y="3893191"/>
            <a:ext cx="3185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Alliance Management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Providing program </a:t>
            </a:r>
            <a:r>
              <a:rPr lang="en-US" sz="1500" b="0" i="0" u="none" strike="noStrike" cap="none">
                <a:solidFill>
                  <a:schemeClr val="dk1"/>
                </a:solidFill>
                <a:latin typeface="Calibri"/>
                <a:ea typeface="Calibri"/>
                <a:cs typeface="Calibri"/>
                <a:sym typeface="Calibri"/>
              </a:rPr>
              <a:t>support to alliances and trade associations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245" name="Google Shape;245;g2239973e75c_0_124"/>
          <p:cNvSpPr/>
          <p:nvPr/>
        </p:nvSpPr>
        <p:spPr>
          <a:xfrm>
            <a:off x="3911713" y="4933362"/>
            <a:ext cx="3015000" cy="119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Registries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and administering unique identifiers for electronic equipment to support global interoperability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grpSp>
        <p:nvGrpSpPr>
          <p:cNvPr id="246" name="Google Shape;246;g2239973e75c_0_124"/>
          <p:cNvGrpSpPr/>
          <p:nvPr/>
        </p:nvGrpSpPr>
        <p:grpSpPr>
          <a:xfrm>
            <a:off x="-4" y="6406489"/>
            <a:ext cx="12195977" cy="463500"/>
            <a:chOff x="-4" y="6406494"/>
            <a:chExt cx="12195977" cy="463500"/>
          </a:xfrm>
        </p:grpSpPr>
        <p:sp>
          <p:nvSpPr>
            <p:cNvPr id="247" name="Google Shape;247;g2239973e75c_0_124"/>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239973e75c_0_124"/>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249" name="Google Shape;249;g2239973e75c_0_124"/>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50" name="Google Shape;250;g2239973e75c_0_124"/>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5</a:t>
              </a:fld>
              <a:endParaRPr sz="800" b="0" i="0" u="none" strike="noStrike" cap="none">
                <a:solidFill>
                  <a:schemeClr val="lt1"/>
                </a:solidFill>
                <a:latin typeface="Calibri"/>
                <a:ea typeface="Calibri"/>
                <a:cs typeface="Calibri"/>
                <a:sym typeface="Calibri"/>
              </a:endParaRPr>
            </a:p>
          </p:txBody>
        </p:sp>
      </p:grpSp>
      <p:sp>
        <p:nvSpPr>
          <p:cNvPr id="251" name="Google Shape;251;g2239973e75c_0_124"/>
          <p:cNvSpPr/>
          <p:nvPr/>
        </p:nvSpPr>
        <p:spPr>
          <a:xfrm>
            <a:off x="8089900" y="1870389"/>
            <a:ext cx="3560100" cy="11961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Industry Affiliate Network</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Assisting industry organizations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in accelerating development and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adoption of global standards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sp>
        <p:nvSpPr>
          <p:cNvPr id="252" name="Google Shape;252;g2239973e75c_0_124"/>
          <p:cNvSpPr/>
          <p:nvPr/>
        </p:nvSpPr>
        <p:spPr>
          <a:xfrm>
            <a:off x="8089900" y="3132926"/>
            <a:ext cx="3653100" cy="11961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Training &amp; Development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Empowering volunteers with the knowledge they need to help ensure their success.</a:t>
            </a:r>
            <a:endParaRPr sz="1500" b="0" i="0" u="none" strike="noStrike" cap="none">
              <a:solidFill>
                <a:srgbClr val="000000"/>
              </a:solidFill>
              <a:latin typeface="Calibri"/>
              <a:ea typeface="Calibri"/>
              <a:cs typeface="Calibri"/>
              <a:sym typeface="Calibri"/>
            </a:endParaRPr>
          </a:p>
        </p:txBody>
      </p:sp>
      <p:sp>
        <p:nvSpPr>
          <p:cNvPr id="253" name="Google Shape;253;g2239973e75c_0_124"/>
          <p:cNvSpPr/>
          <p:nvPr/>
        </p:nvSpPr>
        <p:spPr>
          <a:xfrm>
            <a:off x="8089900" y="4104085"/>
            <a:ext cx="3550800" cy="209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Policy Engagement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Working with government bodies </a:t>
            </a:r>
            <a:br>
              <a:rPr lang="en-US" sz="1500" b="0" i="0" u="none" strike="noStrike" cap="none">
                <a:solidFill>
                  <a:srgbClr val="000000"/>
                </a:solidFill>
                <a:latin typeface="Calibri"/>
                <a:ea typeface="Calibri"/>
                <a:cs typeface="Calibri"/>
                <a:sym typeface="Calibri"/>
              </a:rPr>
            </a:br>
            <a:r>
              <a:rPr lang="en-US" sz="1500" b="0" i="0" u="none" strike="noStrike" cap="none">
                <a:solidFill>
                  <a:srgbClr val="000000"/>
                </a:solidFill>
                <a:latin typeface="Calibri"/>
                <a:ea typeface="Calibri"/>
                <a:cs typeface="Calibri"/>
                <a:sym typeface="Calibri"/>
              </a:rPr>
              <a:t>and policy makers on standards, policy </a:t>
            </a:r>
            <a:br>
              <a:rPr lang="en-US" sz="1500" b="0" i="0" u="none" strike="noStrike" cap="none">
                <a:solidFill>
                  <a:srgbClr val="000000"/>
                </a:solidFill>
                <a:latin typeface="Calibri"/>
                <a:ea typeface="Calibri"/>
                <a:cs typeface="Calibri"/>
                <a:sym typeface="Calibri"/>
              </a:rPr>
            </a:br>
            <a:r>
              <a:rPr lang="en-US" sz="1500" b="0" i="0" u="none" strike="noStrike" cap="none">
                <a:solidFill>
                  <a:srgbClr val="000000"/>
                </a:solidFill>
                <a:latin typeface="Calibri"/>
                <a:ea typeface="Calibri"/>
                <a:cs typeface="Calibri"/>
                <a:sym typeface="Calibri"/>
              </a:rPr>
              <a:t>&amp; regulation matters</a:t>
            </a:r>
            <a:endParaRPr sz="1400" b="0" i="0" u="none" strike="noStrike" cap="none">
              <a:solidFill>
                <a:srgbClr val="000000"/>
              </a:solidFill>
              <a:latin typeface="Arial"/>
              <a:ea typeface="Arial"/>
              <a:cs typeface="Arial"/>
              <a:sym typeface="Arial"/>
            </a:endParaRPr>
          </a:p>
          <a:p>
            <a:pPr marL="165100" marR="0" lvl="0" indent="-165100" algn="l" rtl="0">
              <a:lnSpc>
                <a:spcPct val="100000"/>
              </a:lnSpc>
              <a:spcBef>
                <a:spcPts val="600"/>
              </a:spcBef>
              <a:spcAft>
                <a:spcPts val="0"/>
              </a:spcAft>
              <a:buClr>
                <a:srgbClr val="0173A7"/>
              </a:buClr>
              <a:buSzPts val="1500"/>
              <a:buFont typeface="Arial"/>
              <a:buChar char="•"/>
            </a:pPr>
            <a:r>
              <a:rPr lang="en-US" sz="1500" b="0" i="0" u="none" strike="noStrike" cap="none">
                <a:solidFill>
                  <a:schemeClr val="dk1"/>
                </a:solidFill>
                <a:latin typeface="Calibri"/>
                <a:ea typeface="Calibri"/>
                <a:cs typeface="Calibri"/>
                <a:sym typeface="Calibri"/>
              </a:rPr>
              <a:t>IEEE Government Engagement Program on Standards (GEPS) </a:t>
            </a:r>
            <a:endParaRPr sz="1400" b="0" i="0" u="none" strike="noStrike" cap="none">
              <a:solidFill>
                <a:srgbClr val="000000"/>
              </a:solidFill>
              <a:latin typeface="Arial"/>
              <a:ea typeface="Arial"/>
              <a:cs typeface="Arial"/>
              <a:sym typeface="Arial"/>
            </a:endParaRPr>
          </a:p>
          <a:p>
            <a:pPr marL="165100" marR="0" lvl="0" indent="-165100" algn="l" rtl="0">
              <a:lnSpc>
                <a:spcPct val="100000"/>
              </a:lnSpc>
              <a:spcBef>
                <a:spcPts val="600"/>
              </a:spcBef>
              <a:spcAft>
                <a:spcPts val="0"/>
              </a:spcAft>
              <a:buClr>
                <a:srgbClr val="0173A7"/>
              </a:buClr>
              <a:buSzPts val="1500"/>
              <a:buFont typeface="Arial"/>
              <a:buChar char="•"/>
            </a:pPr>
            <a:r>
              <a:rPr lang="en-US" sz="1500" b="0" i="0" u="none" strike="noStrike" cap="none">
                <a:solidFill>
                  <a:schemeClr val="dk1"/>
                </a:solidFill>
                <a:latin typeface="Calibri"/>
                <a:ea typeface="Calibri"/>
                <a:cs typeface="Calibri"/>
                <a:sym typeface="Calibri"/>
              </a:rPr>
              <a:t>IEEE SA Standards fellowship Program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58"/>
        <p:cNvGrpSpPr/>
        <p:nvPr/>
      </p:nvGrpSpPr>
      <p:grpSpPr>
        <a:xfrm>
          <a:off x="0" y="0"/>
          <a:ext cx="0" cy="0"/>
          <a:chOff x="0" y="0"/>
          <a:chExt cx="0" cy="0"/>
        </a:xfrm>
      </p:grpSpPr>
      <p:sp>
        <p:nvSpPr>
          <p:cNvPr id="259" name="Google Shape;259;g2239973e75c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60" name="Google Shape;260;g2239973e75c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61" name="Google Shape;261;g2239973e75c_0_0"/>
          <p:cNvPicPr preferRelativeResize="0"/>
          <p:nvPr/>
        </p:nvPicPr>
        <p:blipFill rotWithShape="1">
          <a:blip r:embed="rId3">
            <a:alphaModFix/>
          </a:blip>
          <a:srcRect/>
          <a:stretch/>
        </p:blipFill>
        <p:spPr>
          <a:xfrm>
            <a:off x="8455" y="0"/>
            <a:ext cx="12175091" cy="6858001"/>
          </a:xfrm>
          <a:prstGeom prst="rect">
            <a:avLst/>
          </a:prstGeom>
          <a:noFill/>
          <a:ln>
            <a:noFill/>
          </a:ln>
        </p:spPr>
      </p:pic>
      <p:sp>
        <p:nvSpPr>
          <p:cNvPr id="262" name="Google Shape;262;g2239973e75c_0_0"/>
          <p:cNvSpPr/>
          <p:nvPr/>
        </p:nvSpPr>
        <p:spPr>
          <a:xfrm>
            <a:off x="233425" y="6368925"/>
            <a:ext cx="177900" cy="266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1"/>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p9"/>
          <p:cNvPicPr preferRelativeResize="0"/>
          <p:nvPr/>
        </p:nvPicPr>
        <p:blipFill rotWithShape="1">
          <a:blip r:embed="rId3">
            <a:alphaModFix/>
          </a:blip>
          <a:srcRect l="28484" r="844" b="600"/>
          <a:stretch/>
        </p:blipFill>
        <p:spPr>
          <a:xfrm>
            <a:off x="3523488" y="10"/>
            <a:ext cx="8668512" cy="6857990"/>
          </a:xfrm>
          <a:prstGeom prst="rect">
            <a:avLst/>
          </a:prstGeom>
          <a:noFill/>
          <a:ln>
            <a:noFill/>
          </a:ln>
        </p:spPr>
      </p:pic>
      <p:sp>
        <p:nvSpPr>
          <p:cNvPr id="269" name="Google Shape;269;p9"/>
          <p:cNvSpPr/>
          <p:nvPr/>
        </p:nvSpPr>
        <p:spPr>
          <a:xfrm>
            <a:off x="2" y="0"/>
            <a:ext cx="9756601" cy="6858000"/>
          </a:xfrm>
          <a:prstGeom prst="rect">
            <a:avLst/>
          </a:prstGeom>
          <a:gradFill>
            <a:gsLst>
              <a:gs pos="0">
                <a:srgbClr val="FFFFFF">
                  <a:alpha val="0"/>
                </a:srgbClr>
              </a:gs>
              <a:gs pos="19000">
                <a:srgbClr val="FFFFFF">
                  <a:alpha val="36862"/>
                </a:srgbClr>
              </a:gs>
              <a:gs pos="35000">
                <a:srgbClr val="FFFFFF">
                  <a:alpha val="76862"/>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9"/>
          <p:cNvSpPr txBox="1">
            <a:spLocks noGrp="1"/>
          </p:cNvSpPr>
          <p:nvPr>
            <p:ph type="title"/>
          </p:nvPr>
        </p:nvSpPr>
        <p:spPr>
          <a:xfrm>
            <a:off x="1525525" y="704100"/>
            <a:ext cx="3851100" cy="1124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00"/>
              </a:buClr>
              <a:buSzPts val="1400"/>
              <a:buFont typeface="Montserrat ExtraBold"/>
              <a:buNone/>
            </a:pPr>
            <a:r>
              <a:rPr lang="en-US" sz="3060">
                <a:solidFill>
                  <a:srgbClr val="000000"/>
                </a:solidFill>
                <a:latin typeface="Montserrat ExtraBold"/>
                <a:ea typeface="Montserrat ExtraBold"/>
                <a:cs typeface="Montserrat ExtraBold"/>
                <a:sym typeface="Montserrat ExtraBold"/>
              </a:rPr>
              <a:t>GLOBAL COLLABORATION</a:t>
            </a:r>
            <a:endParaRPr sz="4260"/>
          </a:p>
        </p:txBody>
      </p:sp>
      <p:sp>
        <p:nvSpPr>
          <p:cNvPr id="271" name="Google Shape;271;p9"/>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2" name="Google Shape;272;p9"/>
          <p:cNvSpPr/>
          <p:nvPr/>
        </p:nvSpPr>
        <p:spPr>
          <a:xfrm>
            <a:off x="428244" y="2062480"/>
            <a:ext cx="3300900" cy="9000"/>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9"/>
          <p:cNvSpPr txBox="1">
            <a:spLocks noGrp="1"/>
          </p:cNvSpPr>
          <p:nvPr>
            <p:ph type="body" idx="2"/>
          </p:nvPr>
        </p:nvSpPr>
        <p:spPr>
          <a:xfrm>
            <a:off x="1296925" y="2305150"/>
            <a:ext cx="5478600" cy="4029300"/>
          </a:xfrm>
          <a:prstGeom prst="rect">
            <a:avLst/>
          </a:prstGeom>
          <a:noFill/>
          <a:ln>
            <a:noFill/>
          </a:ln>
        </p:spPr>
        <p:txBody>
          <a:bodyPr spcFirstLastPara="1" wrap="square" lIns="91425" tIns="45700" rIns="91425" bIns="45700" anchor="t" anchorCtr="0">
            <a:normAutofit fontScale="92500" lnSpcReduction="20000"/>
          </a:bodyPr>
          <a:lstStyle/>
          <a:p>
            <a:pPr marL="457200" lvl="0" indent="-317528" algn="l" rtl="0">
              <a:lnSpc>
                <a:spcPct val="115000"/>
              </a:lnSpc>
              <a:spcBef>
                <a:spcPts val="751"/>
              </a:spcBef>
              <a:spcAft>
                <a:spcPts val="0"/>
              </a:spcAft>
              <a:buSzPct val="84111"/>
              <a:buChar char="•"/>
            </a:pPr>
            <a:r>
              <a:rPr lang="en-US" sz="1800">
                <a:latin typeface="Montserrat"/>
                <a:ea typeface="Montserrat"/>
                <a:cs typeface="Montserrat"/>
                <a:sym typeface="Montserrat"/>
              </a:rPr>
              <a:t>IEEE Adherence to the </a:t>
            </a:r>
            <a:r>
              <a:rPr lang="en-US" sz="1800" b="1">
                <a:latin typeface="Montserrat"/>
                <a:ea typeface="Montserrat"/>
                <a:cs typeface="Montserrat"/>
                <a:sym typeface="Montserrat"/>
              </a:rPr>
              <a:t>World Trade Organization</a:t>
            </a:r>
            <a:r>
              <a:rPr lang="en-US" sz="1800">
                <a:latin typeface="Montserrat"/>
                <a:ea typeface="Montserrat"/>
                <a:cs typeface="Montserrat"/>
                <a:sym typeface="Montserrat"/>
              </a:rPr>
              <a:t> Principles for International Standardization</a:t>
            </a:r>
            <a:endParaRPr sz="1800">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Arial"/>
              <a:buChar char="•"/>
            </a:pPr>
            <a:r>
              <a:rPr lang="en-US" sz="1800">
                <a:latin typeface="Montserrat"/>
                <a:ea typeface="Montserrat"/>
                <a:cs typeface="Montserrat"/>
                <a:sym typeface="Montserrat"/>
              </a:rPr>
              <a:t>Joint Development &amp; Adoption Agreements: With </a:t>
            </a:r>
            <a:r>
              <a:rPr lang="en-US" sz="1800" b="1">
                <a:latin typeface="Montserrat"/>
                <a:ea typeface="Montserrat"/>
                <a:cs typeface="Montserrat"/>
                <a:sym typeface="Montserrat"/>
              </a:rPr>
              <a:t>ISO, IEC, and ISO/IEC JTC1 </a:t>
            </a:r>
            <a:r>
              <a:rPr lang="en-US" sz="1800">
                <a:latin typeface="Montserrat"/>
                <a:ea typeface="Montserrat"/>
                <a:cs typeface="Montserrat"/>
                <a:sym typeface="Montserrat"/>
              </a:rPr>
              <a:t>Committees</a:t>
            </a:r>
            <a:endParaRPr>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Arial"/>
              <a:buChar char="•"/>
            </a:pPr>
            <a:r>
              <a:rPr lang="en-US" sz="1800" b="1">
                <a:latin typeface="Montserrat"/>
                <a:ea typeface="Montserrat"/>
                <a:cs typeface="Montserrat"/>
                <a:sym typeface="Montserrat"/>
              </a:rPr>
              <a:t>National Standards Adoption </a:t>
            </a:r>
            <a:r>
              <a:rPr lang="en-US" sz="1800">
                <a:latin typeface="Montserrat"/>
                <a:ea typeface="Montserrat"/>
                <a:cs typeface="Montserrat"/>
                <a:sym typeface="Montserrat"/>
              </a:rPr>
              <a:t>agreements with NSBs in countries, including Australia, Costa Rica, Ecuador, Hungary, India, Israel, South Africa; Accredited to develop American National Standards</a:t>
            </a:r>
            <a:endParaRPr>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Montserrat"/>
              <a:buChar char="•"/>
            </a:pPr>
            <a:r>
              <a:rPr lang="en-US" sz="1800" b="1">
                <a:latin typeface="Montserrat"/>
                <a:ea typeface="Montserrat"/>
                <a:cs typeface="Montserrat"/>
                <a:sym typeface="Montserrat"/>
              </a:rPr>
              <a:t>Government Engagement </a:t>
            </a:r>
            <a:r>
              <a:rPr lang="en-US" sz="1800">
                <a:latin typeface="Montserrat"/>
                <a:ea typeface="Montserrat"/>
                <a:cs typeface="Montserrat"/>
                <a:sym typeface="Montserrat"/>
              </a:rPr>
              <a:t>Program on Standards (for Regulators, Ministries, etc.) 57 agencies from 38 countries</a:t>
            </a:r>
            <a:endParaRPr>
              <a:latin typeface="Montserrat"/>
              <a:ea typeface="Montserrat"/>
              <a:cs typeface="Montserrat"/>
              <a:sym typeface="Montserrat"/>
            </a:endParaRPr>
          </a:p>
        </p:txBody>
      </p:sp>
      <p:sp>
        <p:nvSpPr>
          <p:cNvPr id="274" name="Google Shape;274;p9"/>
          <p:cNvSpPr/>
          <p:nvPr/>
        </p:nvSpPr>
        <p:spPr>
          <a:xfrm>
            <a:off x="-98247" y="-78000"/>
            <a:ext cx="1329900" cy="701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libri"/>
              <a:ea typeface="Calibri"/>
              <a:cs typeface="Calibri"/>
              <a:sym typeface="Calibri"/>
            </a:endParaRPr>
          </a:p>
        </p:txBody>
      </p:sp>
      <p:pic>
        <p:nvPicPr>
          <p:cNvPr id="275" name="Google Shape;275;p9"/>
          <p:cNvPicPr preferRelativeResize="0"/>
          <p:nvPr/>
        </p:nvPicPr>
        <p:blipFill rotWithShape="1">
          <a:blip r:embed="rId4">
            <a:alphaModFix/>
          </a:blip>
          <a:srcRect/>
          <a:stretch/>
        </p:blipFill>
        <p:spPr>
          <a:xfrm>
            <a:off x="225839" y="248135"/>
            <a:ext cx="819376" cy="468590"/>
          </a:xfrm>
          <a:prstGeom prst="rect">
            <a:avLst/>
          </a:prstGeom>
          <a:noFill/>
          <a:ln>
            <a:noFill/>
          </a:ln>
        </p:spPr>
      </p:pic>
      <p:sp>
        <p:nvSpPr>
          <p:cNvPr id="276" name="Google Shape;276;p9"/>
          <p:cNvSpPr txBox="1"/>
          <p:nvPr/>
        </p:nvSpPr>
        <p:spPr>
          <a:xfrm rot="-5400000">
            <a:off x="-2310844" y="3180372"/>
            <a:ext cx="6073800" cy="432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133"/>
              <a:buFont typeface="Arial"/>
              <a:buNone/>
            </a:pPr>
            <a:r>
              <a:rPr lang="en-US" sz="2133" b="0" i="0" u="none" strike="noStrike" cap="none">
                <a:solidFill>
                  <a:schemeClr val="lt1"/>
                </a:solidFill>
                <a:latin typeface="Montserrat ExtraBold"/>
                <a:ea typeface="Montserrat ExtraBold"/>
                <a:cs typeface="Montserrat ExtraBold"/>
                <a:sym typeface="Montserrat ExtraBold"/>
              </a:rPr>
              <a:t>RAISING THE WORLD’S STANDARDS</a:t>
            </a:r>
            <a:br>
              <a:rPr lang="en-US" sz="2133" b="0" i="0" u="none" strike="noStrike" cap="none">
                <a:solidFill>
                  <a:schemeClr val="lt1"/>
                </a:solidFill>
                <a:latin typeface="Montserrat ExtraBold"/>
                <a:ea typeface="Montserrat ExtraBold"/>
                <a:cs typeface="Montserrat ExtraBold"/>
                <a:sym typeface="Montserrat ExtraBold"/>
              </a:rPr>
            </a:br>
            <a:br>
              <a:rPr lang="en-US" sz="2133" b="0" i="0" u="none" strike="noStrike" cap="none">
                <a:solidFill>
                  <a:schemeClr val="lt1"/>
                </a:solidFill>
                <a:latin typeface="Montserrat ExtraBold"/>
                <a:ea typeface="Montserrat ExtraBold"/>
                <a:cs typeface="Montserrat ExtraBold"/>
                <a:sym typeface="Montserrat ExtraBold"/>
              </a:rPr>
            </a:br>
            <a:r>
              <a:rPr lang="en-US" sz="2133" b="0" i="0" u="none" strike="noStrike" cap="none">
                <a:solidFill>
                  <a:schemeClr val="lt1"/>
                </a:solidFill>
                <a:latin typeface="Montserrat ExtraBold"/>
                <a:ea typeface="Montserrat ExtraBold"/>
                <a:cs typeface="Montserrat ExtraBold"/>
                <a:sym typeface="Montserrat ExtraBold"/>
              </a:rPr>
              <a:t> </a:t>
            </a:r>
            <a:endParaRPr sz="1467" b="0" i="0" u="none" strike="noStrike" cap="none">
              <a:solidFill>
                <a:srgbClr val="000000"/>
              </a:solidFill>
              <a:latin typeface="Arial"/>
              <a:ea typeface="Arial"/>
              <a:cs typeface="Arial"/>
              <a:sym typeface="Arial"/>
            </a:endParaRPr>
          </a:p>
        </p:txBody>
      </p:sp>
      <p:pic>
        <p:nvPicPr>
          <p:cNvPr id="277" name="Google Shape;277;p9"/>
          <p:cNvPicPr preferRelativeResize="0"/>
          <p:nvPr/>
        </p:nvPicPr>
        <p:blipFill rotWithShape="1">
          <a:blip r:embed="rId5">
            <a:alphaModFix/>
          </a:blip>
          <a:srcRect/>
          <a:stretch/>
        </p:blipFill>
        <p:spPr>
          <a:xfrm>
            <a:off x="10735056" y="6140130"/>
            <a:ext cx="978906" cy="2885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a:stretch/>
        </p:blipFill>
        <p:spPr>
          <a:xfrm>
            <a:off x="-31281" y="-100884"/>
            <a:ext cx="12371350" cy="6958884"/>
          </a:xfrm>
          <a:prstGeom prst="rect">
            <a:avLst/>
          </a:prstGeom>
          <a:solidFill>
            <a:schemeClr val="dk2"/>
          </a:solidFill>
          <a:ln>
            <a:noFill/>
          </a:ln>
        </p:spPr>
      </p:pic>
      <p:sp>
        <p:nvSpPr>
          <p:cNvPr id="283" name="Google Shape;283;p8"/>
          <p:cNvSpPr txBox="1">
            <a:spLocks noGrp="1"/>
          </p:cNvSpPr>
          <p:nvPr>
            <p:ph type="title"/>
          </p:nvPr>
        </p:nvSpPr>
        <p:spPr>
          <a:xfrm>
            <a:off x="685800" y="603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Montserrat"/>
                <a:ea typeface="Montserrat"/>
                <a:cs typeface="Montserrat"/>
                <a:sym typeface="Montserrat"/>
              </a:rPr>
              <a:t>IEEE Standards Processes</a:t>
            </a:r>
            <a:endParaRPr b="1">
              <a:latin typeface="Montserrat"/>
              <a:ea typeface="Montserrat"/>
              <a:cs typeface="Montserrat"/>
              <a:sym typeface="Montserrat"/>
            </a:endParaRPr>
          </a:p>
        </p:txBody>
      </p:sp>
      <p:sp>
        <p:nvSpPr>
          <p:cNvPr id="284" name="Google Shape;284;p8"/>
          <p:cNvSpPr txBox="1">
            <a:spLocks noGrp="1"/>
          </p:cNvSpPr>
          <p:nvPr>
            <p:ph type="body" idx="1"/>
          </p:nvPr>
        </p:nvSpPr>
        <p:spPr>
          <a:xfrm>
            <a:off x="552659" y="1309688"/>
            <a:ext cx="11435100" cy="4901100"/>
          </a:xfrm>
          <a:prstGeom prst="rect">
            <a:avLst/>
          </a:prstGeom>
          <a:noFill/>
          <a:ln>
            <a:noFill/>
          </a:ln>
        </p:spPr>
        <p:txBody>
          <a:bodyPr spcFirstLastPara="1" wrap="square" lIns="91425" tIns="45700" rIns="91425" bIns="45700" anchor="t" anchorCtr="0">
            <a:normAutofit/>
          </a:bodyPr>
          <a:lstStyle/>
          <a:p>
            <a:pPr marL="228600" lvl="0" indent="-203200" algn="l" rtl="0">
              <a:lnSpc>
                <a:spcPct val="70000"/>
              </a:lnSpc>
              <a:spcBef>
                <a:spcPts val="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Rigorous Processes &amp; Governance</a:t>
            </a:r>
            <a:r>
              <a:rPr lang="en-US" sz="2400">
                <a:solidFill>
                  <a:schemeClr val="lt1"/>
                </a:solidFill>
                <a:latin typeface="Montserrat"/>
                <a:ea typeface="Montserrat"/>
                <a:cs typeface="Montserrat"/>
                <a:sym typeface="Montserrat"/>
              </a:rPr>
              <a:t> </a:t>
            </a:r>
            <a:endParaRPr sz="24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Open disclosure of who participates and their affiliations</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Requirements to prevent dominance of any kind</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Ethical guidance for member and leadership participation </a:t>
            </a:r>
            <a:br>
              <a:rPr lang="en-US" sz="2000">
                <a:solidFill>
                  <a:schemeClr val="lt1"/>
                </a:solidFill>
                <a:latin typeface="Montserrat"/>
                <a:ea typeface="Montserrat"/>
                <a:cs typeface="Montserrat"/>
                <a:sym typeface="Montserrat"/>
              </a:rPr>
            </a:br>
            <a:endParaRPr sz="2000">
              <a:latin typeface="Montserrat"/>
              <a:ea typeface="Montserrat"/>
              <a:cs typeface="Montserrat"/>
              <a:sym typeface="Montserrat"/>
            </a:endParaRPr>
          </a:p>
          <a:p>
            <a:pPr marL="228600" lvl="0" indent="-203200" algn="l" rtl="0">
              <a:lnSpc>
                <a:spcPct val="70000"/>
              </a:lnSpc>
              <a:spcBef>
                <a:spcPts val="100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Accessible To All</a:t>
            </a:r>
            <a:endParaRPr sz="2400" b="1">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IEEE SA has about 8000 members; 34,000 volunteers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Membership required to vote, lead group; Not required to participate</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Global participation – More outside US than inside US</a:t>
            </a:r>
            <a:br>
              <a:rPr lang="en-US" sz="2000">
                <a:solidFill>
                  <a:schemeClr val="lt1"/>
                </a:solidFill>
                <a:latin typeface="Montserrat"/>
                <a:ea typeface="Montserrat"/>
                <a:cs typeface="Montserrat"/>
                <a:sym typeface="Montserrat"/>
              </a:rPr>
            </a:br>
            <a:endParaRPr sz="2000">
              <a:latin typeface="Montserrat"/>
              <a:ea typeface="Montserrat"/>
              <a:cs typeface="Montserrat"/>
              <a:sym typeface="Montserrat"/>
            </a:endParaRPr>
          </a:p>
          <a:p>
            <a:pPr marL="228600" lvl="0" indent="-203200" algn="l" rtl="0">
              <a:lnSpc>
                <a:spcPct val="70000"/>
              </a:lnSpc>
              <a:spcBef>
                <a:spcPts val="100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Easy Access For New Technologies And Areas Of Work</a:t>
            </a:r>
            <a:endParaRPr sz="2400" b="1">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WTO-TBT Compliant – Public review included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Char char="•"/>
            </a:pPr>
            <a:r>
              <a:rPr lang="en-US" sz="2000">
                <a:solidFill>
                  <a:schemeClr val="lt1"/>
                </a:solidFill>
                <a:latin typeface="Montserrat"/>
                <a:ea typeface="Montserrat"/>
                <a:cs typeface="Montserrat"/>
                <a:sym typeface="Montserrat"/>
              </a:rPr>
              <a:t>Two Processes: Individual and Entity Based (Voting basis)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Linkage to broad academic, conference and publication activities </a:t>
            </a:r>
            <a:br>
              <a:rPr lang="en-US" sz="2000">
                <a:solidFill>
                  <a:schemeClr val="lt1"/>
                </a:solidFill>
                <a:latin typeface="Montserrat"/>
                <a:ea typeface="Montserrat"/>
                <a:cs typeface="Montserrat"/>
                <a:sym typeface="Montserrat"/>
              </a:rPr>
            </a:br>
            <a:r>
              <a:rPr lang="en-US" sz="2000">
                <a:solidFill>
                  <a:schemeClr val="lt1"/>
                </a:solidFill>
                <a:latin typeface="Montserrat"/>
                <a:ea typeface="Montserrat"/>
                <a:cs typeface="Montserrat"/>
                <a:sym typeface="Montserrat"/>
              </a:rPr>
              <a:t>(400K members globally)</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Open to collaboration with all</a:t>
            </a:r>
            <a:endParaRPr sz="2000">
              <a:latin typeface="Montserrat"/>
              <a:ea typeface="Montserrat"/>
              <a:cs typeface="Montserrat"/>
              <a:sym typeface="Montserrat"/>
            </a:endParaRPr>
          </a:p>
        </p:txBody>
      </p:sp>
      <p:pic>
        <p:nvPicPr>
          <p:cNvPr id="285" name="Google Shape;285;p8"/>
          <p:cNvPicPr preferRelativeResize="0"/>
          <p:nvPr/>
        </p:nvPicPr>
        <p:blipFill rotWithShape="1">
          <a:blip r:embed="rId4">
            <a:alphaModFix/>
          </a:blip>
          <a:srcRect/>
          <a:stretch/>
        </p:blipFill>
        <p:spPr>
          <a:xfrm>
            <a:off x="10735056" y="6063930"/>
            <a:ext cx="978906" cy="2885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2239973e75c_0_9"/>
          <p:cNvPicPr preferRelativeResize="0"/>
          <p:nvPr/>
        </p:nvPicPr>
        <p:blipFill rotWithShape="1">
          <a:blip r:embed="rId3">
            <a:alphaModFix/>
          </a:blip>
          <a:srcRect/>
          <a:stretch/>
        </p:blipFill>
        <p:spPr>
          <a:xfrm>
            <a:off x="50595" y="0"/>
            <a:ext cx="12147960" cy="6833228"/>
          </a:xfrm>
          <a:prstGeom prst="rect">
            <a:avLst/>
          </a:prstGeom>
          <a:noFill/>
          <a:ln>
            <a:noFill/>
          </a:ln>
        </p:spPr>
      </p:pic>
      <p:sp>
        <p:nvSpPr>
          <p:cNvPr id="301" name="Google Shape;301;g2239973e75c_0_9"/>
          <p:cNvSpPr/>
          <p:nvPr/>
        </p:nvSpPr>
        <p:spPr>
          <a:xfrm>
            <a:off x="298704" y="-12023"/>
            <a:ext cx="11899800" cy="6537000"/>
          </a:xfrm>
          <a:prstGeom prst="rect">
            <a:avLst/>
          </a:prstGeom>
          <a:gradFill>
            <a:gsLst>
              <a:gs pos="0">
                <a:srgbClr val="FFFFFF">
                  <a:alpha val="44313"/>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02" name="Google Shape;302;g2239973e75c_0_9"/>
          <p:cNvSpPr/>
          <p:nvPr/>
        </p:nvSpPr>
        <p:spPr>
          <a:xfrm flipH="1">
            <a:off x="7903946" y="1355577"/>
            <a:ext cx="3623100" cy="3623100"/>
          </a:xfrm>
          <a:prstGeom prst="ellipse">
            <a:avLst/>
          </a:prstGeom>
          <a:blipFill rotWithShape="1">
            <a:blip r:embed="rId4">
              <a:alphaModFix/>
            </a:blip>
            <a:stretch>
              <a:fillRect l="100000" r="100000"/>
            </a:stretch>
          </a:blipFill>
          <a:ln>
            <a:noFill/>
          </a:ln>
          <a:effectLst>
            <a:outerShdw blurRad="375044" dist="103908" dir="2700000" algn="tl"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3" name="Google Shape;303;g2239973e75c_0_9"/>
          <p:cNvPicPr preferRelativeResize="0"/>
          <p:nvPr/>
        </p:nvPicPr>
        <p:blipFill rotWithShape="1">
          <a:blip r:embed="rId5">
            <a:alphaModFix/>
          </a:blip>
          <a:srcRect/>
          <a:stretch/>
        </p:blipFill>
        <p:spPr>
          <a:xfrm>
            <a:off x="504771" y="323653"/>
            <a:ext cx="2145255" cy="394323"/>
          </a:xfrm>
          <a:prstGeom prst="rect">
            <a:avLst/>
          </a:prstGeom>
          <a:noFill/>
          <a:ln>
            <a:noFill/>
          </a:ln>
        </p:spPr>
      </p:pic>
      <p:grpSp>
        <p:nvGrpSpPr>
          <p:cNvPr id="304" name="Google Shape;304;g2239973e75c_0_9"/>
          <p:cNvGrpSpPr/>
          <p:nvPr/>
        </p:nvGrpSpPr>
        <p:grpSpPr>
          <a:xfrm>
            <a:off x="-4" y="6406489"/>
            <a:ext cx="12195977" cy="463500"/>
            <a:chOff x="-4" y="6406494"/>
            <a:chExt cx="12195977" cy="463500"/>
          </a:xfrm>
        </p:grpSpPr>
        <p:sp>
          <p:nvSpPr>
            <p:cNvPr id="305" name="Google Shape;305;g2239973e75c_0_9"/>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2239973e75c_0_9"/>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307" name="Google Shape;307;g2239973e75c_0_9"/>
            <p:cNvPicPr preferRelativeResize="0"/>
            <p:nvPr/>
          </p:nvPicPr>
          <p:blipFill rotWithShape="1">
            <a:blip r:embed="rId6">
              <a:alphaModFix/>
            </a:blip>
            <a:srcRect/>
            <a:stretch/>
          </p:blipFill>
          <p:spPr>
            <a:xfrm>
              <a:off x="10843085" y="6520406"/>
              <a:ext cx="754106" cy="214004"/>
            </a:xfrm>
            <a:prstGeom prst="rect">
              <a:avLst/>
            </a:prstGeom>
            <a:noFill/>
            <a:ln>
              <a:noFill/>
            </a:ln>
          </p:spPr>
        </p:pic>
        <p:sp>
          <p:nvSpPr>
            <p:cNvPr id="308" name="Google Shape;308;g2239973e75c_0_9"/>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9</a:t>
              </a:fld>
              <a:endParaRPr sz="800" b="0" i="0" u="none" strike="noStrike" cap="none">
                <a:solidFill>
                  <a:schemeClr val="lt1"/>
                </a:solidFill>
                <a:latin typeface="Calibri"/>
                <a:ea typeface="Calibri"/>
                <a:cs typeface="Calibri"/>
                <a:sym typeface="Calibri"/>
              </a:endParaRPr>
            </a:p>
          </p:txBody>
        </p:sp>
      </p:grpSp>
      <p:sp>
        <p:nvSpPr>
          <p:cNvPr id="309" name="Google Shape;309;g2239973e75c_0_9"/>
          <p:cNvSpPr txBox="1">
            <a:spLocks noGrp="1"/>
          </p:cNvSpPr>
          <p:nvPr>
            <p:ph type="subTitle" idx="1"/>
          </p:nvPr>
        </p:nvSpPr>
        <p:spPr>
          <a:xfrm>
            <a:off x="504770" y="1130530"/>
            <a:ext cx="7786800" cy="1148700"/>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SzPts val="2400"/>
              <a:buNone/>
            </a:pPr>
            <a:r>
              <a:rPr lang="en-US" sz="3200" b="1" i="0" u="none" strike="noStrike" cap="none">
                <a:solidFill>
                  <a:schemeClr val="dk1"/>
                </a:solidFill>
                <a:latin typeface="Open Sans ExtraBold"/>
                <a:ea typeface="Open Sans ExtraBold"/>
                <a:cs typeface="Open Sans ExtraBold"/>
                <a:sym typeface="Open Sans ExtraBold"/>
              </a:rPr>
              <a:t>IEEE GOVERNMENT ENGAGEMENT PROGRAM ON STANDARDS (GEPS) </a:t>
            </a:r>
            <a:endParaRPr sz="1800"/>
          </a:p>
        </p:txBody>
      </p:sp>
      <p:sp>
        <p:nvSpPr>
          <p:cNvPr id="310" name="Google Shape;310;g2239973e75c_0_9"/>
          <p:cNvSpPr txBox="1"/>
          <p:nvPr/>
        </p:nvSpPr>
        <p:spPr>
          <a:xfrm>
            <a:off x="548604" y="2261662"/>
            <a:ext cx="6304500" cy="3465900"/>
          </a:xfrm>
          <a:prstGeom prst="rect">
            <a:avLst/>
          </a:prstGeom>
          <a:noFill/>
          <a:ln>
            <a:noFill/>
          </a:ln>
        </p:spPr>
        <p:txBody>
          <a:bodyPr spcFirstLastPara="1" wrap="square" lIns="0" tIns="0" rIns="91425" bIns="45700" anchor="t" anchorCtr="0">
            <a:noAutofit/>
          </a:bodyPr>
          <a:lstStyle/>
          <a:p>
            <a:pPr marL="233361" marR="0" lvl="3" indent="-233361" algn="l" rtl="0">
              <a:lnSpc>
                <a:spcPct val="134444"/>
              </a:lnSpc>
              <a:spcBef>
                <a:spcPts val="0"/>
              </a:spcBef>
              <a:spcAft>
                <a:spcPts val="0"/>
              </a:spcAft>
              <a:buClr>
                <a:srgbClr val="006DA4"/>
              </a:buClr>
              <a:buSzPts val="1980"/>
              <a:buFont typeface="Arial"/>
              <a:buChar char="•"/>
            </a:pPr>
            <a:r>
              <a:rPr lang="en-US" sz="1800" b="0" i="0" u="none" strike="noStrike" cap="none">
                <a:solidFill>
                  <a:srgbClr val="000000"/>
                </a:solidFill>
                <a:latin typeface="Calibri"/>
                <a:ea typeface="Calibri"/>
                <a:cs typeface="Calibri"/>
                <a:sym typeface="Calibri"/>
              </a:rPr>
              <a:t>Grounded in an open, direct participation model, IEEE GEPS assists government bodies meet their technology, standards and policy goals.</a:t>
            </a:r>
            <a:endParaRPr sz="1400" b="0" i="0" u="none" strike="noStrike" cap="none">
              <a:solidFill>
                <a:srgbClr val="000000"/>
              </a:solidFill>
              <a:latin typeface="Arial"/>
              <a:ea typeface="Arial"/>
              <a:cs typeface="Arial"/>
              <a:sym typeface="Arial"/>
            </a:endParaRPr>
          </a:p>
          <a:p>
            <a:pPr marL="233361" marR="0" lvl="3" indent="-233361" algn="l" rtl="0">
              <a:lnSpc>
                <a:spcPct val="134444"/>
              </a:lnSpc>
              <a:spcBef>
                <a:spcPts val="1200"/>
              </a:spcBef>
              <a:spcAft>
                <a:spcPts val="600"/>
              </a:spcAft>
              <a:buClr>
                <a:srgbClr val="006DA4"/>
              </a:buClr>
              <a:buSzPts val="1980"/>
              <a:buFont typeface="Arial"/>
              <a:buChar char="•"/>
            </a:pPr>
            <a:r>
              <a:rPr lang="en-US" sz="1800" b="0" i="0" u="none" strike="noStrike" cap="none">
                <a:solidFill>
                  <a:schemeClr val="dk1"/>
                </a:solidFill>
                <a:latin typeface="Calibri"/>
                <a:ea typeface="Calibri"/>
                <a:cs typeface="Calibri"/>
                <a:sym typeface="Calibri"/>
              </a:rPr>
              <a:t>Tailored program for government officials from around the world where they gain strategic insights into IEEE standardization and contribute to discussions at the intersection of technology, standards, policy and regulation – from enabling technical excellence and global interoperability to promoting safety, sustainability and innovation to foster economic growth and society prosperity.</a:t>
            </a:r>
            <a:endParaRPr sz="1400" b="0" i="0" u="none" strike="noStrike" cap="none">
              <a:solidFill>
                <a:srgbClr val="000000"/>
              </a:solidFill>
              <a:latin typeface="Arial"/>
              <a:ea typeface="Arial"/>
              <a:cs typeface="Arial"/>
              <a:sym typeface="Arial"/>
            </a:endParaRPr>
          </a:p>
        </p:txBody>
      </p:sp>
      <p:grpSp>
        <p:nvGrpSpPr>
          <p:cNvPr id="311" name="Google Shape;311;g2239973e75c_0_9"/>
          <p:cNvGrpSpPr/>
          <p:nvPr/>
        </p:nvGrpSpPr>
        <p:grpSpPr>
          <a:xfrm>
            <a:off x="7906362" y="1355577"/>
            <a:ext cx="3625800" cy="3625800"/>
            <a:chOff x="7906362" y="1835838"/>
            <a:chExt cx="3625800" cy="3625800"/>
          </a:xfrm>
        </p:grpSpPr>
        <p:sp>
          <p:nvSpPr>
            <p:cNvPr id="312" name="Google Shape;312;g2239973e75c_0_9"/>
            <p:cNvSpPr/>
            <p:nvPr/>
          </p:nvSpPr>
          <p:spPr>
            <a:xfrm flipH="1">
              <a:off x="7906362" y="1835838"/>
              <a:ext cx="3625800" cy="3625800"/>
            </a:xfrm>
            <a:prstGeom prst="ellipse">
              <a:avLst/>
            </a:prstGeom>
            <a:solidFill>
              <a:srgbClr val="0173A7">
                <a:alpha val="83529"/>
              </a:srgbClr>
            </a:solidFill>
            <a:ln>
              <a:noFill/>
            </a:ln>
            <a:effectLst>
              <a:outerShdw blurRad="408999" dist="38100" dir="2700000" algn="tl" rotWithShape="0">
                <a:srgbClr val="000000">
                  <a:alpha val="254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g2239973e75c_0_9"/>
            <p:cNvSpPr txBox="1"/>
            <p:nvPr/>
          </p:nvSpPr>
          <p:spPr>
            <a:xfrm>
              <a:off x="8260560" y="2599937"/>
              <a:ext cx="2910000" cy="1883700"/>
            </a:xfrm>
            <a:prstGeom prst="rect">
              <a:avLst/>
            </a:prstGeom>
            <a:noFill/>
            <a:ln>
              <a:noFill/>
            </a:ln>
          </p:spPr>
          <p:txBody>
            <a:bodyPr spcFirstLastPara="1" wrap="square" lIns="0" tIns="0" rIns="0" bIns="0" anchor="ctr" anchorCtr="0">
              <a:noAutofit/>
            </a:bodyPr>
            <a:lstStyle/>
            <a:p>
              <a:pPr marL="12700" marR="0" lvl="0" indent="0" algn="ctr" rtl="0">
                <a:lnSpc>
                  <a:spcPct val="117777"/>
                </a:lnSpc>
                <a:spcBef>
                  <a:spcPts val="100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Currently there are</a:t>
              </a:r>
              <a:br>
                <a:rPr lang="en-US" sz="2600" b="1" i="0" u="none" strike="noStrike" cap="none">
                  <a:solidFill>
                    <a:schemeClr val="lt1"/>
                  </a:solidFill>
                  <a:latin typeface="Calibri"/>
                  <a:ea typeface="Calibri"/>
                  <a:cs typeface="Calibri"/>
                  <a:sym typeface="Calibri"/>
                </a:rPr>
              </a:br>
              <a:r>
                <a:rPr lang="en-US" sz="2600" b="1" i="0" u="none" strike="noStrike" cap="none">
                  <a:solidFill>
                    <a:schemeClr val="lt1"/>
                  </a:solidFill>
                  <a:latin typeface="Calibri"/>
                  <a:ea typeface="Calibri"/>
                  <a:cs typeface="Calibri"/>
                  <a:sym typeface="Calibri"/>
                </a:rPr>
                <a:t>57 participants</a:t>
              </a:r>
              <a:br>
                <a:rPr lang="en-US" sz="2600" b="1" i="0" u="none" strike="noStrike" cap="none">
                  <a:solidFill>
                    <a:schemeClr val="lt1"/>
                  </a:solidFill>
                  <a:latin typeface="Calibri"/>
                  <a:ea typeface="Calibri"/>
                  <a:cs typeface="Calibri"/>
                  <a:sym typeface="Calibri"/>
                </a:rPr>
              </a:br>
              <a:r>
                <a:rPr lang="en-US" sz="2600" b="1" i="0" u="none" strike="noStrike" cap="none">
                  <a:solidFill>
                    <a:schemeClr val="lt1"/>
                  </a:solidFill>
                  <a:latin typeface="Calibri"/>
                  <a:ea typeface="Calibri"/>
                  <a:cs typeface="Calibri"/>
                  <a:sym typeface="Calibri"/>
                </a:rPr>
                <a:t>from 38 countries</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sld>
</file>

<file path=ppt/theme/theme1.xml><?xml version="1.0" encoding="utf-8"?>
<a:theme xmlns:a="http://schemas.openxmlformats.org/drawingml/2006/main" name="Office Theme">
  <a:themeElements>
    <a:clrScheme name="Custom 23">
      <a:dk1>
        <a:srgbClr val="000000"/>
      </a:dk1>
      <a:lt1>
        <a:srgbClr val="FFFFFF"/>
      </a:lt1>
      <a:dk2>
        <a:srgbClr val="44546A"/>
      </a:dk2>
      <a:lt2>
        <a:srgbClr val="E7E6E6"/>
      </a:lt2>
      <a:accent1>
        <a:srgbClr val="0274A7"/>
      </a:accent1>
      <a:accent2>
        <a:srgbClr val="0AB1EC"/>
      </a:accent2>
      <a:accent3>
        <a:srgbClr val="51555D"/>
      </a:accent3>
      <a:accent4>
        <a:srgbClr val="5AC7D7"/>
      </a:accent4>
      <a:accent5>
        <a:srgbClr val="F8A43C"/>
      </a:accent5>
      <a:accent6>
        <a:srgbClr val="95D6E2"/>
      </a:accent6>
      <a:hlink>
        <a:srgbClr val="0274A7"/>
      </a:hlink>
      <a:folHlink>
        <a:srgbClr val="0AB1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815cb7-0af1-47aa-8b69-11e2afafd8f7">
      <Terms xmlns="http://schemas.microsoft.com/office/infopath/2007/PartnerControls"/>
    </lcf76f155ced4ddcb4097134ff3c332f>
    <TaxCatchAll xmlns="712c50fd-e8b2-4e4c-9308-0b53d74d20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703387BCA40E4FB0523293498AF9F9" ma:contentTypeVersion="11" ma:contentTypeDescription="Create a new document." ma:contentTypeScope="" ma:versionID="b6a496891919a8f949aafeeaa92dd0dd">
  <xsd:schema xmlns:xsd="http://www.w3.org/2001/XMLSchema" xmlns:xs="http://www.w3.org/2001/XMLSchema" xmlns:p="http://schemas.microsoft.com/office/2006/metadata/properties" xmlns:ns2="712c50fd-e8b2-4e4c-9308-0b53d74d20fa" xmlns:ns3="39815cb7-0af1-47aa-8b69-11e2afafd8f7" targetNamespace="http://schemas.microsoft.com/office/2006/metadata/properties" ma:root="true" ma:fieldsID="809fb337dc397d7f55910c3f3fe1bfd0" ns2:_="" ns3:_="">
    <xsd:import namespace="712c50fd-e8b2-4e4c-9308-0b53d74d20fa"/>
    <xsd:import namespace="39815cb7-0af1-47aa-8b69-11e2afafd8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c50fd-e8b2-4e4c-9308-0b53d74d20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d17231a-b3ba-4225-a25f-a2d4aba35ce7}" ma:internalName="TaxCatchAll" ma:showField="CatchAllData" ma:web="712c50fd-e8b2-4e4c-9308-0b53d74d20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815cb7-0af1-47aa-8b69-11e2afafd8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500CEC-5649-4E6E-93D7-EB04333C6F0C}">
  <ds:schemaRefs>
    <ds:schemaRef ds:uri="http://schemas.microsoft.com/office/2006/metadata/properties"/>
    <ds:schemaRef ds:uri="http://schemas.openxmlformats.org/package/2006/metadata/core-properties"/>
    <ds:schemaRef ds:uri="http://purl.org/dc/terms/"/>
    <ds:schemaRef ds:uri="39815cb7-0af1-47aa-8b69-11e2afafd8f7"/>
    <ds:schemaRef ds:uri="http://purl.org/dc/dcmitype/"/>
    <ds:schemaRef ds:uri="712c50fd-e8b2-4e4c-9308-0b53d74d20fa"/>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88256B-33E9-4A76-9937-15A9C482C82C}">
  <ds:schemaRefs>
    <ds:schemaRef ds:uri="http://schemas.microsoft.com/sharepoint/v3/contenttype/forms"/>
  </ds:schemaRefs>
</ds:datastoreItem>
</file>

<file path=customXml/itemProps3.xml><?xml version="1.0" encoding="utf-8"?>
<ds:datastoreItem xmlns:ds="http://schemas.openxmlformats.org/officeDocument/2006/customXml" ds:itemID="{146FCA78-295C-4259-A3A8-73BD88D6A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2c50fd-e8b2-4e4c-9308-0b53d74d20fa"/>
    <ds:schemaRef ds:uri="39815cb7-0af1-47aa-8b69-11e2afafd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1077</TotalTime>
  <Words>1940</Words>
  <Application>Microsoft Office PowerPoint</Application>
  <PresentationFormat>Widescreen</PresentationFormat>
  <Paragraphs>216</Paragraphs>
  <Slides>12</Slides>
  <Notes>12</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Noto Sans Symbols</vt:lpstr>
      <vt:lpstr>Merriweather Sans</vt:lpstr>
      <vt:lpstr>Open Sans</vt:lpstr>
      <vt:lpstr>Calibri</vt:lpstr>
      <vt:lpstr>Montserrat Medium</vt:lpstr>
      <vt:lpstr>Montserrat ExtraBold</vt:lpstr>
      <vt:lpstr>Open Sans ExtraBold</vt:lpstr>
      <vt:lpstr>Montserrat</vt:lpstr>
      <vt:lpstr>Arial</vt:lpstr>
      <vt:lpstr>Wingdings</vt:lpstr>
      <vt:lpstr>Office Theme</vt:lpstr>
      <vt:lpstr>IEEE STANDARDS ASSOCIATION</vt:lpstr>
      <vt:lpstr>PowerPoint Presentation</vt:lpstr>
      <vt:lpstr>PowerPoint Presentation</vt:lpstr>
      <vt:lpstr>PowerPoint Presentation</vt:lpstr>
      <vt:lpstr>PowerPoint Presentation</vt:lpstr>
      <vt:lpstr>PowerPoint Presentation</vt:lpstr>
      <vt:lpstr>GLOBAL COLLABORATION</vt:lpstr>
      <vt:lpstr>IEEE Standards Processes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STANDARDS ASSOCIATION</dc:title>
  <dc:creator>debra humphries</dc:creator>
  <cp:lastModifiedBy>Frederique Cheron</cp:lastModifiedBy>
  <cp:revision>7</cp:revision>
  <cp:lastPrinted>2023-03-28T05:43:53Z</cp:lastPrinted>
  <dcterms:created xsi:type="dcterms:W3CDTF">2019-10-10T18:28:14Z</dcterms:created>
  <dcterms:modified xsi:type="dcterms:W3CDTF">2023-04-25T17:25:34Z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1935809910</vt:i4>
  </property>
  <property fmtid="{D5CDD505-2E9C-101B-9397-08002B2CF9AE}" pid="3" name="_NewReviewCycle">
    <vt:lpwstr/>
  </property>
  <property fmtid="{D5CDD505-2E9C-101B-9397-08002B2CF9AE}" pid="4" name="_EmailSubject">
    <vt:lpwstr>[EXTERNAL]--Re: Visit program - Danish Standards</vt:lpwstr>
  </property>
  <property fmtid="{D5CDD505-2E9C-101B-9397-08002B2CF9AE}" pid="5" name="_AuthorEmail">
    <vt:lpwstr>MatthewsJE@Corning.com</vt:lpwstr>
  </property>
  <property fmtid="{D5CDD505-2E9C-101B-9397-08002B2CF9AE}" pid="6" name="_AuthorEmailDisplayName">
    <vt:lpwstr>Matthews, James E (Standards)</vt:lpwstr>
  </property>
  <property fmtid="{D5CDD505-2E9C-101B-9397-08002B2CF9AE}" pid="7" name="_PreviousAdHocReviewCycleID">
    <vt:i4>1717075573</vt:i4>
  </property>
  <property fmtid="{D5CDD505-2E9C-101B-9397-08002B2CF9AE}" pid="8" name="TitusGUID">
    <vt:lpwstr>05adfe5a-798f-4d7f-aa8c-dc092cd66890</vt:lpwstr>
  </property>
  <property fmtid="{D5CDD505-2E9C-101B-9397-08002B2CF9AE}" pid="9" name="MSIP_Label_4b9664e8-5bac-43dd-9fd7-fd5d06fe239a_Enabled">
    <vt:lpwstr>true</vt:lpwstr>
  </property>
  <property fmtid="{D5CDD505-2E9C-101B-9397-08002B2CF9AE}" pid="10" name="MSIP_Label_4b9664e8-5bac-43dd-9fd7-fd5d06fe239a_SetDate">
    <vt:lpwstr>2023-01-09T09:35:31Z</vt:lpwstr>
  </property>
  <property fmtid="{D5CDD505-2E9C-101B-9397-08002B2CF9AE}" pid="11" name="MSIP_Label_4b9664e8-5bac-43dd-9fd7-fd5d06fe239a_Method">
    <vt:lpwstr>Privileged</vt:lpwstr>
  </property>
  <property fmtid="{D5CDD505-2E9C-101B-9397-08002B2CF9AE}" pid="12" name="MSIP_Label_4b9664e8-5bac-43dd-9fd7-fd5d06fe239a_Name">
    <vt:lpwstr>Non-Corning</vt:lpwstr>
  </property>
  <property fmtid="{D5CDD505-2E9C-101B-9397-08002B2CF9AE}" pid="13" name="MSIP_Label_4b9664e8-5bac-43dd-9fd7-fd5d06fe239a_SiteId">
    <vt:lpwstr>b36a1e05-4a62-442b-83cf-dbdd6d7810e4</vt:lpwstr>
  </property>
  <property fmtid="{D5CDD505-2E9C-101B-9397-08002B2CF9AE}" pid="14" name="MSIP_Label_4b9664e8-5bac-43dd-9fd7-fd5d06fe239a_ActionId">
    <vt:lpwstr>28c654ff-2750-4ac0-b7eb-53d9c44d7de6</vt:lpwstr>
  </property>
  <property fmtid="{D5CDD505-2E9C-101B-9397-08002B2CF9AE}" pid="15" name="MSIP_Label_4b9664e8-5bac-43dd-9fd7-fd5d06fe239a_ContentBits">
    <vt:lpwstr>0</vt:lpwstr>
  </property>
  <property fmtid="{D5CDD505-2E9C-101B-9397-08002B2CF9AE}" pid="16" name="CorningFullClassification">
    <vt:lpwstr>TitusReset-MIP</vt:lpwstr>
  </property>
  <property fmtid="{D5CDD505-2E9C-101B-9397-08002B2CF9AE}" pid="17" name="ContentTypeId">
    <vt:lpwstr>0x01010057703387BCA40E4FB0523293498AF9F9</vt:lpwstr>
  </property>
  <property fmtid="{D5CDD505-2E9C-101B-9397-08002B2CF9AE}" pid="18" name="MediaServiceImageTags">
    <vt:lpwstr/>
  </property>
</Properties>
</file>